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notesSlides/notesSlide2.xml" ContentType="application/vnd.openxmlformats-officedocument.presentationml.notesSlide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notesSlides/notesSlide3.xml" ContentType="application/vnd.openxmlformats-officedocument.presentationml.notesSlide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4"/>
  </p:sldMasterIdLst>
  <p:notesMasterIdLst>
    <p:notesMasterId r:id="rId44"/>
  </p:notesMasterIdLst>
  <p:handoutMasterIdLst>
    <p:handoutMasterId r:id="rId45"/>
  </p:handoutMasterIdLst>
  <p:sldIdLst>
    <p:sldId id="256" r:id="rId5"/>
    <p:sldId id="381" r:id="rId6"/>
    <p:sldId id="385" r:id="rId7"/>
    <p:sldId id="372" r:id="rId8"/>
    <p:sldId id="389" r:id="rId9"/>
    <p:sldId id="433" r:id="rId10"/>
    <p:sldId id="455" r:id="rId11"/>
    <p:sldId id="392" r:id="rId12"/>
    <p:sldId id="458" r:id="rId13"/>
    <p:sldId id="393" r:id="rId14"/>
    <p:sldId id="395" r:id="rId15"/>
    <p:sldId id="459" r:id="rId16"/>
    <p:sldId id="460" r:id="rId17"/>
    <p:sldId id="436" r:id="rId18"/>
    <p:sldId id="461" r:id="rId19"/>
    <p:sldId id="398" r:id="rId20"/>
    <p:sldId id="434" r:id="rId21"/>
    <p:sldId id="438" r:id="rId22"/>
    <p:sldId id="439" r:id="rId23"/>
    <p:sldId id="440" r:id="rId24"/>
    <p:sldId id="416" r:id="rId25"/>
    <p:sldId id="401" r:id="rId26"/>
    <p:sldId id="402" r:id="rId27"/>
    <p:sldId id="403" r:id="rId28"/>
    <p:sldId id="417" r:id="rId29"/>
    <p:sldId id="462" r:id="rId30"/>
    <p:sldId id="441" r:id="rId31"/>
    <p:sldId id="442" r:id="rId32"/>
    <p:sldId id="409" r:id="rId33"/>
    <p:sldId id="463" r:id="rId34"/>
    <p:sldId id="425" r:id="rId35"/>
    <p:sldId id="422" r:id="rId36"/>
    <p:sldId id="430" r:id="rId37"/>
    <p:sldId id="445" r:id="rId38"/>
    <p:sldId id="447" r:id="rId39"/>
    <p:sldId id="449" r:id="rId40"/>
    <p:sldId id="451" r:id="rId41"/>
    <p:sldId id="453" r:id="rId42"/>
    <p:sldId id="371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4"/>
    <a:srgbClr val="201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678" autoAdjust="0"/>
  </p:normalViewPr>
  <p:slideViewPr>
    <p:cSldViewPr>
      <p:cViewPr varScale="1">
        <p:scale>
          <a:sx n="64" d="100"/>
          <a:sy n="64" d="100"/>
        </p:scale>
        <p:origin x="90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1836" y="48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A47A63F-9D06-479D-A04D-717692D432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1F70DC-6EDE-457C-B55A-39AC7DE41A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C06C4-C5A6-48FB-97F5-B20A44F857E9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6987CF-42F5-4BB0-AD0D-1D64C35944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368FB4-296C-4F8C-BFA3-D7C3AD617B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55657-0A12-495F-9FFA-D8F7554E7C3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432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03:31.620"/>
    </inkml:context>
    <inkml:brush xml:id="br0">
      <inkml:brushProperty name="width" value="0.1" units="cm"/>
      <inkml:brushProperty name="height" value="0.1" units="cm"/>
      <inkml:brushProperty name="color" value="#0000FF"/>
    </inkml:brush>
  </inkml:definitions>
  <inkml:trace contextRef="#ctx0" brushRef="#br0">471 15 7139,'0'0'11005,"0"-1"-11002,0 1-1,0-1 1,0 1-1,0-1 1,0 1-1,0-1 1,0 1-1,0 0 1,0-1-1,-1 1 1,1-1-1,0 1 1,0-1-1,0 1 1,-1 0-1,1-1 1,0 1 0,0-1-1,-1 1 1,1 0-1,0-1 1,-1 1-1,1 0 1,-1 0-1,1-1 1,0 1-1,-1 0 1,1 0-1,-1-1 1,1 1-1,0 0 1,-1 0-1,0 0 1,-137-2-368,69 3 247,51 1 91,1 0 0,-1 1 1,1 1-1,0 0 0,0 1 1,0 1-1,1 1 0,0 0 1,0 2-1,1-1 0,-26 20 1,38-25 14,1 0 0,-1 0 0,1 0 0,-1 1 0,1-1 0,0 1 0,0 0 0,1-1 0,-1 1 0,1 0 1,-1 0-1,1 0 0,1 0 0,-1 0 0,0 7 0,0-1-1,1-1 0,0 0-1,0 0 1,1 0 0,0 0 0,3 12 0,-2-18 13,0 1-1,0-1 1,0 1 0,0-1-1,0 0 1,1 0 0,-1 0-1,1 0 1,0 0 0,0-1-1,0 1 1,0-1 0,1 0-1,-1 0 1,0 0 0,6 2 0,66 24-44,-58-23 31,21 5 239,0-1 0,1-1 0,57 2 0,-5-6-6772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04:17.85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6099,'0'0'7374,"0"32"-7099,0-24-206,-1 0 1,1 0 0,1 0 0,0 0-1,0 0 1,0 0 0,1 0 0,0 0-1,0-1 1,1 1 0,0-1 0,1 0-1,6 11 1,18 22 12,2-2 0,39 39 0,-21-25 62,-28-30-72,2-1 0,0-2 0,42 30 0,-42-41 589,-14-11-2179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45:23.769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7006.39648"/>
      <inkml:brushProperty name="anchorY" value="-20585.99219"/>
      <inkml:brushProperty name="scaleFactor" value="0.5"/>
    </inkml:brush>
  </inkml:definitions>
  <inkml:trace contextRef="#ctx0" brushRef="#br0">0 9 6531,'0'0'6272,"4"-1"-5493,-1-1 112,1 0-160,-1 0-258,1 0 1845,-4 2-2305,2 0 3,1 0-18,1 0 4,1 0-2,0 0 0,2 0 0,-1 0 0,2 0 0,0 0 19,0 0-6,0 0-15,0 0 4,0 0-2,0 0 0,-1 0 0,1 0 0,-1 0 0,0 0 0,1 0 0,-1 0 0,1 0 0,-2 0 19,0 0-43,0 0 32,-2 0-11,-1 0-34,0 0 48,-2 0-54,1 0 54,-2 0 2,1 0-18,-1 0 45,0 0-32,0 0 48,-1 0 5,1 0-18,0 0 61,0 0-120,0 0 26,0 0-10,0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45:32.049"/>
    </inkml:context>
    <inkml:brush xml:id="br0">
      <inkml:brushProperty name="width" value="0.05" units="cm"/>
      <inkml:brushProperty name="height" value="0.05" units="cm"/>
      <inkml:brushProperty name="color" value="#CC912C"/>
      <inkml:brushProperty name="inkEffects" value="gold"/>
      <inkml:brushProperty name="anchorX" value="-18465.13867"/>
      <inkml:brushProperty name="anchorY" value="-21853.23828"/>
      <inkml:brushProperty name="scaleFactor" value="0.5"/>
    </inkml:brush>
  </inkml:definitions>
  <inkml:trace contextRef="#ctx0" brushRef="#br0">1 0 3986,'0'0'14777,"0"0"-14793,3 0 14,1 0 20,3 0-23,2 0 8,2 0-22,1 0 24,2 0-7,-1 0-17,1 0 24,0 0-63,-2 0 55,0 0-56,1 0 17,0 0-44,1 0-82,1 0 77,1 0-29,0 0 8,1 0 56,-3 0 22,-2 0 34,-2 0 13,-4 0-18,-3 0-86,-1 0-69,-1 0 162,-1 1-18,-1-1 48,1 0 14,-1 0-1,1 0 22,-1 0 32,1 0-83,0 0-11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45:32.966"/>
    </inkml:context>
    <inkml:brush xml:id="br0">
      <inkml:brushProperty name="width" value="0.05" units="cm"/>
      <inkml:brushProperty name="height" value="0.05" units="cm"/>
      <inkml:brushProperty name="color" value="#CC912C"/>
      <inkml:brushProperty name="inkEffects" value="gold"/>
      <inkml:brushProperty name="anchorX" value="-20009.65625"/>
      <inkml:brushProperty name="anchorY" value="-23125.02344"/>
      <inkml:brushProperty name="scaleFactor" value="0.5"/>
    </inkml:brush>
  </inkml:definitions>
  <inkml:trace contextRef="#ctx0" brushRef="#br0">34 2 4322,'0'-1'8617,"-1"1"-8465,1 0-8,-1 1 153,0 1-81,0 1-48,0 1 112,-1 2-56,1 1-131,-1 0 41,0 2-60,1 1-7,-1 0 93,1 1-66,0 0-52,1 0 92,-1 1-14,1-1-14,0-1-84,0 0 79,0-1-104,0-1 49,1 0-36,-1-1 47,-1 0-52,0-1 35,0 0-11,0-1-15,-1-1 4,0-1-2,0 0 19,0-1-6,1 0-15,0-1 79,-1 0 731,2-1-757,0 0 0,0-1 138,0 1-221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45:35.850"/>
    </inkml:context>
    <inkml:brush xml:id="br0">
      <inkml:brushProperty name="width" value="0.05" units="cm"/>
      <inkml:brushProperty name="height" value="0.05" units="cm"/>
      <inkml:brushProperty name="color" value="#CC912C"/>
      <inkml:brushProperty name="inkEffects" value="gold"/>
      <inkml:brushProperty name="anchorX" value="-18707.25"/>
      <inkml:brushProperty name="anchorY" value="-22057.7207"/>
      <inkml:brushProperty name="scaleFactor" value="0.5"/>
    </inkml:brush>
  </inkml:definitions>
  <inkml:trace contextRef="#ctx0" brushRef="#br0">0 0 1072,'0'0'15832,"2"1"-15779,1-1-48,4 0-2,1 1 37,4 0-51,1-1 17,3 1-6,2-1-56,1 0-3,1 0-58,0 0 87,0 0-159,-2 0 141,-2 0 29,-4 0 11,-3 0 6,-4 0-36,-2 0-45,-2 0-175,-1 0 466,-1 0-96,0 0-91,-1 0-5,0 0-66,0 0-327,-1 0-994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45:40.919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20180.16016"/>
      <inkml:brushProperty name="anchorY" value="-23331.73047"/>
      <inkml:brushProperty name="scaleFactor" value="0.5"/>
    </inkml:brush>
  </inkml:definitions>
  <inkml:trace contextRef="#ctx0" brushRef="#br0">1 7 6163,'5'0'10423,"-4"0"-10364,1 0-46,1 0 121,3 0-113,1 0 0,3 0 1,2 0-25,0 0 24,2 0-26,0 0 8,0 0 15,-1 0-23,0 0 8,-2 0-3,-1 0 0,-2 0 0,0 0 0,-3-1-19,0 1 24,-1 0-7,0 0 2,0 0-19,1-1 6,2 1-41,-1-1-7,2 0-56,-1 1 50,-2-1-37,0 0-83,-2 1 6,0-1-438,-2 1 251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45:41.706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21684.92383"/>
      <inkml:brushProperty name="anchorY" value="-24594.66797"/>
      <inkml:brushProperty name="scaleFactor" value="0.5"/>
    </inkml:brush>
  </inkml:definitions>
  <inkml:trace contextRef="#ctx0" brushRef="#br0">0 1 5555,'0'0'5719,"0"2"-5457,0 0 95,0 3-18,0 1-45,1 1-94,-1 2 43,2 1-59,-1 1-62,1 0 54,-1 0-58,1 0 71,-1 0-58,1-1 37,-1-1 46,-1 0-33,1 0-5,-1-1-16,0-1 3,0 0 16,0 0 50,0-2-69,0 1-13,0-1-35,0-1-32,0 0-51,0-1 67,0-1-98,1-1 28,-1 0 9,0-1-24,1 0-11,-1 0-35,0-2-1398,0 0 70,0-1-414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9T10:54:43.5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0,'237'0,"-235"0,-3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9T10:54:43.57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1550.22302"/>
      <inkml:brushProperty name="anchorY" value="-1269.99988"/>
      <inkml:brushProperty name="scaleFactor" value="0.5"/>
    </inkml:brush>
  </inkml:definitions>
  <inkml:trace contextRef="#ctx0" brushRef="#br0">0 1,'0'0,"1"0,1 0,1 0,1 0,0 0,2 0,-1 0,1 0,1 0,0 0,1 0,0 0,0 0,1 0,-1 0,1 0,1 0,-1 0,0 0,1 0,-1 0,1 0,0 0,1 0,0 0,1 0,1 0,0 0,0 0,0 0,0 0,0 0,-1 0,0 0,-2 0,-1 0,-1 0,0 0,1 0,-1 0,2 0,0 0,0 0,0 0,0 0,-1 0,1 0,-1 0,1 0,0 0,1 0,0 0,1 0,0 0,0 0,1 0,-1 0,1 0,-1 0,-1 0,0 0,1 0,-1 0,1 0,-1 0,1 0,-1 0,-1 0,-1 0,-1 0,-2 0,-2 0,-2 0,0 0,-2 0,1 0,0 0,0 0,2 0,1 0,2 0,2 0,0 0,0 0,0 0,-1 0,-2 0,0 0,-1 0,1 0,0 0,2 0,0 0,1 0,-1 0,-2 0,-2 0,0 0,-2 0,-1 0,0 0,0 0,0 0,-1 0,1 0,0 0,0 0,0 0,0 0,-2 0,0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54:43.57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177.13916"/>
      <inkml:brushProperty name="anchorY" value="-5717.7959"/>
      <inkml:brushProperty name="scaleFactor" value="0.5"/>
    </inkml:brush>
  </inkml:definitions>
  <inkml:trace contextRef="#ctx0" brushRef="#br0">390 67 2993,'0'0'5758,"0"-1"-5649,0-1-82,0 0 2,0 0 6,0 0-25,0 1-10,0 0-53,0 0-136,0 0-3,-23 1 3116,23 1-2820,0 1 48,0 2 98,0 1-175,0 2 40,0 1 40,0 0 93,0 2 51,0-1-230,0 2 56,0-1-45,0 1-16,1 0-34,1-1 7,-1 0-5,1-1-19,-1 0-13,0-2 40,-1 0-32,0-1 11,1-1 16,-1-1-43,0 0 32,-1 0-11,1-2-16,0 0 25,0 0-28,0-1 9,1-1 16,-1 0 13,2 0 16,-1 0 35,0 0 66,-1 0 59,1 0-67,0 0 28,-1 0-103,1-1 28,0 0-14,0-2-56,0-2-3,-1 0-21,1-2 3,-1 0-3,2 0 0,-1-1-19,2 0-13,-1 0-53,1-2 87,0 0-28,-1 0 28,0-1-4,-1-1 2,0 1 18,-1 1-4,0 0-17,0 1 6,0 1 15,0 1-4,0-1-17,0 2 6,0-2 15,0 2-4,0-1-17,0 0 24,0 1 30,0 1-46,0 1 54,0 1-54,0 1 17,0 1-25,0 0 24,0 1-7,0-1-17,0 2 24,0-1 11,0 0-40,0 0 14,0 0-6,0 0 18,0 0-23,0 0 8,-1 0-142,0 0 136,-1 0 1,-2 0 114,1 0 42,-1 0-97,-1 0-39,1 0 46,0 1-77,-1 0 58,-1 1-37,0 1 48,-2 1-13,-2 0 42,-1 1-10,-2 1-51,-2 1 35,-2 0 5,0 0-40,-1 0 50,-2 0-71,-3 1 21,-2 1-27,-2-1 25,-2 1-28,2-1 9,2-1-3,3-1 0,5-2 0,5-1-56,4 0-40,3-1 27,3-1 5,2 0 72,0 0 93,-1 0-21,0 0-96,-2 1 32,2 0 59,-1 0-97,1 0 33,0 0-48,0 0-345,1 0 489,0-1-88,0 0 34,0 1-8,0-1-31,1 0 26,1 1 8,0 0-40,2 1 13,2 0 14,3 0-43,3 0 13,6 0-5,3 0 0,4-1-93,0-1 119,0 1-39,-1-1 13,-2 1 0,-3 0 19,-2 1-6,-1 0-16,-2 0 6,-1-1-3,0 1-19,-2-2 25,-1 0-65,-1 0 56,-1-1-37,-1 0 30,-2 0 10,0 0-3,0 0 22,-1 0-25,-1 0 28,-1 0-9,-1 0 3,0 0-19,-1 0 43,0 0-32,0 0-8,0 0 22,-1 0-9,2 0-16,-1 0 43,1 0 24,0 0 382,0 0-451,-1 0 7,1-1-2,1 0-37,1-2 48,1-2-17,0-1-31,1-2 48,-1 0-147,0-1 24,0-1 98,1 1-52,-2 0 20,1 1 35,-2 2 9,0 1-1,-1 1-34,-1 2-46,0 1-26,0 0 21,-1 1 5,-3 0 67,-5 0 165,-3 1-191,-4-1 100,-3 3-50,-1 0 11,0 1-3,2 1-19,3-1 6,4 0-96,4-1-67,3-1 32,2-1-75,2-1 168,0 0 24,1 0 38,0 0 112,0 0-46,2 0-53,3-2 0,2-1-42,4-1 7,0-2-5,2 0 0,-2 1 19,-1 0 13,-3 1 16,-2 2-3,-3 1-53,-2 0-189,0 1 69,-4 0 152,-5 0 136,-4 0-214,-2 1 100,-2 1-14,1 0-40,3 0-24,3-1-32,3 0-126,3 0-210,2-1 50,4 0 414,5 0 3,5-2-85,2-1 106,1 0-51,-3-1 14,-3 2 71,-3 0 204,-3 0-91,-3 2-70,-4-1 270,-4 1-366,-4 1-34,0 0-16,0 0-35,2 1-72,2-1-281,3 1-858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54:43.57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808.86768"/>
      <inkml:brushProperty name="anchorY" value="-4482.15918"/>
      <inkml:brushProperty name="scaleFactor" value="0.5"/>
    </inkml:brush>
  </inkml:definitions>
  <inkml:trace contextRef="#ctx0" brushRef="#br0">3 11 3794,'0'1'6248,"0"1"-5885,0 3-179,0 2 157,0 3-274,0 1 133,0 1-66,0 1 124,0 1-71,0-1-11,0 2 24,-1-1-66,1 0-20,-1-1 22,1 0 8,0-1-77,-1-1-51,1-1 67,0-1-46,0-2-5,0-1-16,0-1 3,0-2 16,0-2-43,1 0-24,0 0 5,0-2 32,1 1-29,1 0-288,0-1 64,-1 0-94,0-2 238,0-1 22,-1-2-14,-1 0 18,0-1 54,0 0-72,0 0 62,0 0 36,0 0-10,-1 1 27,-1 0-6,-1 0 41,1-1 44,-1 1-10,1-2 8,1 0-37,0 0-46,1-1 11,0 0-26,0-1-14,0 0 21,0 0-8,0 1 3,0 1 0,0 0 0,0 1 0,0 0 19,0 0-24,0 1 7,0 0 36,0 2 26,0 0 13,0 1 94,0 0-6,0 1 524,0 2-564,0 1-117,0-1 16,0 0-27,0 0 6,1 0-30,3 0 41,2 3 18,2 1 16,1 1 16,2 2-78,0 1 25,1 0-11,0 0 0,-1-1 19,0-1-6,0-2-16,-1 0 6,0-1 16,-1-1-24,0 0 26,-1 0-26,-1-1 7,0 0-2,-1 1 19,-1-1-24,-1 1 26,0 0-8,-1 0-15,0 2 60,0 0-36,0 0 50,-1 1-88,0 1 64,0 0-22,0-1-12,0 1-14,-1-1 96,-1 0-67,0 1 155,0-1 32,-2 1 110,-5 0-172,-3 0-34,-2 1 62,-2 0-179,-1 0 31,2 0-15,1 1-22,1-1 6,1 0-3,3 0 0,1-3 0,2 0 19,1-2 13,2 0-40,1-1 13,-1-1-5,0 1 0,0-1-37,0 1 47,-1 0-15,-1 0 24,0 0-25,-2 0 28,1-1-28,1 1 9,1-1-152,1 0 79,0 1 44,1-1-17,0-1 48,3-1-85,3-2 83,2-2-65,1-1-92,0-1-217,0-1 109,-2 0-68,-1 0 49,-2 1 287,-2 0-44,0 1 33,-2 2 5,0 1-93,0 2 82,-3 1 8,-4 0 91,-2 1 222,-2 1-225,-1-1 121,1 0-36,2 2-124,1-1-38,3 0 21,2 0-34,1 0-11,1 0 224,2-1-155,0 0 355,3 0-416,1-2 134,2-1-102,0-1 16,-1-1-27,-1 0 6,-1 0-22,-2 2-50,-1 0-43,0 2 8,-1 0 48,-1 0 40,1 1 219,0 0-265,0 1 73,-1-1-8,1 0-25,0 0 28,0-1-28,0-1 65,0 0-56,0 0 93,0 0-120,0 1 18,0 0-26,0 0-34,0 0 82,0 1 10,0-1-18,0 1 48,0 0-13,0-1-14,0 0-31,0 0-12,0 0 20,0-1 10,-1 0 53,-2 0 6,-1-1 58,-1 1-32,1 0-42,0 0-43,2 1 46,0 0 572,2 1-631,0 0 8,0 1-78,0 1 206,0 2-51,4 2 8,2 1-16,3 1-35,0-1-29,1 0 6,-2-1 12,-1-2-23,-2-1 26,-1-2 105,-2 0 82,-1-1 59,0 0-62,1 0-178,-1 0-6,0-1-32,0 1-133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04:24.18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1 208,'0'0'2497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55:07.542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4 4466,'11'-4'9591,"-10"77"-9015,3 0 1,14 79-1,-14-130-539,-3-10-23,1 0 0,0 0 0,1 0 0,1-1 1,0 1-1,9 19 0,-13-32-35,0 1 0,0 0 1,0 0-1,0-1 0,0 1 0,1 0 0,-1 0 1,0-1-1,0 1 0,0 0 0,0 0 0,0 0 0,0-1 1,0 1-1,0 0 0,1 0 0,-1 0 0,0 0 1,0-1-1,0 1 0,0 0 0,1 0 0,-1 0 1,0 0-1,0 0 0,0-1 0,1 1 0,-1 0 1,0 0-1,0 0 0,0 0 0,1 0 0,-1 0 1,0 0-1,0 0 0,1 0 0,-1 0 0,0 0 1,0 0-1,0 0 0,1 0 0,-1 0 0,0 0 0,0 0 1,1 0-1,-1 0 0,0 0 0,0 1 0,0-1 1,1 0-1,-1 0 0,0 0 0,0 0 0,0 0 1,0 1-1,1-1 0,-1 0 0,0 0 0,0 0 1,0 0-1,0 1 0,0-1 0,0 0 0,1 1 1,1-22-757,4-61-4914,-6 67 1703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55:07.947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1 156 5939,'0'0'5237,"2"-4"-4789,0 2-334,0 0 0,1-1 0,-1 1 0,1 0 0,0 0 0,0 0 0,0 0 0,0 1 1,0-1-1,0 1 0,0 0 0,0 0 0,0 0 0,1 0 0,3 0 0,72-11 1056,-32 5-924,-36 5-297,24-5 243,42-14 1,-67 17-407,0 1 1,0-2 0,0 0-1,-1 0 1,0 0-1,0-1 1,0-1 0,13-12-1,-15 1-6106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55:08.291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1 1 7780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55:08.649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1 7780,'83'160'968,"-65"-132"-591,-9-24 6,10-5 342,-1-1 0,1-1 0,34-10 0,13-3 1156,-42 13-2185,-13 2-4263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55:08.991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1 4834,'0'0'4074,"0"-1"-4010,1 1 1,-1 0-1,0 0 0,0 1 0,1-1 1,-1 0-1,0 0 0,0 0 1,1 0-1,-1 0 0,0 0 0,0 0 1,0 0-1,1 0 0,-1 0 0,0 1 1,0-1-1,0 0 0,1 0 1,-1 0-1,0 0 0,0 1 0,0-1 1,0 0-1,0 0 0,1 0 0,-1 1 1,0-1-1,0 0 0,0 0 0,0 0 1,0 1-1,0-1 0,0 0 1,0 0-1,0 1 0,0-1 0,0 0 1,0 0-1,0 1 0,0-1 0,0 0 1,0 1-1,0 147 3434,0-109-5356,0-19-4179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55:09.365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1 7908,'0'0'2161,"0"12"-2161,0-6-48,0 0-273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55:09.723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1 1 3137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55:13.933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36 62 1921,'0'0'2673,"-3"-4"-1704,0-4-609,-9-10 4007,2 17-520,9 1-3818,1 0 0,0 0-1,0 0 1,0 1 0,0-1-1,0 0 1,-1 0 0,1 0-1,0 0 1,0 0 0,0 0 0,0 0-1,-1 0 1,1 0 0,0 0-1,0 0 1,0 0 0,0 0 0,-1 0-1,1 0 1,0 0 0,0 0-1,0 0 1,0 0 0,-1 0 0,1 0-1,0 0 1,0 0 0,0 0-1,0 0 1,-1 0 0,1 0 0,0-1-1,0 1 1,0 0 0,0 0-1,0 0 1,0 0 0,-1 0 0,1 0-1,0-1 1,0 1 0,0 0-1,0 0 1,0 0 0,0 0-1,0 0 1,0-1 0,0 1 0,0 0-1,0 0 1,0 0 0,0-1-1,0 1 1,0 0 0,0 0 0,0 0-1,0 0 1,0-1 0,0 1-1,0 0 1,0 0 0,0 0 0,0 0-1,0-1 1,0 1 0,0 0-27,1 0 1,0 1 0,0-1 0,-1 1 0,1-1 0,0 0 0,0 1 0,0-1 0,0 0 0,0 0 0,0 1 0,-1-1 0,1 0 0,0 0 0,0 0-1,0 0 1,0 0 0,0 0 0,0 0 0,0 0 0,0-1 0,1 1 0,-1-1-4,-1 1 0,1 0 0,0-1-1,0 1 1,0 0 0,0 0 0,-1 0 0,1 0 0,0 0 0,0 0-1,0 0 1,0 0 0,0 0 0,-1 0 0,1 1 0,0-1-1,0 0 1,0 1 0,-1-1 0,1 0 0,0 1 0,0-1 0,-1 1-1,1-1 1,0 1 0,-1-1 0,1 1 0,0 0 0,-1-1-1,1 1 1,-1 0 0,1 0 0,2 8 25,-1 0 0,0 0 0,-1 1 0,1-1 0,-2 0 0,0 1 0,0-1 0,-2 19 0,0 5 56,2-23-103,3 31 102,-3-41-90,1 1 1,-1 0-1,1 0 0,-1 0 1,1 0-1,-1 0 1,1-1-1,-1 1 0,1 0 1,0 0-1,-1-1 1,1 1-1,0-1 0,0 1 1,0 0-1,-1-1 1,1 0-1,0 1 1,0-1-1,0 1 0,0-1 1,0 0-1,0 0 1,0 1-1,0-1 0,0 0 1,0 0-1,0 0 1,0 0-1,0 0 0,0 0 1,-1-1-1,1 1 1,0 0-1,0 0 1,0-1-1,1 1 0,0-2 12,0-1 0,0 1 0,0 0 0,0 0 0,-1-1 0,1 1 0,-1-1 0,0 1 1,0-1-1,0 0 0,0 1 0,0-1 0,0 0 0,-1 0 0,1 0 0,-1-4 0,3-5-3,0 1-66,0 0-1,1 0 0,1 0 1,0 1-1,0 0 0,1 0 1,0 0-1,1 0 0,0 1 1,11-11-1,-12 14 48,0 1 0,1 1 0,-1-1 0,1 1 0,0 0 0,1 1 0,-1-1 0,0 2 0,1-1 0,0 1 0,-1 0 0,1 0 0,0 1 0,0 0 0,14 1 0,-4-2 3,-13 1-3,0 1-1,-1-1 0,1 1 0,0 0 1,0 0-1,0 1 0,0-1 0,8 3 1,-12 2 41,1-1 0,-1 1 0,0 0 1,0 0-1,0 0 0,-1 0 0,0 0 0,0 0 0,0 0 1,-2 9-1,2 1 25,0 150 427,0-164-503,1 0 0,0 0 1,-1 0-1,1 0 0,0 0 1,0 0-1,0 0 0,0-1 1,0 1-1,0 0 0,0 0 1,0-1-1,1 1 0,-1-1 1,0 1-1,0-1 0,0 1 1,1-1-1,-1 0 0,0 0 0,1 1 1,-1-1-1,0 0 0,0 0 1,1 0-1,1-1 0,39-2-3878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55:15.317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165 47 5234,'0'0'5334,"5"-7"-4499,18-19-48,-22 25-766,-1 1 1,0 0 0,0 0 0,0 0-1,1 0 1,-1-1 0,0 1-1,0 0 1,0 0 0,1-1 0,-1 1-1,0 0 1,0 0 0,0-1 0,0 1-1,0 0 1,0 0 0,0-1-1,1 1 1,-1 0 0,0 0 0,0-1-1,0 1 1,0 0 0,0-1 0,0 1-1,0 0 1,0 0 0,-1-1 0,1 1-1,0 0 1,0-1 0,0 1-1,0 0 1,0 0 0,0-1 0,0 1-1,-1 0 1,1 0 0,0 0 0,0-1-1,0 1 1,-1 0 0,1 0-1,0 0 1,0-1 0,-1 1 0,1 0-1,0 0 1,0 0 0,-1 0 0,1 0-1,0 0 1,0 0 0,-1-1 0,1 1-1,0 0 1,-1 0 0,1 0-1,0 0 1,-1 0 0,-21 0-72,18 1 161,-15-2-70,6 1 21,-1 0 0,0 0-1,-24 5 1,35-4-55,0 0 1,-1 0-1,1 0 0,0 0 0,0 0 1,-1 1-1,1 0 0,0-1 0,1 1 1,-1 0-1,0 1 0,0-1 0,1 0 1,0 1-1,-1-1 0,1 1 0,0 0 1,0 0-1,0 0 0,-2 4 0,4-6-8,-1 0 0,0 0 0,1 0 0,-1 0 0,1 0 0,-1 0 0,1 0 0,0 1 0,-1-1 0,1 0 0,0 0 0,0 0 0,0 0 0,0 1 0,0-1 0,0 0 0,0 0 0,0 0 0,0 1 0,0-1 0,1 0-1,-1 0 1,0 0 0,1 0 0,-1 0 0,1 0 0,-1 0 0,1 0 0,0 0 0,0 0 0,-1 0 0,1 0 0,0 0 0,0 0 0,0-1 0,0 1 0,0 0 0,0-1 0,0 1 0,0 0 0,0-1 0,0 1 0,0-1-1,0 0 1,0 1 0,2-1 0,7 2-13,0-2 0,0 1-1,0-1 1,19-3-1,-4 2 6,-20 1 9,1 0 0,-1-1 0,1 1 0,-1-1 0,1-1 1,-1 1-1,0-1 0,0 1 0,0-1 0,0-1 0,8-4 0,-2-1-21,0-1-1,-1 0 0,13-14 1,-23 23 20,0 0-11,1 1 0,0-1-1,-1 1 1,1 0 0,-1-1-1,1 1 1,-1 0 0,0-1-1,1 1 1,-1 0-1,0-1 1,1 1 0,-1 0-1,0 0 1,0 0 0,0-1-1,0 1 1,0 0 0,0 0-1,0 0 1,0-1 0,0 1-1,0 0 1,0 0 0,0 0-1,-1 1 1,2 51 268,0-10-45,16 64 249,-11-77-283,-1-1 1,1 45-1,-6 85 856,0-158-1027,0 0 1,0 1 0,-1-1-1,1 0 1,0 1-1,-1-1 1,1 0 0,0 0-1,-1 0 1,0 1 0,1-1-1,-1 0 1,0 0-1,1 0 1,-1 0 0,0 0-1,0 0 1,0 0 0,0 0-1,0-1 1,0 1-1,0 0 1,0-1 0,0 1-1,0 0 1,-1-1 0,1 1-1,0-1 1,0 0-1,0 1 1,-3-1 0,-47 2 31,37-2-78,12 0 8,1 0-1,-1-1 0,0 1 0,0 0 1,0-1-1,1 0 0,-1 1 0,0-1 0,1 0 1,-1 0-1,0 0 0,1 0 0,-1 0 1,1 0-1,0 0 0,-1 0 0,1-1 0,0 1 1,0-1-1,0 1 0,0-1 0,0 1 0,0-1 1,0 1-1,0-1 0,0 0 0,1 0 1,-1 1-1,1-1 0,0 0 0,-1 0 0,1 0 1,0-1-1,-2-12-178,1 0-1,1 0 1,2-20 0,-1 7 202,0 24-24,-1-1 1,1 1-1,0-1 1,0 1 0,0 0-1,0 0 1,1-1 0,0 1-1,0 0 1,0 0 0,0 1-1,5-8 1,42-40-282,-19 21 40,3-4 77,0 3-1,2 0 1,64-42-1,-63 42 220,5-3 389,-41 34-397,0 0 1,0 0 0,0 0-1,1 0 1,-1 0 0,0 0-1,0 0 1,0 0 0,1 0 0,-1 0-1,0 0 1,0 0 0,0 0-1,1 0 1,-1 0 0,0 0 0,0 0-1,0 0 1,0 0 0,1-1-1,-1 1 1,0 0 0,0 0-1,0 0 1,0 0 0,0 0 0,0-1-1,1 1 1,-1 0 0,0 0-1,0 0 1,0 0 0,0-1-1,0 1 1,0 0 0,0 0 0,0 0-1,0 0 1,0-1 0,0 1-1,0 0 1,0 0 0,0 0 0,0-1-1,0 1 1,0 0 0,0 0-1,0 0 1,0-1 0,0 1-1,0 0 1,0 0 0,0 0 0,0 0-1,-1-1 1,1 1 0,-16-2 88,12 2-108,-1 0 0,1 0 1,-1 1-1,1 0 1,-1 0-1,1 0 1,-6 2-1,7-1 6,0 1-1,0-1 1,0 0 0,0 1 0,1 0-1,-1 0 1,1 0 0,-1 0 0,1 0-1,0 0 1,0 1 0,1-1-1,-1 1 1,1-1 0,-1 1 0,1 0-1,-1 4 1,1 1 24,0 0 0,0 0 0,1 0-1,0 0 1,1 0 0,2 14 0,-2-20-3,1 0 0,-1-1 0,1 1 0,0 0 1,0 0-1,0-1 0,0 1 0,0-1 0,0 1 1,1-1-1,-1 0 0,1 0 0,0 0 0,-1 0 0,1-1 1,0 1-1,0-1 0,0 1 0,0-1 0,0 0 1,5 1-1,3 1 80,1 0 1,0-1-1,-1 0 1,22 1-1,-27-3-86,0 0 0,1 0 0,-1-1-1,0 0 1,1 0 0,-1 0 0,0-1-1,0 0 1,0-1 0,0 1 0,0-1 0,7-5-1,-4 1-32,-1 0-1,0-1 1,0 0-1,-1 0 1,0-1-1,8-14 1,-8 13-28,-2 0 0,1-1 0,-1 0 0,7-22 0,-7 16-48,-4 15 76,0-1 0,-1 0 0,1 1 0,0-1 0,1 1 0,-1 0 0,0-1 0,1 1 0,-1 0 0,1 0 0,0 0 0,0 0 0,-1 0 0,2 0 0,-1 0 0,4-2 0,-1 2-11,-1 1 1,1 0-1,0 0 1,0 1-1,0-1 1,0 1-1,9 1 0,-4-1 56,-9 0-26,0 1 1,0 0 0,0-1 0,0 1 0,0 0 0,0 0-1,0 0 1,0 0 0,-1 0 0,1 0 0,0 0 0,-1 0-1,1 0 1,-1 0 0,1 0 0,-1 0 0,1 1 0,-1-1 0,0 0-1,1 0 1,-1 0 0,0 1 0,0-1 0,0 0 0,0 0-1,0 2 1,1 45 203,-1-41-179,0 161 928,1-165-951,0-1-1,-1 1 1,1-1-1,1 1 1,-1-1-1,0 0 1,0 0 0,1 1-1,-1-1 1,1 0-1,0 0 1,0 0-1,0-1 1,0 1 0,0 0-1,0-1 1,0 1-1,0-1 1,1 0-1,-1 0 1,0 0 0,1 0-1,-1 0 1,1 0-1,-1-1 1,5 1-1,8 3 13,1 0 0,0-1 0,16 0 0,33 0-1779,-23-3-2274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55:15.925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117 0 5218,'0'0'4643,"-13"13"-3766,-42 40-127,50-48-627,1 0 1,0 0-1,0 0 0,0 1 1,1 0-1,-1 0 1,1 0-1,1 0 0,-1 0 1,1 0-1,1 1 0,-1-1 1,1 1-1,0-1 0,0 1 1,1-1-1,0 9 1,-1 5 77,-3 281 1506,7-157-2021,11-141-5690,-14-3 5718,2-1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04:24.52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78 1 720,'-77'0'0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55:17.028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55 5202,'0'0'4835,"0"-1"-4628,0-1 0,0 0 0,-1 0 1,1 0-1,1 0 0,-1 0 1,0 1-1,0-1 0,1 0 0,-1 0 1,1 0-1,0-2 0,12 2-183,-1 0 0,1 1 0,0 0 0,-1 1 0,17 1-1,2 0 2,88-1 53,-117 1-55,0-1 1,-1 0-1,1 1 1,0 0 0,-1-1-1,1 1 1,-1 0 0,1-1-1,-1 1 1,1 0-1,-1 0 1,0 0 0,1 1-1,-1-1 1,0 0-1,0 0 1,0 1 0,0-1-1,0 0 1,0 1-1,0-1 1,-1 1 0,1 0-1,0-1 1,-1 1 0,1-1-1,-1 1 1,0 0-1,1-1 1,-1 1 0,0 3-1,2 64 385,-2-53-304,0-14-71,0 1 0,0 0 0,0 0 1,-1-1-1,1 1 0,-1 0 0,1 0 1,-1-1-1,0 1 0,0-1 0,0 1 0,0-1 1,0 1-1,-1-1 0,1 1 0,-1-1 0,0 0 1,0 0-1,-2 2 0,-1 0 5,0-1 0,-1 0-1,1 0 1,-1-1 0,0 0-1,1 1 1,-13 1 0,-8 2-17,0-2 0,0 0 1,-41 0-1,67-7-62,-1 0 1,1 0-1,0 0 0,-1 0 1,1 0-1,1 0 0,-1 0 1,0 0-1,1 0 0,-1 0 0,2-3 1,1 2 34,1 0 0,-1 1 0,1-1 0,-1 1 0,1 0 0,0 0 0,0 1 0,0-1 0,1 1 0,-1 0 1,1 0-1,4-2 0,66-17-70,-49 15 29,12-6-8,-1-2 0,0-1 1,0-1-1,-2-2 0,43-30 1,-74 46 61,0 0 0,1 0 0,-1 0 0,1 0 0,-1 1 1,1-1-1,0 1 0,-1 0 0,1 1 0,0-1 1,0 1-1,8 0 0,-12 31 382,-2-3-222,-1 31 6,2-56-165,0 0 0,1-1 0,-1 1 0,0 0 0,1 0 0,0 0 0,0 0 0,-1 0 0,2-1 0,-1 1 0,0 0-1,0-1 1,1 1 0,2 2 0,-4-4-8,3 2 0,-1-1-1,1 1 0,0 0 0,0-1 0,0 1 0,0-1 0,0 0 0,1 0 0,-1 0 1,1-1-1,-1 1 0,1-1 0,-1 0 0,1 0 0,0 0 0,0 0 0,0-1 0,-1 1 0,1-1 1,4 0-1,6 0 3,0-1 0,-1 0 0,1-1 0,-1 0 0,1-1 0,-1 0 0,14-6 0,-22 7-5,-1 0 1,1-1-1,0 1 1,-1-1-1,1 0 0,-1 0 1,0-1-1,0 1 1,0-1-1,-1 0 1,1 0-1,-1 0 1,0 0-1,0 0 0,0-1 1,-1 0-1,0 1 1,0-1-1,0 0 1,0 0-1,1-10 1,-2-18 10,-1 32-38,0 32 153,1-25-123,1 0 0,-1 1 0,1-1 0,0 0 0,0 0-1,1 0 1,0 0 0,0 0 0,1 0 0,-1-1 0,1 0 0,0 0 0,0 0 0,1 0 0,0 0-1,0-1 1,0 0 0,0 0 0,10 5 0,-11-6-530,1-1 0,-1 0 0,0 0 0,1 0 0,-1-1 1,1 0-1,0 1 0,-1-2 0,10 2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55:17.385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23 0 7043,'0'0'3218,"-23"0"-3122,23 12-1137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55:18.021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33 4178,'0'0'4738,"4"2"-4167,-3-1-510,1 0 0,-1 1 0,1-1-1,-1 0 1,1 1 0,-1-1 0,0 1 0,0 0 0,1-1 0,-1 1 0,-1 0-1,1 0 1,0 0 0,0 0 0,-1-1 0,1 1 0,-1 0 0,1 0-1,-1 0 1,0 0 0,0 0 0,0 3 0,0 60 607,-1-36-84,1-28-507,0-5-117,-1-5-24,2-1-1,-1 1 0,1 0 1,0 0-1,1 0 1,0 0-1,1 1 0,5-13 1,-6 16 29,1 0 1,1 0 0,-1 0-1,0 1 1,1-1 0,0 1-1,0 0 1,1 0-1,-1 1 1,1-1 0,-1 1-1,1 0 1,0 0 0,0 1-1,9-4 1,-4 4 56,-1-1 1,1 1-1,0 1 0,0 0 1,0 0-1,13 1 0,-20 0-10,-1 1 17,0-1 1,0 1-1,-1-1 0,1 1 0,0-1 1,0 1-1,-1 0 0,1 0 1,0 0-1,-1 0 0,1 0 0,-1 0 1,1 1-1,-1-1 0,0 0 0,0 1 1,1-1-1,-1 1 0,0-1 1,0 1-1,0 0 0,-1-1 0,1 1 1,0 0-1,0 3 0,14 53 538,-14-47-460,5 23 387,-3 0 0,0 47-1,-3-80-351,22-8-5492,-16-4 1759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55:18.48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101 1 5250,'0'0'4821,"-5"5"-4268,-4 5-317,-1 1 0,1 1 0,1 0 0,0 0 0,1 0 0,0 1 0,1 0 0,1 0 0,0 1 0,0 0 0,1-1 0,1 1 0,1 1 0,0-1 0,0 0 0,2 24 0,-2 30 174,0-33-329,2 1-1,5 39 0,14-17-602,-12-39 129,-6-19 284,-1 0 0,0 1 1,0-1-1,0 0 0,0 0 0,0 1 1,0-1-1,5 3-1957,-4-3 1957,-1 0 1,0 0-1,0 0 0,1 0 0,-1 0 1,0 0-1,1 0 0,-1 0 0,1-1 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55:18.908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0 1297,'0'0'11869,"5"0"-11109,184 15 958,-50-16-1333,-4-1-3008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3:40:16.48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776.13135"/>
      <inkml:brushProperty name="anchorY" value="-15864.59082"/>
      <inkml:brushProperty name="scaleFactor" value="0.5"/>
    </inkml:brush>
  </inkml:definitions>
  <inkml:trace contextRef="#ctx0" brushRef="#br0">485 58 3041,'0'0'9570,"0"-6"-9327,0-1-56,0 1 146,0 0-125,-3-3 2834,2 9-2666,-1 0-168,0-1-61,1 1-81,0 0 28,-1-1 234,1 1-91,-1-1 51,-4 0-213,-4-3-64,-3 1 26,-4-1-61,-1 1 13,-1 0-98,-1 2 45,-2 0 75,0 0-118,-3 1-202,0 2 391,0 3-167,0 1 96,2 4-17,3 1 25,2 2-24,3 1 45,3 2-88,1 1 64,2 2-22,1 1 6,3 1 0,0 0 0,1 0 19,2-1-24,1 0 26,0-1-26,1 0 26,0 0-26,1 1 7,-1 1 17,0 0 13,0 1-40,0 1 13,0 0 14,0-1-6,0-1-15,0-2 23,0-2-8,0-1-15,0-1 23,0 1 11,1 0-3,2 2-15,1 2 23,2 2-45,0 1 13,0 2 14,-2 0-24,-1 0 26,-1-1-8,-1-2 22,-1-3-43,0-2 13,0-3 14,-1-1-6,2-3 3,1 0 19,3 1-24,0 0 26,2 3-26,-1 0 7,0 3-2,-2 1 0,-2 0-18,0 2 4,-1 0-2,-1 0 0,0 1 19,-3 0-43,-4-1 32,-6 0-11,-4-2 3,-4 0 19,-1-3-24,-1-3 7,4-2-2,3-4 19,5-2-24,4-2 45,3-2-70,2 0 41,2 0-32,0-1 26,1 1 86,0-1-80,0 1 10,-1 0-21,0 0 3,1 0-3,-1 0 0,0 0 0,0 0-30,0 1 62,0 0-40,0 1 51,3 0-35,3 0-27,3 0-10,2-1 0,0 0 34,-1-1 27,1 0-43,-2 0 17,-1 0-6,0 1 0,-1 2-75,-2 0 96,-2 2 25,-1 1-44,-1 1 1,-1 1 74,0 1-61,0 1 22,-1 0-6,1-1 0,0 0 0,-2-1 0,-1 1-19,-2-1-13,0 0 40,-2-1-51,1 1-2,1-1 18,1 2 11,2 0-21,0 2 26,1 2-7,1 0 20,0 2-4,1 0-17,-1 2 43,0 1-32,0 0 48,0 1-88,0 0 45,1 1-34,-1 0 26,0 0 11,0-1-40,-1 0 70,1 0-3,0-1 21,0-1-59,0 0 0,0 0-2,0 1-3,0-1 0,0 2-19,2 0 6,0 0-3,1-1 0,3 0 19,0 0-25,1-1 28,1 0-28,0 0 9,-1 1-3,1-1 37,-3 1-29,-1 0 11,-1-1-22,-1 0 6,1-1-22,0-2 43,2-1-50,0-2 34,1 0-11,0 0 3,0 0 0,1-1 0,1 0 0,1 1 0,1-1 0,0 1 0,1-1 0,1 1 0,-2 0 37,1 1-47,-1-1 15,1-1-5,0-1-37,2 0 47,2-1-15,2 0 24,1-1-6,0-1 3,1 0-19,-2-2 6,0 0-22,0-2-13,3-1 40,3 0 24,1-1-24,3 0 11,0-1 16,-2-1-43,-3 0 32,-5-1-30,-4 1 9,-5 1-3,-4 0 0,-2 0 56,-2 1 3,-1 0 21,1 0 16,-1 0-3,0 0 59,0 1-128,1-1-16,0-1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3:49:47.555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453 105 6291,'0'0'6560,"6"-5"-5738,22-17 5282,-29 6-5517,1 14-586,0 1 1,1-1-1,-1 1 0,0 0 1,0-1-1,0 1 0,0-1 1,0 1-1,0-1 0,0 1 1,-1-1-1,1 1 0,-1 0 1,1-1-1,-1 1 0,1-1 1,-1 1-1,0 0 0,1 0 1,-1-1-1,-1 0 0,-7-3-32,0 1 0,1 0-1,-1 1 1,-1 0-1,1 0 1,0 1 0,-1 0-1,-17 0 1,-4 0-281,-48 6-1,69-3 261,0 2-1,0-1 1,0 1-1,0 1 0,1 0 1,0 0-1,-1 1 1,2 0-1,-13 9 0,-5 5-107,-40 39 1,59-53 148,1 1 0,1 0 1,-1 0-1,1 1 0,0-1 1,0 1-1,1 0 0,0 1 0,0-1 1,1 1-1,0 0 0,0-1 1,0 1-1,1 1 0,1-1 1,-1 0-1,1 0 0,1 1 1,0 12-1,0-14 11,-1 0 0,1-1 0,1 1 0,-1 0-1,1-1 1,1 1 0,-1-1 0,1 1 0,0-1 0,0 0 0,1 0 0,0 0 0,0 0-1,0 0 1,1 0 0,0-1 0,0 0 0,0 0 0,1 0 0,-1 0 0,7 4-1,7 8 28,1-1 0,0-1-1,1 0 1,0-1 0,1-2 0,1 0-1,0-1 1,0-1 0,44 12-1,-20-13 181,-35-8-148,0 1 0,0 0 0,0 1 0,20 8 0,-30-9-46,-1-2-82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3:49:48.319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91 86 7219,'0'0'5720,"0"-75"-3481,1 65-2551,2 14 182,6 31 235,6 59 336,-9 50 503,-12-143-949,0 1 1,0-1-1,-1 0 0,1-1 0,-10 1 1,12-1-3,-51 0-55,36 0 2,39 0-111,175 0 1094,-193 0-966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3:49:48.739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27 5138,'0'0'2626,"0"9"-1551,0 56 1390,1-64-2422,0 1 0,0-1 0,0 0 0,0 0 0,0 0 0,0 0 0,0 0 0,0 0 0,0 0 0,1 0 0,-1-1 0,0 1 0,0 0 1,1-1-1,-1 1 0,1-1 0,-1 1 0,0-1 0,1 1 0,-1-1 0,1 0 0,1 0 0,36 6 191,74-4 340,-112-2-552,0-1 1,0 1-1,1-1 0,-1 0 1,0 1-1,0-1 1,0 0-1,0 0 0,0 0 1,0 0-1,0 0 0,0 0 1,0 0-1,0 0 1,0 0-1,-1 0 0,1 0 1,0-1-1,-1 1 0,1 0 1,-1 0-1,0-1 0,1 1 1,-1 0-1,0-1 1,0 1-1,1 0 0,-1-1 1,-1-2-1,2 1-4,-1-1 0,0 1 0,0-1 0,0 1 0,0-1-1,-1 0 1,1 1 0,-1 0 0,0-1 0,0 1 0,-2-6 0,-1 6-16,1-1 0,-1 1 0,0 0 1,0 0-1,0 0 0,-1 1 0,1 0 0,0-1 1,-1 1-1,0 1 0,1-1 0,-1 1 0,0 0 1,-9-2-1,-73-3 127,78 6 56,8-1-236,1 1 0,-1 0 0,0 0 0,0-1 0,1 1 0,-1 0 0,0 0 0,0 0 0,0 0-1,0 0 1,1 0 0,-1 0 0,0 0 0,0 0 0,0 0 0,1 0 0,-1 1 0,0-1 0,0 0 0,1 1 0,-1-1 0,0 0-1,0 1 1,1-1 0,-1 1 0,0-1 0,1 1 0,-1 0 0,1-1 0,-1 1 0,1-1 0,-1 1 0,1 0 0,-1-1 0,1 1-1,0 0 1,-1 0 0,1-1 0,0 1 0,-1 0 0,1 0 0,0 0 0,0 0 0,0-1 0,0 1 0,0 0 0,0 0 0,0 0-1,0 1 1,0 18-3342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3:49:49.539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0 832,'0'0'9183,"10"22"-8372,83 167 1900,-79-153-2210,-2 2 1,-2-1 0,-1 1-1,-2 1 1,-2-1-1,-1 1 1,-3 65-1,5-29-413,-6-74-245,5-19-3928,-4 3 1727,-1 0-931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04:25.52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590 0 1040,'-5'7'11176,"4"-7"-11162,-31 19 434,1 0-415,-26 18-2,43-26 4,-16 14 226,1 2 1,-29 32-1,39-39-127,-1 0 1,-2-1-1,-25 17 1,-19 16-33,50-41-43,13-9-23,-1 0 0,1 0-1,-1 0 1,1 0-1,0 1 1,0-1 0,0 1-1,0 0 1,1 0-1,-3 3 1,-36 36 3334,34-33-3341,-1 0 0,0 0 1,-1-1-1,0 0 0,-16 11 1,32-22-2440,19-13-1639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3:49:49.98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0 5346,'0'0'5176,"3"28"-4426,17 89 34,-17-104-586,0 0 0,1 0 0,1 0 0,0-1 0,1 1 0,0-1 0,1-1 0,9 14 0,3 3 304,-18-26-471,30 48 884,23 53-1,-47-87-938,0 1-1,-1 0 1,-1 0-1,-1 0 1,0 0 0,-1 1-1,1 29 1,-27-46-4157,2-1 1649,8 0-933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3:49:50.375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26 5298,'0'0'5040,"17"-1"-4234,132-7 979,38-7-1572,-183 13-144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3:49:51.341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94 128 5138,'0'0'9685,"0"-14"-9629,-1 8-59,1 1 0,1-1-1,-1 0 1,1 1 0,0-1 0,0 1 0,0-1 0,1 1 0,0-1 0,0 1-1,1 0 1,2-6 0,-2 8 6,0 0 0,0 0-1,0 0 1,0 1 0,0-1-1,1 1 1,-1 0 0,1 0-1,-1 0 1,1 0 0,0 0 0,0 1-1,-1 0 1,1 0 0,0 0-1,1 0 1,-1 0 0,4 1-1,-6-1-9,0 1 0,0 0 0,0-1-1,0 1 1,0 0 0,0 0 0,0 0-1,0 0 1,1 1 0,-1-1 0,0 0-1,-1 1 1,1 0 0,0-1 0,0 1-1,0 0 1,0 0 0,0 0 0,-1 0-1,1 0 1,0 0 0,-1 1 0,1-1-1,-1 1 1,1-1 0,1 3 0,-1 2 34,0 0 1,0 0 0,0 0 0,-1 0 0,0 1 0,0-1-1,-1 11 1,1 169 386,-1-181-407,0 0 0,-1 0-1,0 0 1,0 0 0,0-1 0,0 1 0,-1 0 0,0 0 0,0-1 0,0 1 0,-1-1 0,1 0 0,-1 1 0,0-1 0,-1 0 0,1-1-1,0 1 1,-1-1 0,0 1 0,0-1 0,0 0 0,0 0 0,0-1 0,-1 1 0,1-1 0,-1 0 0,-9 2 0,-5 2-337,0-1 0,-1-1 0,1-1 0,-1-1 1,-35 0-1,54-3 294,0 0 0,0 0 1,0-1-1,0 1 0,1 0 0,-1-1 0,0 1 1,1 0-1,-1-1 0,1 1 0,-1-1 1,1 1-1,0-1 0,0 0 0,0 1 1,0-1-1,0 1 0,0-1 0,0 1 0,0-1 1,0 1-1,1-1 0,-1 1 0,1-1 1,-1 1-1,2-3 0,13 1 303,0 1 1,0 0-1,0 1 0,0 1 0,28 3 0,2-2 459,46 5 35,-90-6-1004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3:49:52.213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49 5346,'6'3'8411,"-6"-3"-8354,0-2-50,-1 0 0,1 0 0,0 1-1,0-1 1,0 0 0,1 0 0,-1 0 0,0 0-1,1 0 1,-1 1 0,1-1 0,-1 0-1,1 0 1,0 1 0,0-1 0,0 1-1,0-1 1,0 1 0,0-1 0,0 1 0,1-1-1,-1 1 1,0 0 0,1 0 0,1-2-1,3 1 8,-1 1 0,1 0 0,0 0 0,-1 0 0,1 0 0,0 1 0,10 0 0,-13 0-8,0-1 0,0 1 0,0 0 0,0 0-1,0 0 1,0 1 0,0-1 0,0 1-1,0-1 1,0 1 0,0 0 0,0 0-1,0 0 1,-1 1 0,1-1 0,0 1 0,-1-1-1,1 1 1,-1 0 0,0 0 0,1 0-1,-1 0 1,0 1 0,0-1 0,-1 0-1,1 1 1,0 0 0,-1-1 0,1 1 0,-1 0-1,0 0 1,0-1 0,0 1 0,-1 0-1,1 0 1,0 5 0,3 18 213,-2 0 0,-1 0 1,-3 46-1,0-11-61,2-57-150,0 0-1,0 0 1,0 0 0,0-1-1,-1 1 1,0 0 0,0-1-1,0 1 1,0-1-1,0 1 1,-1-1 0,1 1-1,-1-1 1,0 0 0,0 0-1,-1 0 1,1 0 0,0 0-1,-4 3 1,1-3-38,-1 1 0,1-1 0,-1 0 0,0-1 0,0 1 0,0-1 1,0-1-1,0 1 0,-1-1 0,-9 1 0,-35 1-1720,51-3 1470,-1 0-5,1-1 282,0 1 0,0 0 1,0-1-1,0 1 1,0-1-1,-1 1 1,1 0-1,0-1 1,0 1-1,0 0 1,0-1-1,0 1 1,1-1-1,-1 1 1,0 0-1,0-1 1,0 1-1,0 0 1,0-1-1,0 1 1,1 0-1,-1-1 1,0 1-1,0 0 1,0-1-1,1 1 0,-1 0 1,0 0-1,0-1 1,1 1-1,-1 0 1,0 0-1,1-1 1,223 1 2432,-222 0-2406,-1 1-1,0-1 1,0 0-1,0 1 0,0-1 1,0 1-1,0-1 1,0 1-1,0-1 0,0 1 1,0 0-1,0 0 1,0-1-1,0 1 0,0 0 1,1 2-1,-1-2-51,0 0-1,0 1 1,0-1-1,1 0 1,-1 0-1,0 0 1,0 0-1,1 0 1,-1 0-1,1-1 0,-1 1 1,1 0-1,-1-1 1,1 1-1,-1-1 1,1 1-1,0-1 1,1 0-1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3:57:31.23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 1 4482,'0'0'3092,"-1"8"-2030,-7 37 62,2 1-1,3 0 1,3 76-1,0-55-575,2-49-459,0 0 0,1-1-1,1 1 1,1 0 0,0-1 0,2 0-1,0 0 1,0-1 0,2 0-1,0 0 1,15 20 0,-10-8 57,-14-28-119,0-3-339,-1-2-53,1 0 1,-1 0-1,0 0 0,0 0 0,0 0 1,-1 0-1,0 0 0,0 1 0,0-1 1,0 1-1,-1-1 0,0 1 0,-4-6 1,-5-8-3403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3:57:31.57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1 183 7123,'0'0'3463,"24"-16"-3159,78-52-74,-82 55-105,0 1 0,1 2 0,35-14 0,-9 5 143,-34 14-407,1 1 1,0 0-1,0 2 0,0-1 1,1 2-1,-1 0 0,1 0 0,19 3 1,-3-2-3704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3:57:31.96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42 7716,'0'0'5074,"20"-1"-4810,161-18 294,-43 0-289,-77 16-7251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3:57:32.33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9220,'0'0'3685,"14"23"-3371,44 73-52,-22-23 21,-35-65-344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3:57:32.78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3922,'0'0'0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3:57:33.12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1 1 5282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05:43.670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1 3538,'0'0'4620,"1"0"-4412,1 0 0,-1 0 0,0 0 0,0 0 0,0 0 0,0 0 0,0 0 0,0 0 0,0 1 0,0-1 0,0 0 0,-1 1 0,1-1 0,0 1-1,0-1 1,1 2 0,-2 254 4053,0-84-7999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3:57:43.42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43 3570,'5'6'9037,"20"21"-9057,24-6 212,4 0-129,-51-19-55,1 0-1,0-1 1,-1 1 0,1 0-1,-1 0 1,0 0-1,0 1 1,0-1-1,0 1 1,0-1-1,0 1 1,-1-1 0,1 1-1,-1 0 1,2 4-1,1 8 76,-1 1-1,-1 0 1,0 0-1,-1 0 1,-2 17 0,1-27-53,0-5 319,-1-5-328,1 0-1,-1 1 0,1-1 0,0 0 0,0 0 1,0 0-1,1-7 0,0-1-6,-2-31 25,0 21-62,1 0-1,0 1 1,2-1 0,0 0-1,8-28 1,-9 48 19,0 0 1,1 1-1,-1-1 0,1 0 0,-1 1 1,1-1-1,0 0 0,-1 1 1,1 0-1,0-1 0,0 1 0,0 0 1,0 0-1,0 0 0,0 1 0,1-1 1,-1 0-1,0 1 0,0-1 1,1 1-1,-1 0 0,0 0 0,0 0 1,3 0-1,1-1 4,0 1-1,0 1 1,0-1 0,-1 1-1,1-1 1,0 2 0,0-1-1,10 5 1,-7 1 21,0 0-1,0 1 1,-1 1 0,0-1-1,0 1 1,-1 0 0,0 1-1,-1 0 1,9 19 0,20 26 226,-32-51-214,0-1 0,0 1 0,0 0 1,-1 0-1,1 0 0,-1 0 0,0 1 1,0-1-1,-1 1 0,0-1 0,1 1 0,0 8 1,35-12-2473,7-1-1555,-28 0-530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3:57:44.46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270 67 6659,'0'0'2324,"-34"5"-2039,-108 18 51,132-21-269,0 1-1,0-1 0,1 1 0,-17 8 1,23-10-42,1 1 0,0-1 1,0 1-1,0 0 1,0-1-1,0 1 0,0 0 1,1 0-1,-1 0 1,0 0-1,1 0 1,-2 3-1,3-5-23,0 1 0,0-1 0,-1 0 0,1 1-1,0-1 1,0 1 0,-1-1 0,1 0 0,0 1 0,0-1 0,0 1 0,0-1-1,0 0 1,-1 1 0,1-1 0,0 1 0,0-1 0,0 1 0,0-1 0,0 1-1,1-1 1,-1 0 0,0 1 0,0-1 0,0 1 0,0-1 0,0 1 0,0-1 0,1 0-1,-1 1 1,0-1 0,0 0 0,1 1 0,-1-1 0,0 0 0,1 1 0,-1-1-1,0 0 1,1 1 0,-1-1 0,0 0 0,1 0 0,-1 0 0,0 1 0,1-1-1,-1 0 1,2 0 0,21 2 135,-18-2-127,5-1 9,1-1-1,-1 0 0,0 0 0,0-1 1,0 0-1,0-1 0,-1 0 0,1-1 1,-1 0-1,0 0 0,11-9 0,-7 4 27,0 0 0,0-1 0,-1 0 0,-1-1 0,0 0 0,15-21 0,-22 26 71,-1 3 292,-3 8-35,-1 11-398,1-6 94,0 7 44,0 1 0,0-1 0,2 0 0,0 0 0,1 0 0,9 31 0,10 4 203,-10-25-174,-1 0 1,-1 1-1,-1 0 1,-2 0-1,-1 1 1,0 0 0,1 43-1,-7-60-125,0-5 13,1 0 0,-2 0 0,1 0 0,-1 0 0,0 0 0,-2 9 0,2-13-25,0 0 1,0 0 0,0 0 0,0-1 0,-1 1 0,1-1 0,0 1 0,-1-1 0,1 1 0,-1-1 0,1 0-1,-1 0 1,0 0 0,0 0 0,1 0 0,-1 0 0,0 0 0,0 0 0,0-1 0,0 1 0,0-1 0,0 1-1,-4-1 1,-6 2-50,0 0 0,1-2 0,-2 1 0,1-1 0,0-1 0,0 0 0,1-1 0,-20-5 0,25 5-59,0 0-1,1-1 1,-1 0-1,1 0 1,0 0 0,0-1-1,0 1 1,0-1-1,0 0 1,1-1 0,0 1-1,0-1 1,0 0-1,0 0 1,1 0-1,0-1 1,0 1 0,-2-7-1,0-2-173,1-1 0,0 0 0,1 1 0,1-1 0,0 0 0,2 0-1,0-19 1,0 30 270,0 0 0,1 1-1,0-1 1,-1 0 0,1 0 0,1 0-1,-1 1 1,0-1 0,1 1-1,0-1 1,0 1 0,0 0-1,0-1 1,1 1 0,-1 0 0,1 1-1,-1-1 1,1 0 0,0 1-1,0-1 1,1 1 0,3-2 0,8-5 68,1 2 1,0-1-1,29-7 1,-19 6 25,57-15 320,24-9 181,-96 28-464,0 0 1,0 0 0,-1-1-1,1 0 1,-1 0 0,16-15-1,-24 19-80,-1 1-1,1-1 1,0 0-1,-1 0 1,1 0-1,-1 0 1,0 0-1,0 0 1,0 0-1,0-1 1,0 1-1,0 0 1,0-1-1,-1 1 1,0 0-1,1-1 1,-1 1-1,0-1 1,0 1-1,0-1 1,0 1-1,-1-3 1,1 4-36,-41 0 184,38 1-181,0 1 1,0-1-1,-1 1 1,1-1-1,0 1 1,0 0-1,0 0 1,0 0-1,0 0 0,0 1 1,0-1-1,1 1 1,-1 0-1,1 0 1,-1 0-1,1 0 1,-1 0-1,1 0 1,0 1-1,0-1 1,0 1-1,0 0 1,1-1-1,-1 1 1,1 0-1,0 0 1,-2 4-1,-1 5-24,1-1-1,1 1 1,-1-1-1,2 1 1,0 0-1,0 15 1,1-26 10,1-1 1,-1 1-1,0 0 1,1 0-1,-1 0 1,1-1 0,-1 1-1,1 0 1,-1-1-1,1 1 1,-1 0-1,1-1 1,-1 1 0,1-1-1,0 1 1,0-1-1,-1 1 1,1-1-1,0 1 1,0-1 0,-1 0-1,1 1 1,0-1-1,0 0 1,0 0 0,0 0-1,-1 1 1,1-1-1,0 0 1,1 0-1,34 1 67,-29-1-44,5 0-9,3 0 19,-1 0 1,1-1-1,27-5 0,-37 5-25,1-1 0,-1 0 0,0-1 0,0 1 0,0-1 0,0 0 0,0 0 0,-1 0 0,1-1 0,-1 0 0,0 1 0,0-2 0,5-5 0,-2-1-43,1 0 0,-2-1 0,0 0 0,5-12 0,-7 14 6,0 1 0,0 0-1,1 0 1,0 0 0,0 0 0,1 1-1,11-11 1,-16 17 40,1 1 1,0-1-1,0 1 1,0-1-1,0 1 0,1 0 1,-1 0-1,0 0 0,1 0 1,-1 0-1,0 1 0,1-1 1,-1 1-1,1-1 1,-1 1-1,1 0 0,-1 0 1,0 0-1,1 0 0,-1 1 1,1-1-1,-1 1 0,1-1 1,-1 1-1,4 2 0,-1-1 25,-1 0-1,0 1 0,1-1 0,-2 1 0,1 0 0,0 0 0,0 1 1,-1-1-1,0 1 0,0 0 0,5 6 0,91 165 1465,-95-202-744,-3 6-3094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3:57:45.08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 0 6499,'0'0'3271,"-2"28"-2652,-8 209 1094,12-209-1338,1 1 1,1-1-1,9 29 1,6 53 464,-14-23-483,-5-86-413,0-15-2014,0-81-4410,0 74 1662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3:57:46.71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143 292 7571,'0'0'3413,"0"0"-3389,0-1 1,0 1 0,0-1-1,0 1 1,0-1 0,0 1-1,0-1 1,0 1 0,0-1-1,1 1 1,-1-1 0,0 1-1,0-1 1,0 1 0,1 0-1,-1-1 1,0 1 0,0-1-1,1 1 1,-1 0 0,0-1-1,1 1 1,-1 0-1,0-1 1,1 1 0,-1 0-1,1 0 1,-1-1 0,1 1-1,-1 0 1,1 0 0,0 0-1,4 2 128,0 0-1,1 0 0,-1 1 0,0 0 0,-1 0 1,1 0-1,0 1 0,7 7 0,-11-10-122,16 16 239,-1 1 0,-1 1 0,0 0 0,-2 1 0,14 26 0,-21-36-139,-4-5-105,0 0 1,0 0-1,0 1 0,0-1 0,-1 1 0,0-1 1,0 1-1,0-1 0,-1 1 0,0 0 0,0 0 1,0-1-1,-3 11 0,2-14-15,0 0 0,0-1 1,0 1-1,-1-1 0,1 1 0,0-1 1,-1 0-1,1 1 0,-1-1 0,0 0 1,1 0-1,-1 0 0,0 0 0,1-1 0,-1 1 1,0 0-1,0-1 0,0 1 0,0-1 1,0 1-1,0-1 0,0 0 0,0 0 1,-2 0-1,-5 1 29,-49 8-310,-1-3 0,-96-2 0,154-4-77,7-1-580,32-3 938,1-2 1,-1-1-1,0-3 0,-1-1 0,0-1 0,-1-2 0,-1-2 1,60-35-1,-88 46-4,-1 1-1,-1-1 1,1 0 0,-1 0 0,0 0-1,0-1 1,0 0 0,-1 0 0,0 0-1,0-1 1,-1 1 0,1-1 0,-2 0-1,1 0 1,-1 0 0,0 0-1,2-9 1,-4 15 6,1 0-1,0 0 0,-1 0 1,1 0-1,0 1 0,0-1 1,0 0-1,-1 1 0,1-1 1,0 0-1,0 1 0,0-1 1,0 1-1,0 0 0,0-1 1,0 1-1,0 0 0,0-1 1,0 1-1,1 0 0,-1 0 1,0 0-1,0 0 0,0 0 1,0 0-1,2 1 0,33 2 349,-34-2-320,1 1-1,-1-1 1,1 0 0,-1 1-1,0 0 1,1-1 0,-1 1 0,0 0-1,0 0 1,0 0 0,-1 0-1,1 1 1,0-1 0,-1 0-1,1 1 1,-1-1 0,0 1 0,1 3-1,13 58 399,-3-12-211,-12-50-233,1-1 0,-1 1 0,1 0 0,0 0 0,0 0 0,0-1 1,0 1-1,0 0 0,1-1 0,-1 1 0,0-1 0,1 1 0,-1-1 0,1 0 0,0 0 1,-1 0-1,1 1 0,0-2 0,0 1 0,-1 0 0,1 0 0,0 0 0,0-1 0,0 1 0,0-1 1,3 1-1,-3-2-3,1 1 0,-1-1 0,0 1 1,1-1-1,-1 0 0,1 1 0,-1-1 1,0 0-1,0-1 0,1 1 0,-1 0 0,0-1 1,0 1-1,0-1 0,-1 0 0,1 1 1,0-1-1,-1 0 0,3-4 0,4-6-38,-1-1 0,-1 0 0,9-24 0,10-22-219,-24 58 258,0-1 0,-1 1-1,1-1 1,0 1 0,0 0 0,0-1-1,0 1 1,0 0 0,1 0-1,-1-1 1,0 1 0,0 0-1,3-1 1,-3 2 3,-1 1 0,1-1 1,0 1-1,-1-1 0,1 1 0,-1-1 1,1 1-1,-1-1 0,1 1 0,-1 0 0,0-1 1,1 1-1,-1 0 0,0-1 0,1 1 1,-1 0-1,0 0 0,0-1 0,0 1 0,0 0 1,1 0-1,-1-1 0,0 1 0,0 0 1,-1 0-1,1 0 0,0-1 0,0 1 1,0 0-1,-1 1 0,1 10 31,0-2 9,0-1 0,0 1 0,1-1 1,0 0-1,0 1 0,4 11 0,-3-18-34,-1-1 0,0 1 0,1 0 0,0-1 0,-1 1 0,1-1 0,0 0 0,0 1 0,0-1 0,1 0 0,-1 0 0,0 0 0,1-1 0,0 1 0,-1-1 0,1 1 0,0-1 0,0 0 0,-1 0 0,1 0 0,0 0 0,0 0 0,0-1 0,4 1 0,3 0 8,0 1-1,0-1 1,0-1-1,1 0 1,-1 0-1,0-1 1,0 0 0,18-5-1,-21 3-1,0 0 0,-1 0 0,1-1-1,-1 0 1,0 0 0,0 0 0,0-1 0,-1 1 0,1-1 0,-1-1-1,0 1 1,7-13 0,-8 13-16,0 0 0,1-1 0,-1 1-1,1 1 1,0-1 0,0 1 0,0 0 0,1 0-1,9-5 1,-14 8 8,1 0 1,0 1-1,0-1 0,0 1 0,0-1 0,0 1 1,0 0-1,-1 0 0,1-1 0,0 1 1,0 1-1,0-1 0,0 0 0,0 0 0,0 1 1,0-1-1,0 1 0,0 0 0,-1-1 0,1 1 1,0 0-1,0 0 0,-1 0 0,1 0 1,-1 0-1,1 1 0,-1-1 0,1 0 0,-1 1 1,0-1-1,1 1 0,-1-1 0,0 1 0,0 0 1,0 0-1,0 2 0,5 6 87,-2 0 1,0 1-1,0 0 1,-1-1-1,0 1 0,-1 1 1,0-1-1,0 0 0,-2 0 1,0 22-1,-1-34-83,-1 1 0,1 0 0,-1-1 0,1 1 0,0-1-1,-1 0 1,1 1 0,0-1 0,0 0 0,-1 0 0,1 0 0,0 1 0,0-2 0,0 1-1,0 0 1,-1-1 0,0-6-99,0 1 0,0-1 0,1 1-1,0-1 1,0 1 0,1-1 0,0 0 0,2-9-1,-2-7-65,1 22 159,-1 1 0,1-1 0,-1 0-1,1 1 1,0-1 0,0 1-1,-1-1 1,1 1 0,0-1 0,0 1-1,0-1 1,1 1 0,-1 0 0,0 0-1,0 0 1,1 0 0,-1 0-1,1 0 1,-1 0 0,1 0 0,-1 0-1,1 1 1,0-1 0,-1 1 0,1-1-1,0 1 1,-1-1 0,1 1-1,0 0 1,3 0 0,66-3 55,-57 3-34,-10 0 8,0 0 0,0 1 0,0-1 0,0 0 0,0 1 0,0 0 0,-1 0 0,1 0 0,0 1 0,0-1 0,-1 1 0,1 0-1,-1 0 1,0 0 0,1 1 0,-1-1 0,0 1 0,0-1 0,-1 1 0,5 5 0,-4-2 16,1-1 0,-1 1 1,-1 0-1,1 0 0,-1 1 0,0-1 0,-1 0 1,1 1-1,-1-1 0,0 1 0,-1 0 0,0 7 1,1-13-95,-1-1 1,0 1 0,1-1 0,-1 1 0,1 0 0,0-1 0,-1 0 0,1 1 0,-1-1 0,1 1-1,0-1 1,-1 0 0,1 1 0,0-1 0,-1 0 0,1 0 0,0 0 0,-1 1 0,1-1 0,0 0-1,0 0 1,-1 0 0,1 0 0,0 0 0,-1 0 0,1 0 0,0-1 0,0 1 0,-1 0 0,1 0-1,0 0 1,-1-1 0,1 1 0,0 0 0,0-1 0,3-4-242,1 0 0,-1 0 0,-1 0 0,1-1 1,-1 0-1,0 1 0,0-1 0,2-7 0,5-8-116,1-2 253,-2 0 0,0-1 0,-2 0 0,0-1-1,-2 1 1,0-1 0,-2-1 0,-1 1 0,-1 0 0,-2-27-1,1-100 2818,0 178-2566,3 11 180,1 0 1,2 0 0,2-1-1,1 0 1,16 39-1,7 31 160,-30-95-407,4 11 108,0-1 0,1 0 0,15 30-1,-20-46-106,0-1 0,1 0 0,0 1 0,-1-1 0,2 0-1,-1 0 1,0-1 0,1 1 0,0-1 0,0 1 0,0-1-1,0 0 1,0-1 0,0 1 0,1-1 0,0 0 0,-1 0 0,1 0-1,0 0 1,0-1 0,5 1 0,52 2 53,1-2-1,-1-3 1,109-15-1,-60-4-49,126-39 0,-222 54 7,0 1 1,0-2-1,28-14 1,-39 18-107,-1 0 0,0 0 0,0 0 1,-1 0-1,1-1 0,0 1 0,-1-1 0,1 1 0,-1-1 1,0 0-1,0 0 0,0 0 0,0 0 0,-1 0 1,1-1-1,-1 1 0,0 0 0,0-1 0,0 1 1,0-1-1,-1 0 0,1-5 0,-24 1-7634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3:57:47.26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74 9028,'0'0'1918,"51"-10"-1851,165-31-40,-164 31 73,0 3 1,0 3-1,88 2 1,-63 4-199,-54-3-2469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3:57:47.71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6867,'0'0'1025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3:57:49.89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0 325 8484,'0'0'3546,"11"-13"-3424,1-3-33,0 0 0,-1-1 0,0-1 0,-1 1 0,9-27 0,-14 30-61,0 1-1,0 0 1,1 0 0,1 1 0,0-1 0,1 2-1,0-1 1,12-12 0,-14 19-21,0-1-1,0 1 1,1 0 0,0 1 0,0-1-1,0 1 1,0 1 0,1-1-1,0 1 1,-1 1 0,1-1-1,0 1 1,0 1 0,0-1 0,12 1-1,-10 0 4,-7 0 3,0 1 1,0-1-1,0 1 1,0-1 0,0 1-1,1 0 1,-1 0-1,0 1 1,0-1 0,0 0-1,0 1 1,0 0-1,0 0 1,0 0 0,0 0-1,0 0 1,0 1-1,-1-1 1,1 1 0,0 0-1,-1 0 1,1 0-1,-1 0 1,0 0 0,4 5-1,24 47 772,-21-35-673,0-1-1,2 0 1,0 0-1,21 24 1,-29-39-78,0 0 0,0 0 1,0 0-1,1 0 0,-1-1 1,1 1-1,-1-1 0,1 0 0,0 0 1,0 0-1,0-1 0,0 1 0,0-1 1,0 0-1,0 0 0,0 0 1,1-1-1,-1 0 0,0 1 0,0-1 1,1-1-1,-1 1 0,0-1 0,0 0 1,0 0-1,1 0 0,5-2 1,-7 1-8,0 0 1,0 0-1,1 0 1,-1 0-1,0 0 1,-1-1 0,1 0-1,0 1 1,-1-1-1,1 0 1,-1 0-1,0 0 1,0 0 0,0-1-1,-1 1 1,1-1-1,-1 1 1,1-1-1,-1 1 1,1-6 0,1-8-127,-1 0 1,0 0 0,-1-26 0,-1 42 50,2 43-144,-1-37 198,0 0 0,1-1 0,0 1 0,0 0-1,0-1 1,0 1 0,1-1 0,0 0 0,0 0 0,0 0-1,0 0 1,1-1 0,-1 1 0,1-1 0,0 0 0,0 0 0,0 0-1,1 0 1,-1-1 0,1 0 0,-1 0 0,1 0 0,9 2-1,51 7-1517,-2-9-3934,-58-2 4711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3:57:50.64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355 0 7443,'0'0'3559,"-48"9"-3361,-151 29 39,189-36-207,1 0-1,0 1 1,1 0-1,-1 1 1,-14 7-1,21-9-15,0-1-1,0 1 0,0-1 0,1 1 1,-1 0-1,1 0 0,-1-1 1,1 1-1,0 0 0,-1 0 1,0 4-1,-4 4 42,4-6-50,0-1 0,0 1-1,1 0 1,-1-1 0,1 1-1,0 0 1,0 0-1,1 0 1,-1 0 0,1 0-1,-1 0 1,1 0 0,1 4-1,-1-6-13,0-1 9,1 0 0,-1 0 0,0-1 0,1 1 0,0 0 0,-1-1 0,1 1 0,-1 0 0,1-1 0,0 1 0,-1-1-1,1 1 1,0-1 0,-1 0 0,1 1 0,0-1 0,0 0 0,0 1 0,-1-1 0,1 0 0,0 0 0,0 0 0,0 1-1,0-1 1,-1 0 0,1 0 0,0 0 0,1-1 0,36 1 97,-28 0-50,5 0-29,-1-1 1,0 0-1,0 0 0,0-1 1,0-1-1,0 0 0,-1-1 1,1-1-1,-1 0 1,0-1-1,-1 0 0,1-1 1,-1 0-1,0-1 1,-1-1-1,0 0 0,16-16 1,-17 14-17,11-9 27,-20 20-27,-1 0 0,1 0 0,0 0 1,0 0-1,0 0 0,-1 0 0,1 0 0,0 0 0,0 0 0,-1 0 0,1 0 0,0 0 0,0 1 1,-1-1-1,1 0 0,0 0 0,0 1 0,-1-1 0,1 1 0,0-1 0,-1 1 0,1-1 1,-1 1-1,1-1 0,-1 1 0,1-1 0,-1 1 0,1 0 0,-1-1 0,1 1 0,-1 0 1,0-1-1,1 1 0,-1 0 0,0 0 0,1 0 0,63 118 853,80 162 80,-138-267-948,0 1-1,-2-1 0,0 1 1,0 1-1,-1-1 0,-1 0 0,0 31 1,-2-45 19,0 0-1,0 0 1,-1 0 0,1-1 0,0 1 0,0 0 0,-1 0 0,1 0-1,0 0 1,-1-1 0,1 1 0,-1 0 0,1 0 0,-1-1-1,1 1 1,-1 0 0,0-1 0,1 1 0,-1-1 0,0 1 0,1-1-1,-1 1 1,0-1 0,0 1 0,0-1 0,1 0 0,-1 1-1,0-1 1,0 0 0,0 0 0,0 0 0,-1 0 0,-35 1 197,24-1-202,-3 0-188,0 1 0,0-2-1,-1 0 1,1-1-1,0-1 1,0 0 0,1-1-1,-1-1 1,1-1 0,0 0-1,0 0 1,1-2-1,0 0 1,0 0 0,0-2-1,-19-17 1,22 17-273,1 0 0,0 0 0,0-1-1,2-1 1,-12-18 0,17 25 364,0 0 0,0 0 0,1 0-1,0-1 1,0 1 0,1-1 0,0 0-1,0 1 1,0-1 0,0 0 0,1 0 0,0 1-1,0-1 1,1 0 0,-1 0 0,1 1-1,2-7 1,-2 9 124,1 0-1,-1 0 1,1 0-1,0 1 1,0-1 0,0 0-1,0 1 1,0-1-1,1 1 1,-1 0-1,1 0 1,-1 0 0,1 0-1,0 0 1,0 1-1,4-2 1,58-20 382,-37 14-190,273-81 3126,-255 85-1377,-44 46-811,-1-37-1094,4 28 313,-5-31-381,0 0-1,0 0 0,0 1 0,0-1 0,0 0 0,1 0 0,-1 0 0,0 0 0,1 0 0,-1 0 0,1 0 0,-1 0 0,1 0 0,-1-1 1,1 1-1,0 0 0,0 0 0,-1 0 0,1-1 0,0 1 0,1 1 0,0-4-225,-1 1 0,0-1 0,0 0 0,0 0 0,0 0 0,0 0 0,0 1 0,-1-1 0,1 0 0,-1 0 0,1 0 0,-1 0 0,0-1 0,1 1 0,-1 0 0,0 0 0,0 0 0,-1-3 0,1-12-3481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3:57:50.98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13 7812,'0'0'2417,"51"-12"-2513,-39 12-1425,-1 0-2657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3:57:51.34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97 95 7155,'0'11'526,"0"0"0,0 0-1,1 0 1,1 0 0,0-1 0,0 1-1,7 18 1,-7-25-463,0-1 1,0 0-1,0 0 1,1 0-1,-1 0 0,1 0 1,-1 0-1,1-1 0,0 1 1,0-1-1,0 0 0,0 0 1,1 0-1,-1 0 1,1 0-1,-1-1 0,1 0 1,-1 1-1,1-1 0,0-1 1,-1 1-1,1 0 1,0-1-1,0 0 0,7 0 1,-8 0-62,-1-1 0,0 1 1,1-1-1,-1 1 1,1-1-1,-1 0 0,0 0 1,0 1-1,1-2 1,-1 1-1,0 0 0,0 0 1,0-1-1,0 1 1,-1-1-1,1 0 0,0 1 1,0-1-1,-1 0 1,0 0-1,1 0 0,-1 0 1,0 0-1,0 0 1,0-1-1,0 1 0,0 0 1,0-1-1,-1 1 1,1 0-1,-1-1 0,1-2 1,1-13-8,0-1-1,-1 1 1,-3-27 0,1 16 0,1 27 4,0-1 0,0 1 0,0 0-1,-1 0 1,1 0 0,-1 0 0,1 0 0,-1 0 0,0 0-1,0 0 1,0 0 0,0 0 0,0 0 0,0 1 0,-1-1-1,1 0 1,-1 1 0,1-1 0,-4-2 0,1 2-5,0-1 1,0 0-1,-1 1 0,0 0 1,1 0-1,-1 0 1,0 1-1,-6-2 1,-3 1-6,0 1 0,1-1 0,-1 2 0,0 0 0,-20 3 0,30-1-4,0-1 0,0 1-1,1 0 1,-1 0 0,1 0-1,0 1 1,-1-1 0,1 1-1,0 0 1,0 0 0,1 0-1,-1 0 1,1 1 0,-1-1-1,1 1 1,0-1 0,0 1-1,-2 6 1,-3 6-588,1 0 0,-8 29 1,12-29-1322,2-7-1293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05:44.12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95 6659,'0'0'4634,"30"-3"-4394,-1 1-135,175-22 1084,-107 1-84,-56 12-586,50-7 0,10 7-110,-55 9-4671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3:57:51.69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31 4002,'0'0'7283,"20"19"-6696,60 59-80,-78-75-453,1 0 0,-1 0 0,0-1 0,0 1 0,0 1 0,0-1 0,-1 0 0,1 0 0,-1 1 0,0-1 0,0 1 0,0-1 0,0 1 0,0-1 0,-1 1 0,0-1 0,0 1 0,0 0 0,0-1 0,0 1 0,-2 6 0,0 8 401,1-17-440,1 0-1,0 0 0,-1-1 1,1 1-1,-1 0 1,1 0-1,-1-1 0,0 1 1,1 0-1,-1-1 0,0 1 1,1 0-1,-1-1 0,0 1 1,0-1-1,0 0 0,1 1 1,-1-1-1,0 1 1,0-1-1,0 0 0,0 0 1,0 0-1,0 1 0,1-1 1,-1 0-1,0 0 0,0 0 1,0 0-1,0 0 0,0-1 1,0 1-1,0 0 1,0 0-1,1-1 0,-1 1 1,0 0-1,0-1 0,0 1 1,0-1-1,-1 0 0,0-16-257,0 0 0,2 0 0,-1 0-1,2 0 1,5-32 0,-4 44 215,0 0 1,0 0-1,1 0 1,0 0-1,-1 0 1,2 1-1,-1 0 1,0-1-1,1 1 1,0 0-1,0 1 1,0-1-1,0 1 1,1 0-1,-1 0 1,1 0-1,0 0 0,0 1 1,0 0-1,0 0 1,0 0-1,0 1 1,8-2-1,11-2 61,0 1-1,0 1 1,46 0-1,-61 3 73,-1 0 0,0 1 0,1-1-1,-1 2 1,0-1 0,0 1 0,1 0 0,-2 1 0,16 7 0,-17-7-22,-1 1 1,0 0 0,0 0 0,-1 0 0,1 1 0,-1-1 0,0 1 0,0 0 0,-1 0 0,1 1 0,-1-1 0,0 1 0,-1 0 0,3 7 0,1 4 42,-2 1 0,-1 0 0,0 0 0,-1 0 0,-1 0 0,-1 28 0,0-29-122,-1-16-11,1 0 0,0 0 1,-1 0-1,1-1 0,-1 1 1,1 0-1,-1-1 0,0 1 1,1 0-1,-1-1 0,1 1 1,-1 0-1,0-1 0,0 1 1,1-1-1,-1 1 0,0-1 1,0 0-1,0 1 0,1-1 1,-1 0-1,0 0 0,0 1 1,0-1-1,0 0 1,0 0-1,0 0 0,0 0 1,1 0-1,-3 0 0,-30-2-3119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4:55:44.01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5667,'0'0'0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4:55:50.71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14 282 3650,'0'0'4981,"0"0"-4838,-1 0 0,0 0 0,1 0 0,-1 0 0,0 0 0,1 0 0,-1 0 0,1-1 0,-1 1 1,0 0-1,1 0 0,-1-1 0,0 1 0,1 0 0,-1-1 0,1 1 0,-1 0 0,1-1 0,-1 1 1,1-1-1,-1 0 0,2-3-164,0-1 1,1 1-1,-1-1 0,1 1 1,0 0-1,1 0 0,-1 0 1,1 0-1,-1 0 1,1 1-1,0-1 0,0 1 1,1 0-1,-1-1 1,1 2-1,0-1 0,0 0 1,6-3-1,19-11-445,41-20 0,-56 31 317,37-18-101,1 2 0,1 2 0,1 3 0,1 3 0,0 1 0,63-5 0,-73 13 250,61-4 11,-106 9 274,0 2-296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4:56:16.15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1153 0 2369,'0'0'8388,"0"32"-8049,9 526 755,-9-551-1077,-1 0 0,0 1 0,-1-1 1,0 0-1,0 0 0,0 0 0,-1-1 1,0 1-1,0 0 0,-6 7 0,-49 64 191,34-48-80,1-3-76,-2-1 0,-1-1 1,-56 40-1,-8 8 57,16-10 129,-85 53 0,117-87 19,-163 123 125,167-123-358,15-12-8,0 0-1,-29 15 0,43-27 9,-1 0 0,0-1-1,0-1 1,-1 0-1,1 0 1,-1-1 0,1 0-1,-1-1 1,-14 0 0,-47-1 138,71 0-106,16-8-2657,-10 5 2016,-4 3 356,0-1-1,0 1 1,0-1 0,0 0-1,-1 1 1,1-1-1,0 0 1,0 0 0,-1 1-1,1-1 1,0 0-1,-1 0 1,1 0 0,-1 0-1,1 0 1,0-2-1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4:56:26.41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111 0 3986,'0'0'10194,"0"34"-10143,0-14-49,1-8 4,-1 0 0,0-1 0,-1 1 1,0 0-1,-1-1 0,0 1 0,-1-1 0,0 1 0,-9 20 1,4-13-10,0 1 1,1-1-1,-3 22 1,-11 30-4,18-63 72,-4 4-935,-11-21-852,13 5-219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4:56:27.59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1 102 320,'0'0'7796,"5"0"-7311,-1 1-368,-1 0 0,1 0 0,-1 1 0,0-1 1,1 1-1,-1-1 0,0 1 0,0 0 0,0 1 0,0-1 0,0 0 0,0 1 0,-1 0 0,1-1 0,-1 1 0,0 0 0,0 0 0,0 1 0,0-1 0,0 0 0,-1 0 0,0 1 1,2 4-1,1 1-103,0 1 0,-1-1 0,0 0 0,-1 1 1,0 0-1,0-1 0,-1 1 0,0 13 1,-1-23-71,0-29-948,0 18 783,1 1-74,-1-1 1,-1 1-1,1 0 1,-2-1 0,1 1-1,-2 0 1,-5-17-1,7 24 288,0-1 1,0 1-1,-1 0 0,0 0 0,1 0 0,-1 0 0,0 1 1,-1-1-1,1 1 0,0-1 0,-1 1 0,1-1 0,-1 1 0,0 0 1,0 0-1,0 1 0,0-1 0,0 1 0,0-1 0,0 1 1,0 0-1,-5-1 0,8 2 81,1 0 0,-1 0-1,0 0 1,1 0 0,-1 0 0,1 0 0,-1-1-1,0 1 1,1 0 0,-1 0 0,0 0 0,1 0-1,-1-1 1,0 1 0,1 0 0,-1 0 0,0-1-1,1 1 1,-1 0 0,0-1 0,0 1 0,1 0 0,-1 0-1,0-1 1,0 1 0,0-1 0,1 1 0,-1 0-1,0-1 1,0 1 0,0 0 0,0-1 0,0 1-1,0-1 1,0 1 0,0 0 0,0-1 0,0 1 0,0-1-1,0 1 1,0 0 0,0-1 0,0 1 0,0-1-1,-1 1 1,1 0 0,0-1 0,0 1 0,0 0-1,0-1 1,-1 1 0,1 0 0,0-1 0,-1 1 0,1 0-1,0 0 1,0-1 0,-1 1 0,0 0 0,22 0-39,-12 1-31,-1-1-1,0 1 1,0-2 0,0 1 0,1-1 0,-1 0 0,0-1 0,0 0 0,0 0 0,-1-1 0,1 0 0,-1 0 0,14-8 0,16-15 47,-37 26 136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4:56:37.18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 0 5330,'0'0'6123,"-23"5"-2799,22 22-3308,1 30 161,1-54-174,-1 0 0,1 0 0,0 0 0,0 0 0,0 0 0,0-1 0,0 1 0,0 0 0,1 0 0,0-1 0,-1 1 0,1-1 0,0 1 0,0-1 0,3 3 0,117 96 74,-48-44-61,-47-37-72,-27-50-3287,1 12-1278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4:56:37.9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 17 2001,'0'0'6838,"-11"-17"-1919,68 20-4910,71 12 0,-69-6-6,74 1 0,-132-10-4,0 1 0,-1-1 0,1 1 0,0-1 0,0 1 0,-1 0 0,1 0-1,-1-1 1,1 1 0,-1 0 0,1 0 0,-1 0 0,1 0 0,-1-1 0,0 1 0,1 0-1,-1 0 1,0 0 0,0 0 0,0 0 0,0 0 0,1 0 0,-1 0 0,-1 0 0,1 0-1,0 1 1,0 38-22,-1-29 39,1 54 21,-46-22 41,32-32-69,11-9-2,0-1 0,0 1 0,0 0 0,1 0 0,-1 0 0,1 0-1,0 1 1,-1-1 0,1 0 0,0 1 0,0 0 0,1-1 0,-4 7 0,5-8-47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4:56:49.09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83 1 1105,'0'0'8908,"0"5"-7425,0 19-754,-1-1-1,-1 1 1,-1 0 0,-1-1 0,-8 27 0,-3-4-584,2 1 0,2 0-1,3 0 1,1 1 0,0 59 0,7 409 1331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4:56:49.94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1 128 6291,'0'0'4215,"6"-3"-3791,75-33 885,169-52 0,-249 88-949,9 29 643,-6-21-909,-1 0-1,1-1 1,1 1 0,0-1 0,0 0 0,0 0-1,7 6 1,-5-6 16,0 1 0,-1 1 0,0-1-1,6 13 1,-8-16-580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05:45.41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22 3906,'0'0'3065,"14"0"-2555,57 0 2150,-69 1-2590,0 0 1,-1 1-1,1-1 1,0 0 0,-1 1-1,1-1 1,-1 1-1,1-1 1,-1 1-1,0 0 1,1-1 0,-1 1-1,0 0 1,0 0-1,0 0 1,-1 0-1,1 0 1,0 0 0,0 2-1,13 46 1042,-1 74 700,-19-310-3952,6 185 2140,0 0-1,1-1 0,-1 1 0,1 0 0,-1 0 1,1 0-1,0 0 0,-1 0 0,1-1 0,0 1 1,0 0-1,0 1 0,0-1 0,0 0 0,0 0 1,0 0-1,0 0 0,0 1 0,0-1 0,0 1 1,0-1-1,1 1 0,-1-1 0,0 1 1,3-1-1,40-9 28,-31 8-28,1-1-62,0 0 0,0 1 1,16 0-1,-29 2-28,-2 6-1428,0-3 1486,0-1 0,0 1 1,0 0-1,0-1 0,-1 1 1,1-1-1,-1 1 0,1-1 0,-1 0 1,0 0-1,0 0 0,0 0 1,0 0-1,0 0 0,-1 0 1,1-1-1,0 1 0,-1-1 0,1 1 1,-1-1-1,-5 2 0,-28 20 55,33-19 9,0-1 1,0 1-1,0 0 0,0 0 1,0 0-1,1 1 0,0-1 1,0 1-1,0-1 0,1 1 1,-1 0-1,1-1 0,0 1 1,1 0-1,-1 0 0,1 0 0,0 0 1,0 0-1,1 9 0,-1 0 181,1-13-180,-1 0-1,0 0 1,1 1 0,-1-1 0,0 0-1,1 0 1,0 0 0,-1 0-1,1 0 1,-1 0 0,1 0 0,0 0-1,0 0 1,0-1 0,-1 1 0,1 0-1,0 0 1,0-1 0,0 1 0,0-1-1,2 2 1,31 12 420,-13-6-89,-3 2-227,-9-4-72,0-1 0,1 0-1,0-1 1,0 1 0,0-2 0,0 0-1,1 0 1,0-1 0,-1 0 0,21 1-1,-30-4-73,1 1 0,-1 0 0,0-1 0,0 1 0,1-1 0,-1 0 0,0 1 0,0-1 0,0 0 0,0 0 0,0 0-1,0 0 1,0 1 0,0-1 0,-1-1 0,1 1 0,0 0 0,-1 0 0,1 0 0,0 0 0,-1 0 0,1-1 0,-1 1 0,0 0 0,1 0 0,-1-1 0,0 1-1,0 0 1,0 0 0,0-1 0,0 0 0,1-54-897,-1 43 512,0-90 805,11 128 417,-7-15-620,0 1 0,-1-1-1,-1 1 1,1-1-1,-2 1 1,1 0 0,-2 0-1,0 19 1,3-20-221,1 6-101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4:56:50.95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6419,'0'0'3626,"33"8"-3149,108 26-55,-119-29-75,-1 2 1,0 0-1,0 1 1,0 2-1,-1 0 1,0 1-1,-1 1 1,0 0-1,-1 2 1,16 15-1,-15-10-50,-1 2-1,-1-1 1,-2 2 0,1 0-1,-2 1 1,20 45-1,-30-55-152,0 0 0,-1 1 0,-1-1 0,0 0 1,-1 1-1,0-1 0,-3 26 0,2-13 93,2-12 330,1-12-1755,1-21-4415,-4 7 830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4:56:51.78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51 93 6067,'0'0'5645,"1"-7"-3053,1-27-2468,-6 29-93,0-1 1,-1 1-1,0 0 1,0 0-1,0 1 0,0-1 1,-1 1-1,-7-4 1,12 7 40,26 1 69,71-2 146,-34 0-218,101 9-1,-157-2 244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4:57:38.03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42 13 6003,'0'0'4813,"1"11"1341,3 34-6186,-4-30 42,0-4-4,0-1 1,0 1-1,-1-1 1,-3 11-1,3-17 4,0 0 0,0-1 0,-1 1-1,0 0 1,0-1 0,0 1 0,0-1-1,-1 0 1,1 1 0,-1-1 0,0 0 0,0-1-1,-5 5 1,6-16 140,0-1-1,1 1 0,0 0 1,0-1-1,1 1 0,1-11 1,-1 17-102,1-7-55,1 0 1,-1 0-1,2 0 0,-1 0 1,1 1-1,1-1 0,0 1 1,7-12-1,-6 10 22,-5 11-18,0-1 1,0 1 0,0 0 0,0-1-1,0 1 1,0 0 0,0-1 0,1 1-1,-1-1 1,0 1 0,0 0 0,0 0 0,0-1-1,1 1 1,-1 0 0,0-1 0,0 1-1,1 0 1,-1 0 0,0-1 0,1 1-1,-1 0 1,0 0 0,0 0 0,1-1-1,-1 1 1,0 0 0,1 0 0,-1 0-1,1 0 1,-1 0 0,0 0 0,1 0 0,0 0-1,3 12 158,-3 27 211,-1-37-363,0 111 213,0-113-162,2-4-37,-1 0 1,0 1 0,0-1 0,0 0 0,-1 0 0,0 0-1,0 0 1,0 0 0,0 0 0,-1-5 0,1 4-1,0-96-38,0 118-302,2 17 393,-1 38 8,-2-67-73,1-1 0,0 0 0,-1 0 0,0 1 0,0-1 0,0 0 0,-1 0 0,1 0 0,-1 0 0,0 0 1,0-1-1,0 1 0,-3 3 0,1-3 11,4-4-14,0 0 1,0 0 0,0 1 0,-1-1-1,1 0 1,0 0 0,0 0 0,0 0-1,0 0 1,0 0 0,-1 1-1,1-1 1,0 0 0,0 0 0,0 0-1,0 0 1,-1 0 0,1 0 0,0 0-1,0 0 1,0 0 0,-1 0-1,1 0 1,0 0 0,0 0 0,0 0-1,-1 0 1,1 0 0,0 0 0,0 0-1,0 0 1,0 0 0,-1 0 0,1 0-1,0 0 1,0-1 0,0 1-1,0 0 1,-1 0 0,1 0 0,0 0-1,0 0 1,0 0 0,0-1 0,0 1-1,0 0 1,0 0 0,-1 0-1,1 0 1,0-1 0,0 1 0,0 0-1,0 0 1,-4-17 12,1-17-31,3-36 46,0 70-25,-9 36-66,0-11-678,9-19-5715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4:57:40.25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288 111 6291,'0'0'6611,"0"-7"-2867,0-23-3588,0 28-147,0 0-1,0-1 0,0 1 1,-1 0-1,1-1 0,-1 1 0,0 0 1,0 0-1,1 0 0,-1-1 1,-1 1-1,1 0 0,0 0 0,0 1 1,-1-1-1,1 0 0,-1 0 1,0 1-1,1-1 0,-5-2 1,0 1-19,1-1 0,-1 2 0,0-1 0,0 1 0,0-1 0,-1 2-1,-9-3 1,-7 1-143,-1 1-1,1 1 1,-36 3-1,56-1 130,1 0-1,-1 0 1,0 0-1,1 0 1,-1 0-1,0 1 1,1 0-1,0-1 1,-1 1 0,1 0-1,0 0 1,0 0-1,0 0 1,0 1-1,0-1 1,-1 4-1,1-4-64,1-1-1,0 1 1,0 0-1,-1 0 1,2 0-1,-1 0 1,0 0-1,0 0 1,1 1-1,-1-1 1,1 0-1,-1 0 1,1 0-1,0 1 1,0-1-1,0 0 1,0 0-1,0 0 1,1 1-1,-1-1 1,1 0-1,-1 0 1,2 4-1,2-5 43,-1 0-1,1 0 1,-1-1-1,1 1 1,0-1-1,-1 1 1,1-1-1,-1 0 1,1-1-1,5 0 1,1 0 6,-1 2 54,1-1 0,0-1 1,0 0-1,0 0 0,10-3 0,-15 2 14,-1 0 1,1 0-1,-1-1 1,1 1-1,-1-1 1,0 0-1,0 0 1,0 0-1,-1-1 1,1 1-1,5-8 1,-9 10 5,0 1 1,0 0 0,0-1-1,0 1 1,1 0 0,-1-1-1,0 1 1,0 0 0,1 0-1,-1-1 1,0 1 0,0 0-1,1 0 1,-1-1 0,0 1 0,0 0-1,1 0 1,-1 0 0,0 0-1,1-1 1,-1 1 0,0 0-1,1 0 1,-1 0 0,0 0-1,1 0 1,-1 0 0,0 0 0,1 0-1,-1 0 1,0 0 0,1 0-1,-1 0 1,1 0 0,-1 0-1,0 0 1,1 0 0,-1 1-1,0-1 1,0 0 0,1 0-1,-1 0 1,0 0 0,1 1 0,-1-1-1,0 0 1,0 0 0,1 1-1,-1-1 1,0 0 0,0 0-1,1 1 1,-1-1 0,0 1-1,8 30 520,-4 39-90,-5-69-448,0 0 0,1 0 0,-1-1 0,0 1 0,1 0 1,-1-1-1,0 1 0,0 0 0,0-1 0,1 1 1,-1-1-1,0 1 0,0-1 0,0 1 0,0-1 1,0 0-1,0 1 0,0-1 0,0 0 0,0 0 0,0 0 1,0 0-1,0 0 0,0 0 0,0 0 0,-2 0 1,-41-1-21,32 1 50,-16 0-41,16-1-5,0 0-1,0 2 1,0-1-1,0 1 1,0 1-1,0 0 1,-14 6-1,17-6 0,5-2-14,3 0-107,6 0-6315,4 0 2962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4:57:41.44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33 114 3522,'0'0'8051,"0"48"-4590,0-47-3449,1 0 0,-1 0 1,1 0-1,-1 0 0,1 0 1,0 1-1,-1-1 0,1 0 1,0-1-1,0 1 0,-1 0 0,1 0 1,0 0-1,0 0 0,0-1 1,0 1-1,0 0 0,0-1 1,1 1-1,-1-1 0,0 1 1,0-1-1,0 0 0,0 1 1,1-1-1,-1 0 0,0 0 1,0 0-1,0 0 0,2 0 1,45 2-23,-40-3 64,-2 2-28,-1-1 0,1-1-1,-1 1 1,1-1-1,-1 0 1,1 0-1,-1-1 1,0 1-1,0-1 1,9-5-1,-11 6-12,-1-1-1,0 0 0,0 0 0,0 0 1,0-1-1,0 1 0,0 0 0,0-1 1,-1 1-1,1-1 0,-1 1 0,0-1 1,0 0-1,0 0 0,0 1 1,0-1-1,-1 0 0,1 0 0,-1 0 1,0 0-1,0 0 0,0-4 0,0-10 35,1 12-21,-1 0 0,0 1 0,0-1 0,-1 0 0,1 0 0,-1 0 0,0 0 0,-3-9 1,2 12-24,0 0 0,0-1 0,0 1 0,0 0 1,0 0-1,0 0 0,-1 1 0,1-1 0,-1 1 1,1-1-1,-1 1 0,0 0 0,1 0 0,-1 0 1,0 0-1,0 0 0,-6 0 0,1-1 20,0 0 0,0 0 1,-1 1-1,1 1 0,-1-1 0,1 2 0,0-1 0,-1 1 0,1 0 0,-16 4 1,20-3-25,1-1 0,0 1 0,0-1 1,0 1-1,0 0 0,0 0 1,1 0-1,-1 1 0,1-1 1,-1 1-1,1-1 0,0 1 1,0 0-1,0 0 0,0 0 1,0 0-1,1 0 0,-1 0 1,1 1-1,0-1 0,0 0 1,0 1-1,1-1 0,-1 0 1,1 1-1,0-1 0,0 1 1,0 4-1,0-7-9,-1 1 0,1 0 1,0 0-1,0 0 0,0 0 0,1-1 0,-1 1 0,0 0 1,0 0-1,1 0 0,0-1 0,-1 1 0,1 0 1,0-1-1,0 1 0,-1 0 0,1-1 0,1 1 1,-1-1-1,0 1 0,0-1 0,0 0 0,1 0 0,1 2 1,2-1-42,0-1 1,0 0 0,0 0 0,0 0-1,0-1 1,0 1 0,0-1-1,5-1 1,-9 1 49,3 1 12,0-1-1,0 0 1,0 0 0,0 0-1,0 0 1,0 0 0,0-1-1,0 0 1,0 0 0,0 0-1,0 0 1,0-1 0,-1 1-1,1-1 1,-1 0 0,1 0-1,-1-1 1,1 1 0,-1-1-1,0 1 1,0-1 0,-1 0-1,1 0 1,0 0 0,-1-1-1,3-5 1,45 52 982,-37-39-980,0-1 0,0 0 0,0-1 0,0 0 0,0-1 0,0 0 0,1-1 0,16-2 0,13 0 123,-41 2-115,0 0 0,-1 0 0,1 0 0,-1-1 0,0 1 1,1-1-1,-1 1 0,1-1 0,-1 1 0,0-1 0,1 0 0,-1 0 0,0 0 0,0 0 0,1 0 0,-1 0 0,0 0 1,0 0-1,0 0 0,0 0 0,-1-1 0,1 1 0,0 0 0,0-1 0,-1 1 0,1 0 0,-1-1 0,1 1 1,-1-1-1,1 1 0,-1-3 0,3-53 474,-3 45-190,-1 11-296,1 0-1,-1 0 0,0 0 0,1 0 0,-1 0 1,0 0-1,0 0 0,0 0 0,0 1 0,0-1 1,0 0-1,0 1 0,0-1 0,0 1 0,-1-1 1,1 1-1,0-1 0,0 1 0,0 0 0,-1-1 1,1 1-1,0 0 0,0 0 0,-1 0 1,-1 0-1,-39-2 71,40 2-73,-7 0-14,1 0 1,-1 0-1,0 1 0,1 0 1,-1 0-1,1 1 1,-15 5-1,21-6-26,-1 1-1,1 0 1,-1 0 0,1-1-1,0 1 1,-1 1 0,1-1 0,0 0-1,0 0 1,1 1 0,-1-1 0,0 1-1,1 0 1,0-1 0,-1 1-1,1 0 1,0 0 0,1 0 0,-1 0-1,0 0 1,1 0 0,0 0 0,-1 0-1,1 0 1,1 6 0,-1 23-762,0-10-3459,5-21-3345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4:59:26.2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 5779,'0'0'6280,"0"-1"-6111,1 0 1,-1 0 0,1 1-1,-1-1 1,1 0-1,0 0 1,-1 0-1,1 0 1,0 1-1,0-1 1,-1 0 0,1 1-1,0-1 1,0 1-1,0-1 1,0 1-1,1-1 1,34 124 1911,-23-86-1806,-2 0 0,-1 1-1,-2 1 1,5 78 0,-13 118 581,0-278-6392,-1 27 1996,-7 1-1780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4:59:26.7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5907,'0'0'6032,"6"12"-5443,0 5-290,0 1 0,-1-1 0,0 1 0,-2 0-1,2 23 1,13 112 1587,-9-92-1196,2 80 0,-12-125-624,1-7-54,-1 1 0,1-1 0,1 1 0,0 0 0,0-1 0,0 1-1,2-1 1,5 17 0,-8-27-82,-1 1 0,1 0 0,0 0 0,0-1 0,0 1 0,0 0-1,0 0 1,1 0 0,-1-1 0,0 1 0,0 0 0,0 0 0,0-1 0,0 1 0,0 0 0,0 0-1,0 0 1,0-1 0,1 1 0,-1 0 0,0 0 0,0 0 0,0 0 0,0-1 0,1 1 0,-1 0 0,0 0-1,0 0 1,0 0 0,1 0 0,-1 0 0,0 0 0,0 0 0,0-1 0,1 1 0,-1 0 0,0 0-1,0 0 1,1 0 0,-1 0 0,0 0 0,0 0 0,0 0 0,1 0 0,-1 0 0,0 0 0,0 1-1,1-1 1,-1 0 0,0 0 0,0 0 0,0 0 0,1 0 0,-1 0 0,0 0 0,0 1 0,0-1 0,1 0-1,-1-24-4755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4:59:27.0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 9012,'0'0'6753,"17"-1"-5961,-5 0-706,17-1 533,1 2-1,56 5 1,-52 0-520,1-3-1,36-1 1,-56-1-416,-15 0 196,1 0 0,-1 0 0,0 0 0,1 0-1,-1 0 1,0-1 0,1 1 0,-1 0 0,0 0 0,1-1 0,-1 1 0,0 0 0,0 0 0,1-1 0,-1 1 0,0 0 0,0-1 0,0 1 0,1 0 0,-1-1 0,0 1-1,0 0 1,0-1 0,0 1 0,0-1 0,0 1 0,0 0 0,0-1 0,0 1 0,0-1 0,0 1 0,0 0 0,0-1 0,0 1 0,0 0 0,0-1 0,0 1-1,0-1 1,-1 1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4:59:46.6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367 2 7459,'0'0'4867,"9"0"-3912,-1 0-1811,16 0 4123,-13 0 296,-29 0-2462,-19-1-1122,6 1 7,-1 0 0,1 2 0,-50 9 0,70-9-17,1 1 0,0 1 0,0-1 0,0 2 0,1-1 0,-1 1 0,1 1 0,0 0 0,1 0 0,-1 1 0,1 0 0,1 0 0,-1 1 0,-11 15 0,14-16 1,0 1-1,1 0 0,0 0 0,0 0 0,1 0 0,0 1 0,0-1 0,1 1 1,-2 10-1,1 7 13,2 48 0,1-45 13,0-24 5,1 1 0,-1-1 0,1 0 0,0 1 0,0-1 0,1 0 0,0 0 0,0 0 0,0 0 0,0 0 0,1 0 1,0-1-1,0 1 0,4 4 0,0-1 5,0-1 0,1 1 0,0-1 1,1-1-1,0 0 0,14 9 1,10 0 86,-1 0 1,2-3-1,39 11 1,-43-14 126,1-2 0,0 0-1,0-2 1,39 1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4:59:47.2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6691,'0'0'7956,"6"3"-7671,19 5 359,0-1-1,0-1 1,1-1-1,38 3 0,118-2 211,-127-6-819,328 3 987,-380-1-818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05:45.774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7 4274,'0'0'4834,"0"-6"-4882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4:59:47.7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 6051,'0'0'7763,"9"-1"-7112,284-4 2978,-175 6-3005,-58 3 433,-33-1-1620,-1-2-3933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4:59:48.4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435 112 9140,'0'0'6657,"10"-12"-6385,26-39 80,-35 49-311,0 1 1,0-1 0,0 1-1,0-1 1,0 1-1,0-1 1,-1 0-1,1 1 1,-1-1-1,1 0 1,-1 1-1,0-1 1,1 0 0,-1 0-1,0 0 1,0-2-1,-1 3-28,1 1-1,0-1 1,-1 0-1,1 0 1,-1 0-1,1 0 1,-1 1-1,0-1 1,1 0 0,-1 1-1,1-1 1,-1 0-1,0 1 1,0-1-1,1 1 1,-1-1-1,0 1 1,0-1-1,0 1 1,0 0-1,-1-1 1,-5 0-5,0 0 1,1 0 0,-1 0-1,0 1 1,-13 1-1,11 0 55,2-1-56,-8-1 5,0 0 0,-1 1 0,1 1 0,0 1 0,-1 0 1,1 1-1,0 0 0,1 1 0,-1 1 0,1 1 0,-20 9 0,16-4-7,0 1 1,1 0-1,1 1 0,0 1 0,0 0 0,2 1 0,-16 19 0,23-23 5,0 0 1,0 0-1,1 0 1,0 1-1,1-1 0,0 1 1,1 1-1,1-1 1,0 1-1,0-1 1,1 1-1,0 24 0,2-17 16,-1-7 19,1 0 1,1 0-1,0 0 0,3 15 1,-2-24-20,-1 0 1,1 0 0,-1 1 0,1-1-1,1 0 1,-1-1 0,0 1 0,1 0 0,0-1-1,0 1 1,0-1 0,0 0 0,1 0-1,-1 0 1,7 4 0,12 6 160,1 0 1,0-1 0,1-2-1,0 0 1,1-2-1,34 8 1,-16-8 303,0-2 1,0-1-1,45-2 1,-83-4-1244,0 0 0,0 0 0,0 0 0,0-1 0,0 1 0,9-6 0,-8 4-657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4:59:49.6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1 263 8532,'1'3'9075,"15"-4"-8367,28-17-560,-1-2 0,-1-2 0,0-1 0,58-45 0,-11 8-82,-6 9-24,-81 49-36,-2 1-33,0 9-253,0-1-67,1 18-533,-7-12-3002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4:59:50.7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7812,'0'0'6296,"16"14"-5125,10 12-855,153 157 3034,-78-76-2514,2 2-304,-94-103-816,-7-13-1537,-4-13-1671,-6 8-1171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4:59:51.4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 5282,'0'-4'8812,"5"589"-5125,-5-584-3945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4:59:51.8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3810,'0'0'5912,"2"27"-5123,5 205 1559,-6-141-1020,-1 16-5,-1-35-7031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4:59:52.2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4322,'0'0'7526,"14"1"-6547,246 7 3826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4:59:53.3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636 0 8196,'0'0'6099,"-5"10"-5411,-9 12-282,-1 0 0,-1-1 0,-1-1 0,-1-1 0,-26 22 0,-154 161 752,-19 18-993,179-195-162,32-21-6,0-1 0,0 1 0,0 1 0,1-1 0,-1 1 0,1 0 0,-8 9 0,12-12-93,2-13-1294,0 8 1142,-1-1 1,1 1 0,1-1 0,-1 1-1,0-1 1,1 1 0,0 0 0,4-6-1,9-19-4647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4:59:53.9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9412,'0'0'5461,"0"4"-5004,0 281 2908,0-188-5348,0-2-4175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4:59:54.3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5058,'0'0'4658,"0"146"-3889,5-102-193,-5 1-32,4-4-15,-4 0-97,0-2-112,5-8-208,-1 3-80,-4-8-16,0-4-16,0-8-240,0-7-1137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05:46.362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1 3826,'0'0'4042,"5"3"-3600,-1 1-254,-1 0-1,0 1 1,0-1-1,0 1 0,-1-1 1,1 1-1,-1 0 0,0 0 1,-1 0-1,1 0 0,-1 1 1,0-1-1,0 0 0,0 0 1,-1 1-1,0-1 0,-1 9 1,19 164 2469,-17-161-2423,1 0 1,6 30-1,0-9-118,-8-36-172,0 0 1,0-1 0,1 1-1,-1 0 1,1 0-1,-1 0 1,1-1-1,-1 1 1,1 0-1,0-1 1,0 1 0,0-1-1,0 1 1,0-1-1,0 1 1,1-1-1,-1 0 1,0 0-1,1 1 1,-1-1 0,1 0-1,1 1 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4:59:54.6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 12774,'0'0'3906,"252"-7"-3298,-192 7-528,-19 0-16,-14 0-64,-8 0-80,-10 0-544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4:59:55.6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 7203,'0'0'6446,"4"-1"-5937,3 0-320,0-1 0,0 1 0,0 0 0,0 1 0,0 0 0,0 0 0,0 1 0,0 0 0,0 0 0,0 0 0,0 1 0,0 0 0,-1 0 0,11 6 0,5 3 5,-2 2 0,1 1 0,18 16 0,-15-11-117,9 6-8,20 15 5,-1 1 0,78 83-1,-130-124-75,0 1-1,0-1 0,0 1 1,0-1-1,0 0 0,1 1 1,-1-1-1,0 1 0,0-1 1,0 0-1,1 1 0,-1-1 1,0 1-1,1-1 0,-1 0 1,0 0-1,1 1 0,-1-1 0,0 0 1,1 1-1,-1-1 0,1 0 1,-1 0-1,1 0 0,-1 0 1,0 1-1,1-1 0,-1 0 1,1 0-1,-1 0 0,1 0 1,-1 0-1,1 0 0,-1 0 1,1 0-1,-1 0 0,0 0 1,1 0-1,-1-1 0,1 1 1,0-20-2933,-2 6-1896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4:59:57.2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400 86 9348,'0'0'4042,"-16"-14"-3908,-55-39 74,64 50-150,1 0-1,-1 1 1,1 0 0,-1 0 0,0 0 0,0 0 0,0 1 0,0 1 0,0-1 0,0 1 0,0 0 0,0 1 0,-10 1 0,-15 0 275,23-2-279,1 1 0,-1-1 0,1 2 1,0-1-1,0 1 0,0 0 0,0 1 0,0 0 0,0 0 0,0 1 0,1 0 0,-11 7 1,13-7-11,0 0 0,0 0 1,1 1-1,0-1 1,0 1-1,0 0 1,1 0-1,-1 0 0,1 1 1,0-1-1,1 1 1,-1-1-1,1 1 0,1 0 1,-1 0-1,1 0 1,0 0-1,-1 8 1,2-8 20,-1 5 101,0 0 0,1 0 0,2 21 0,-1-29-138,0 1-1,0-1 0,0 0 0,0 1 0,0-1 1,1 0-1,-1 0 0,1 0 0,0 0 1,0 0-1,0 0 0,1-1 0,-1 1 0,0-1 1,1 1-1,4 2 0,10 6 62,0-1 0,1-1 0,1-1 0,-1 0 0,1-1 0,1-1 1,-1-1-1,39 5 0,11-4-262,84-2 0,-140-4-138,-1-1 0,1 0-1,-1-1 1,14-3 0,-23 4 14,0 0 1,0 0-1,0 1 1,0-2-1,0 1 1,0 0 0,0-1-1,0 1 1,0-1-1,-1 0 1,1 0-1,-1 0 1,0 0-1,1 0 1,-1-1 0,0 1-1,0-1 1,0 1-1,-1-1 1,1 0-1,1-3 1,-2-10-5648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4:59:57.5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9652,'0'0'5075,"9"26"-4248,6 25-253,-2 0 1,10 69-1,-21-96-341,-2-13-156,1 0 0,0 0 0,1 0 0,0 0 0,0 0 0,2 0 0,-1 0 0,1-1 0,7 13 0,-11-22-128,1 0-1,0 0 1,-1 0-1,1 0 1,0 0-1,-1 0 1,1 0-1,0 0 1,0-1 0,0 1-1,0 0 1,0-1-1,0 1 1,0 0-1,0-1 1,0 1-1,1-1 1,-1 0-1,0 1 1,0-1-1,0 0 1,0 0-1,1 1 1,-1-1-1,0 0 1,0 0-1,0-1 1,1 1-1,-1 0 1,0 0-1,0 0 1,0-1-1,0 1 1,1-1-1,-1 1 1,0-1-1,0 1 1,0-1-1,0 0 1,0 1-1,0-1 1,0 0-1,-1 0 1,1 0-1,0 0 1,0 0-1,0 0 1,-1 0 0,1 0-1,-1 0 1,1 0-1,0-2 1,4-6-624,0 0 1,0-1-1,-1 1 0,4-14 1,-5 13 80,-1 3-92,0 1 0,0-2 0,-1 1-1,1 0 1,-2 0 0,1-8 0,-1-6-3855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4:59:57.9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5250,'0'0'8212,"15"24"-7262,13 21-291,-2 1 0,37 94 0,-40-69-148,-8-24-400,24 55 1,-27-88-749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4:59:58.2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23 10757,'0'0'6563,"270"-20"-6467,-238 18-96,-13 2-272,-6 0-785,-3 0-960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4:59:58.6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13 4722,'0'0'8356,"6"-1"-7860,30-4 413,-24 3-692,0 0 0,1 0 0,-1 2 0,1-1 0,-1 1-1,1 1 1,13 3 0,-24-3-204,0 0-1,1 0 1,-1 1-1,-1 0 1,1-1-1,0 1 0,0 0 1,-1 0-1,1 0 1,-1 0-1,1 0 1,-1 0-1,0 0 1,0 1-1,0-1 1,0 0-1,0 1 1,0-1-1,-1 0 1,1 1-1,-1-1 1,0 1-1,0-1 1,0 4-1,1 5 7,-1 0 0,0-1-1,-1 1 1,-3 14 0,3-21-12,0 0 1,-1-1-1,0 1 1,0-1-1,0 0 1,0 1-1,0-1 1,0 0-1,-1 0 1,0 0-1,1 0 1,-1-1-1,0 1 1,-1-1 0,-3 3-1,-59 29 115,43-24-58,-41 20 206,103-27 239,247-3 876,-247 4-5080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4:59:59.0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7748,'0'0'5133,"35"25"-4645,112 86 24,-138-104-399,0 1 0,0 0 0,-1 0 0,0 1 0,0 0 1,-1 1-1,0 0 0,-1 0 0,8 17 0,-2-3 213,1-2 139,-1 1 0,-2 0 0,0 1 0,-2 0 1,0 0-1,-2 1 0,0 0 0,-2 0 0,-1 0 1,0 27-1,-8 44 1125,5-95-1732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4:59:59.7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119 1 3650,'0'0'9764,"-10"0"-8579,-30 2-158,30-2 643,16 0-1601,4 0-40,1 1 0,0 0-1,0 1 1,0 0 0,0 0-1,11 5 1,-19-6-33,0 0 1,0 0-1,0 1 0,0-1 1,-1 1-1,1-1 0,0 1 1,-1 0-1,1 0 0,-1 0 0,1 0 1,-1 1-1,0-1 0,0 0 1,0 1-1,-1 0 0,1-1 1,0 1-1,-1 0 0,0 0 1,0 0-1,0 0 0,0 0 1,0 0-1,0 0 0,0 6 1,-1-6 4,0 1 0,0-1 1,0 1-1,0-1 0,-1 1 1,1-1-1,-1 0 0,0 1 1,0-1-1,0 0 0,0 0 1,0 0-1,-1 0 0,0 0 1,1 0-1,-1 0 0,0 0 1,-1-1-1,1 1 0,0-1 1,-1 1-1,1-1 0,-1 0 1,0 0-1,0 0 0,0 0 1,0-1-1,0 1 0,0-1 1,0 0-1,-6 2 0,-5 3-13,-1-1 0,0-1 0,-1 0 0,1-1 0,-1-1 0,1 0 0,-24-1 0,46-4-1306,20-3 1381,0 2-1,1 1 0,0 1 0,0 1 1,36 4-1,-60-3-31,-1 1 0,1-1 0,-1 1 0,0 0 0,1 0 0,-1 0 0,0 0 0,0 0 0,0 1 0,0-1 0,0 1 0,0 0 0,0 0 0,-1 0 0,1 1 0,-1-1 0,1 0 0,-1 1-1,0 0 1,0-1 0,0 1 0,3 6 0,-2-2 80,-1 0 0,1 1-1,-1 0 1,0-1-1,-1 1 1,0 0-1,0 0 1,0 12-1,-2-17-50,0 0 1,0 0-1,0-1 0,0 1 0,0 0 0,0-1 0,-1 1 0,1-1 0,-1 1 0,0-1 1,0 0-1,0 0 0,0 0 0,0 0 0,0 0 0,-1 0 0,1 0 0,0-1 0,-1 1 1,0-1-1,1 0 0,-1 0 0,0 0 0,-4 1 0,-6 3 63,0-1 1,-1 0-1,-26 3 0,-44-5-523,49-3-4941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5:00:00.6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394 17 6099,'0'0'8444,"-23"-4"-8082,-78-8-156,95 11-175,0 1-1,0 0 1,-1 1 0,1 0 0,0 0-1,0 0 1,0 0 0,0 1 0,1 0-1,-1 1 1,0-1 0,1 1-1,-1 0 1,1 0 0,0 1 0,0-1-1,0 1 1,-5 6 0,-4 2 92,1-2-70,1 1 0,1 0 0,0 1 0,0 0 0,1 1 1,1 0-1,0 0 0,0 1 0,2 0 0,0 1 0,0-1 0,2 1 0,-1 1 1,2-1-1,0 1 0,1 0 0,1 0 0,0 0 0,1 0 0,1 0 0,3 29 0,-1-40-49,-1 0-1,1-1 1,0 1-1,0-1 0,0 0 1,1 0-1,0 0 1,0 0-1,0 0 0,0 0 1,0-1-1,1 1 1,0-1-1,-1 0 1,1 0-1,1 0 0,-1-1 1,0 0-1,0 1 1,1-1-1,8 2 0,8 3 35,1-1-1,0 0 0,29 2 1,-1-1 14,-1-3 1,1-2 0,96-9-1,-134 5-379,0-1 0,-1 0-1,1 0 1,0-1-1,-1-1 1,0 0 0,0 0-1,-1-1 1,1-1 0,9-8-1,-14 11-12,-1-1-1,0 1 1,0-1-1,0 0 1,-1-1-1,1 1 1,-1-1-1,-1 0 0,1 0 1,-1 0-1,0 0 1,0-1-1,-1 1 1,0-1-1,0 0 1,0 0-1,-1 0 1,1-11-1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05:46.815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58 1393,'0'0'5738,"0"-9"-5234,2-27 105,-2 35-568,1 0-1,-1 1 1,1-1 0,-1 0 0,1 0 0,0 1-1,-1-1 1,1 0 0,0 1 0,-1-1 0,1 0-1,0 1 1,0-1 0,0 1 0,-1-1 0,1 1 0,0 0-1,0-1 1,0 1 0,0 0 0,0 0 0,0-1-1,0 1 1,0 0 0,0 0 0,1 0 0,31 1 667,-26 0-363,-3-2-223,0 1-1,0 0 0,0 0 0,-1 0 0,1 1 0,0-1 0,0 1 0,-1 0 0,1 0 1,0 0-1,-1 1 0,1-1 0,-1 1 0,0 0 0,1 0 0,4 4 0,-5-2-22,-1-1 0,0 1 0,0 0-1,0 0 1,-1 0 0,1 0 0,-1 0-1,0 0 1,0 0 0,0 0 0,-1 0-1,1 1 1,-1-1 0,0 0 0,-1 5-1,1 9 117,1-12-75,-1 0 0,0 0 0,0 0 0,-1 0 0,0 0 0,0 0 0,-2 6 1,1-9-107,1 0 1,-1-1 0,0 1 0,0 0 0,0-1 0,0 1 0,-1-1 0,1 0 0,-1 0 0,1 0 0,-1 0 0,0 0 0,0-1 0,0 1 0,-5 1 0,-86 26 127,87-19-202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5:00:01.0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8740,'0'0'4565,"5"27"-3938,1 16-374,24 137 1204,-27-164-1372,1 0 1,1 1 0,0-1-1,2-1 1,-1 1-1,2-1 1,0 0 0,0-1-1,2 0 1,0 0-1,12 12 1,-19-23-251,0-1 0,0 0 0,1 0 1,-1 0-1,0-1 0,1 1 0,-1-1 0,1 0 0,-1 0 0,1 0 1,6 0-1,-9 0-67,0-1 0,0 1 0,1-1 0,-1 0 0,0 0 0,0 0 0,1 0 0,-1 0 0,0 0 0,1 0 0,-1 0 0,0 0 0,0 0 0,1-1 0,-1 1 0,0-1 0,0 1 0,0-1 0,1 1 0,-1-1 0,0 0 0,0 1 0,0-1 0,0 0 0,0 0 0,0 0 0,-1 0 0,1 0 0,0 0 0,0 0 0,0-1 0,3-12-5434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5:00:01.3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8564,'0'0'6229,"14"24"-5450,46 82-186,-52-88-427,-2-1 1,0 1 0,0 1-1,-2-1 1,0 1-1,1 27 1,6 27 235,-11-73-400,28 96 390,-26-89-383,1 0 1,0 0-1,0 0 0,1 0 1,0-1-1,0 0 0,1 1 1,-1-1-1,1-1 0,11 11 1,-15-16-177,9 5-1213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5:00:01.7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9396,'0'0'6996,"260"10"-6884,-209-3-112,-15-2-1057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5:00:02.1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5426,'0'0'8794,"8"0"-7994,171 0 1540,-176 0-2332,-1 0 1,1 0-1,-1 0 1,1 1-1,-1-1 1,1 1-1,-1 0 1,1-1-1,-1 1 1,0 0-1,1 1 1,-1-1-1,0 0 1,0 0-1,0 1 1,0 0-1,0-1 1,0 1-1,0 0 1,-1 0-1,1 0 1,-1 0-1,1 0 1,-1 0-1,2 5 1,-1-2 6,0 0-1,0 1 1,-1-1-1,0 1 1,0 0-1,0-1 1,-1 1 0,0 0-1,0 0 1,-2 10-1,2-15-4,-1 1 0,1-1-1,-1 1 1,1-1 0,-1 0-1,0 1 1,0-1 0,0 0-1,0 0 1,1 0 0,-2 1-1,1-1 1,0 0 0,0 0-1,0 0 1,0-1 0,-1 1 0,1 0-1,0 0 1,-1-1 0,1 1-1,-1-1 1,-1 1 0,-37 5 118,38-6-112,5 0-761,59-4 403,-45 1 418,0 2-1,1 0 1,-1 1 0,1 0-1,25 5 1,-39-4-58,1 0 1,-1 0-1,0 1 1,0 0-1,-1-1 1,1 1-1,0 1 1,-1-1-1,1 0 1,-1 1-1,1 0 1,-1 0-1,0 0 1,0 0-1,-1 0 1,1 1-1,-1-1 1,1 1-1,-1-1 1,0 1-1,0 0 1,-1 0-1,1 0 1,-1 0-1,0 0 1,0 0-1,0 8 1,0-9 25,0 1-1,0-1 1,-1 1-1,0-1 1,0 1 0,0 0-1,0-1 1,0 1-1,-1-1 1,0 1 0,1-1-1,-1 1 1,-1-1-1,1 1 1,0-1 0,-1 0-1,0 0 1,1 0-1,-1 0 1,-1 0 0,1 0-1,-4 4 1,-2-2 73,1 0-1,-1 0 1,0-1 0,0 0 0,-1-1 0,1 0 0,-1 0-1,-8 1 1,-17 3 117,0-2-1,0-2 1,-1-1 0,-58-4-1,74 2-262,14-1-51,1 1-1,0-1 1,-1 1-1,1-1 1,0 0-1,0-1 1,0 1-1,0-1 1,0 0-1,0 0 0,1 0 1,-1 0-1,0-1 1,-5-5-1,-4-11-2854,8-5-3761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5:00:09.4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151 8 192,'-5'-8'15719,"4"9"-15564,-3 2-99,0 1 1,-1 0-1,2 1 1,-1-1-1,0 1 0,1-1 1,0 1-1,-5 10 0,-21 52 191,21-45-198,-6 16 10,1 0 0,3 0 0,1 1 0,-7 74 0,8 160 215,8-215-184,1-45-80,0 0 1,0 0-1,1-1 1,7 24-1,-7-30-4,0 0-1,0-1 0,1 1 1,0 0-1,0-1 1,0 1-1,0-1 1,1 0-1,0 0 1,0-1-1,8 8 0,-6-10 141,0 0 0,0 0 0,-1 0 0,2-1 0,-1 0 0,0-1-1,0 1 1,0-1 0,0 0 0,0-1 0,10-1 0,7 1-50,-22 1-262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5:02:51.375"/>
    </inkml:context>
    <inkml:brush xml:id="br0">
      <inkml:brushProperty name="width" value="0.2" units="cm"/>
      <inkml:brushProperty name="height" value="0.2" units="cm"/>
      <inkml:brushProperty name="color" value="#5B2D90"/>
    </inkml:brush>
  </inkml:definitions>
  <inkml:trace contextRef="#ctx0" brushRef="#br0">0 42 5571,'0'0'6541,"2"-6"-6050,1-2-352,6-19 3334,-11 39-3319,1 0 0,0 0 0,1 0-1,2 23 1,0 2 49,-2 54 230,0 13-433,0-34-7642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5:02:51.828"/>
    </inkml:context>
    <inkml:brush xml:id="br0">
      <inkml:brushProperty name="width" value="0.2" units="cm"/>
      <inkml:brushProperty name="height" value="0.2" units="cm"/>
      <inkml:brushProperty name="color" value="#5B2D90"/>
    </inkml:brush>
  </inkml:definitions>
  <inkml:trace contextRef="#ctx0" brushRef="#br0">1 0 4642,'0'0'6430,"3"25"-5849,17 174 1161,12 5 620,-31-196-2568,8 39 828,-9-45-813,1-1 0,0 0 0,-1 1 0,1-1 0,0 0 0,0 0 0,0 0 0,0 1-1,0-1 1,0 0 0,0 0 0,0 0 0,0-1 0,1 1 0,-1 0 0,0 0 0,0-1 0,1 1 0,-1-1 0,1 1 0,-1-1 0,0 1 0,1-1 0,-1 0 0,1 0 0,-1 0 0,3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5:02:52.217"/>
    </inkml:context>
    <inkml:brush xml:id="br0">
      <inkml:brushProperty name="width" value="0.2" units="cm"/>
      <inkml:brushProperty name="height" value="0.2" units="cm"/>
      <inkml:brushProperty name="color" value="#5B2D90"/>
    </inkml:brush>
  </inkml:definitions>
  <inkml:trace contextRef="#ctx0" brushRef="#br0">0 0 9396,'0'0'4722,"110"8"-4193,-87-1-241,0 0-112,-5-2-112,0-3-16,1 3-48,-1-5-48,0 0-224,0 2-769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5:02:53.484"/>
    </inkml:context>
    <inkml:brush xml:id="br0">
      <inkml:brushProperty name="width" value="0.2" units="cm"/>
      <inkml:brushProperty name="height" value="0.2" units="cm"/>
      <inkml:brushProperty name="color" value="#5B2D90"/>
    </inkml:brush>
  </inkml:definitions>
  <inkml:trace contextRef="#ctx0" brushRef="#br0">0 0 7908,'0'0'3793,"2"8"-3456,-1-2-151,0-1 0,0 0 0,1 1 0,0-1 0,0 0 0,1 0 0,-1 0 0,1 0 0,0-1 0,7 9 0,2 2 287,-1 0 0,0 0 0,-2 1 0,0 1 0,14 33 0,-13-27-422,1 0 0,17 27-1,-16-32-86,20 28 152,-31-44-143,1 0 0,0-1-1,0 1 1,0 0 0,0 0 0,0-1-1,0 1 1,1-1 0,-1 0 0,0 0-1,1 0 1,-1 0 0,1 0 0,-1 0-1,1-1 1,-1 1 0,4 0 0,0-1-299,7-2-2109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5:02:54.138"/>
    </inkml:context>
    <inkml:brush xml:id="br0">
      <inkml:brushProperty name="width" value="0.2" units="cm"/>
      <inkml:brushProperty name="height" value="0.2" units="cm"/>
      <inkml:brushProperty name="color" value="#5B2D90"/>
    </inkml:brush>
  </inkml:definitions>
  <inkml:trace contextRef="#ctx0" brushRef="#br0">461 19 7315,'0'0'2260,"-27"-4"-1948,2 1-148,-9-2 300,0 1 0,0 1 0,-49 4 0,72 0-203,-1 1 0,1 1 0,0 0-1,-1 0 1,1 1 0,1 1 0,-1 0 0,1 0 0,0 1 0,0 1 0,0-1 0,-13 13 0,17-13-173,-1 0 0,2 1 0,-1-1 0,1 1 0,-1 0 1,2 1-1,-1-1 0,1 1 0,0 0 0,1 0 0,0 0 0,0 1 0,1-1 1,0 1-1,1-1 0,-2 18 0,3-7 23,-1-16-94,0 1 0,1-1-1,0 1 1,-1-1 0,2 1-1,-1 0 1,0-1-1,1 1 1,-1-1 0,1 1-1,0-1 1,0 0-1,0 1 1,1-1 0,-1 0-1,1 0 1,0 0-1,0 0 1,0 0 0,0 0-1,0 0 1,5 4 0,11 3-57,0 1 0,0-2-1,1-1 1,0 0 0,0-1 0,1-1 0,0-1 0,27 3 0,41-1-5039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03:32.508"/>
    </inkml:context>
    <inkml:brush xml:id="br0">
      <inkml:brushProperty name="width" value="0.1" units="cm"/>
      <inkml:brushProperty name="height" value="0.1" units="cm"/>
      <inkml:brushProperty name="color" value="#0000FF"/>
    </inkml:brush>
  </inkml:definitions>
  <inkml:trace contextRef="#ctx0" brushRef="#br0">126 34 3394,'0'0'2801,"-5"0"-2622,-116-9 7056,122 8-7189,-1 0 0,1 0 1,-1 1-1,1-1 0,0 0 1,-1 1-1,1-1 0,0 1 0,0-1 1,-1 0-1,1 1 0,0 0 1,0-1-1,-1 1 0,1-1 0,0 1 1,0 0-1,0 0 0,0 0 1,0-1-1,0 1 0,0 0 0,-1 0 1,1 0-1,0 0 0,2 1 1,38-2 188,-21 2 33,110-4 1412,-129 3-1720,25-10-5682,-24 9 4740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05:47.54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1 3298,'0'0'6261,"0"38"-4303,0 230 2130,0-190-5836,0-26-3777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5:02:54.513"/>
    </inkml:context>
    <inkml:brush xml:id="br0">
      <inkml:brushProperty name="width" value="0.2" units="cm"/>
      <inkml:brushProperty name="height" value="0.2" units="cm"/>
      <inkml:brushProperty name="color" value="#5B2D90"/>
    </inkml:brush>
  </inkml:definitions>
  <inkml:trace contextRef="#ctx0" brushRef="#br0">1 1 9380,'0'0'4050,"210"10"-4050,-187-8-32,0 0-80,-9-2-336,-10 0-449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5:02:54.857"/>
    </inkml:context>
    <inkml:brush xml:id="br0">
      <inkml:brushProperty name="width" value="0.2" units="cm"/>
      <inkml:brushProperty name="height" value="0.2" units="cm"/>
      <inkml:brushProperty name="color" value="#5B2D90"/>
    </inkml:brush>
  </inkml:definitions>
  <inkml:trace contextRef="#ctx0" brushRef="#br0">38 169 10117,'-37'-161'1616,"46"161"-591,37 0 592,0 0-481,4-5-832,0 5-240,-4-2-48,-9 2-16,-5 0-80,-5 0-592,1 0-1265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5:02:55.357"/>
    </inkml:context>
    <inkml:brush xml:id="br0">
      <inkml:brushProperty name="width" value="0.2" units="cm"/>
      <inkml:brushProperty name="height" value="0.2" units="cm"/>
      <inkml:brushProperty name="color" value="#5B2D90"/>
    </inkml:brush>
  </inkml:definitions>
  <inkml:trace contextRef="#ctx0" brushRef="#br0">385 1 1297,'0'0'9913,"-33"0"-9483,-105 0 112,130 0-355,0 0 1,1 0 0,-1 0 0,0 1 0,1 0 0,-1 1 0,1 0 0,-1 0-1,1 0 1,0 1 0,0 0 0,0 0 0,0 1 0,0 0 0,1 0 0,-11 10-1,9-5-7,2 0 1,-1 1-1,1-1 0,0 1 0,1 1 0,0-1 0,-6 22 0,0-3-183,8-17 20,-1 1 0,2 0 0,-1 0 0,2 0 0,0 0-1,1 25 1,0-27-12,0-9-5,1 0 0,-1-1 0,0 1 0,1-1 0,0 1 0,-1-1 0,1 1 0,0-1 0,0 1 0,0-1 1,0 0-1,0 1 0,0-1 0,0 0 0,0 0 0,0 0 0,1 0 0,-1 0 0,0 0 0,1 0 0,-1 0 0,1 0 0,-1-1 0,1 1 0,2 0 1,47 12 10,-43-12-8,43 5-102,1-2 0,90-5 1,-97 0-447,-36 1 88,-1-1 1,1 0-1,-1 0 0,0 0 0,0-1 0,1 0 0,11-5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5:02:55.837"/>
    </inkml:context>
    <inkml:brush xml:id="br0">
      <inkml:brushProperty name="width" value="0.2" units="cm"/>
      <inkml:brushProperty name="height" value="0.2" units="cm"/>
      <inkml:brushProperty name="color" value="#5B2D90"/>
    </inkml:brush>
  </inkml:definitions>
  <inkml:trace contextRef="#ctx0" brushRef="#br0">119 1 9636,'0'0'5811,"-32"139"-5475,9-115-48,5-2-96,4-5-144,-4 0-48,9-5-240,4-3-928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5:02:56.292"/>
    </inkml:context>
    <inkml:brush xml:id="br0">
      <inkml:brushProperty name="width" value="0.2" units="cm"/>
      <inkml:brushProperty name="height" value="0.2" units="cm"/>
      <inkml:brushProperty name="color" value="#5B2D90"/>
    </inkml:brush>
  </inkml:definitions>
  <inkml:trace contextRef="#ctx0" brushRef="#br0">0 0 1761,'0'0'9668,"0"145"-8787,0-119 95,0 3-176,0-2-527,0-1-209,0-4-64,0-3-32,0-2-257,0-3-639,0-2-737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5:02:56.696"/>
    </inkml:context>
    <inkml:brush xml:id="br0">
      <inkml:brushProperty name="width" value="0.2" units="cm"/>
      <inkml:brushProperty name="height" value="0.2" units="cm"/>
      <inkml:brushProperty name="color" value="#5B2D90"/>
    </inkml:brush>
  </inkml:definitions>
  <inkml:trace contextRef="#ctx0" brushRef="#br0">0 1 5394,'0'0'1665,"0"142"-592,0-101-241,0 0-128,0-1-143,0-6-65,0-3-176,0-4-176,0-8-112,0-4-32,0-3 0,0-5-160,5-2-208,-5-1-288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5:02:57.037"/>
    </inkml:context>
    <inkml:brush xml:id="br0">
      <inkml:brushProperty name="width" value="0.2" units="cm"/>
      <inkml:brushProperty name="height" value="0.2" units="cm"/>
      <inkml:brushProperty name="color" value="#5B2D90"/>
    </inkml:brush>
  </inkml:definitions>
  <inkml:trace contextRef="#ctx0" brushRef="#br0">0 8 10309,'0'0'5666,"197"-8"-5666,-156 13-80,-9 15-576,-4-4-961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5:02:59.737"/>
    </inkml:context>
    <inkml:brush xml:id="br0">
      <inkml:brushProperty name="width" value="0.2" units="cm"/>
      <inkml:brushProperty name="height" value="0.2" units="cm"/>
      <inkml:brushProperty name="color" value="#5B2D90"/>
    </inkml:brush>
  </inkml:definitions>
  <inkml:trace contextRef="#ctx0" brushRef="#br0">1 4 5010,'0'0'8236,"56"-3"-5480,-27 18-2575,-1 1-1,33 26 1,-34-23-173,44 32-116,27 18-455,-30-29-3859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5:03:00.593"/>
    </inkml:context>
    <inkml:brush xml:id="br0">
      <inkml:brushProperty name="width" value="0.2" units="cm"/>
      <inkml:brushProperty name="height" value="0.2" units="cm"/>
      <inkml:brushProperty name="color" value="#5B2D90"/>
    </inkml:brush>
  </inkml:definitions>
  <inkml:trace contextRef="#ctx0" brushRef="#br0">0 0 2337,'0'0'7601,"0"11"-5520,0 283 2736,0-195-6975,0 0-3655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5:03:00.936"/>
    </inkml:context>
    <inkml:brush xml:id="br0">
      <inkml:brushProperty name="width" value="0.2" units="cm"/>
      <inkml:brushProperty name="height" value="0.2" units="cm"/>
      <inkml:brushProperty name="color" value="#5B2D90"/>
    </inkml:brush>
  </inkml:definitions>
  <inkml:trace contextRef="#ctx0" brushRef="#br0">1 0 6227,'0'0'4930,"18"140"-4642,-18-97-128,5 3-48,-5-5-80,0-3-32,4-6 0,-4-6 0,5-4-96,-5-8-352,0-4-464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05:48.142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0 122 6835,'0'0'4597,"10"0"-4272,20 1-140,0 0-50,-1-1 0,34-3 0,-62 2-139,1 1 1,0 0-1,-1-1 1,1 1-1,-1-1 0,1 1 1,-1-1-1,1 0 1,-1 0-1,1 0 0,-1 1 1,0-1-1,1 0 1,-1-1-1,0 1 0,0 0 1,0 0-1,0-1 1,0 1-1,0 0 0,0-1 1,0 1-1,-1-1 1,1 1-1,0-2 0,3-43-566,-5 32 178,1 13 356,0 0 1,-1-1-1,1 1 1,0 0-1,-1 0 1,0-1-1,1 1 1,-1 0 0,0 0-1,0 0 1,1 0-1,-1 0 1,0 0-1,0 0 1,0 0-1,0 0 1,0 0 0,0 1-1,-1-1 1,1 0-1,0 1 1,0-1-1,0 1 1,-1-1-1,1 1 1,0 0 0,-1-1-1,-1 1 1,-45-6-489,42 6 467,-7-1 32,7 0 42,0 1 0,0-1 0,0 1 0,0 1-1,0-1 1,-8 3 0,13-3 3,0 1 0,-1-1 0,1 1 0,0 0 0,0-1 0,-1 1 0,1 0 0,0 0 0,0 0 0,0 0 0,0 0 0,0 0 0,0 0 0,0 1 0,1-1 0,-1 0 0,0 0 0,1 1-1,-1-1 1,1 0 0,-1 1 0,1-1 0,0 0 0,-1 1 0,1-1 0,0 1 0,0-1 0,0 1 0,0-1 0,0 2 0,-1 23 505,1-21-421,-1 0 0,0 0 0,1 1 0,0-1 0,0 0 0,1 0 0,-1 0 0,1 0 0,0 0 0,0 0 0,1-1 0,-1 1-1,1 0 1,0-1 0,1 1 0,-1-1 0,1 1 0,0-1 0,3 4 0,0-2-147,-1 0 0,0 1 0,-1-1 0,1 1 0,5 12 1,-4 5-5474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5:03:01.291"/>
    </inkml:context>
    <inkml:brush xml:id="br0">
      <inkml:brushProperty name="width" value="0.2" units="cm"/>
      <inkml:brushProperty name="height" value="0.2" units="cm"/>
      <inkml:brushProperty name="color" value="#5B2D90"/>
    </inkml:brush>
  </inkml:definitions>
  <inkml:trace contextRef="#ctx0" brushRef="#br0">1 0 9428,'0'0'3810,"229"3"-4098,-220-3-1185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5:03:01.807"/>
    </inkml:context>
    <inkml:brush xml:id="br0">
      <inkml:brushProperty name="width" value="0.2" units="cm"/>
      <inkml:brushProperty name="height" value="0.2" units="cm"/>
      <inkml:brushProperty name="color" value="#5B2D90"/>
    </inkml:brush>
  </inkml:definitions>
  <inkml:trace contextRef="#ctx0" brushRef="#br0">292 1 8772,'0'0'5066,"-8"7"-4105,-34 38 144,-61 84 1,63-77-1994,26-34-366,-2-1 0,0-1 0,-21 18 0,21-28-1883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5:03:02.849"/>
    </inkml:context>
    <inkml:brush xml:id="br0">
      <inkml:brushProperty name="width" value="0.2" units="cm"/>
      <inkml:brushProperty name="height" value="0.2" units="cm"/>
      <inkml:brushProperty name="color" value="#5B2D90"/>
    </inkml:brush>
  </inkml:definitions>
  <inkml:trace contextRef="#ctx0" brushRef="#br0">0 92 9396,'0'0'1745,"22"0"-1579,-5 0-99,-1 1-10,-1-1 1,1 0 0,-1-2-1,0 0 1,0 0 0,0-2-1,27-8 1,-2-5 2,-19 7 163,0 2 0,0 0 1,1 1-1,0 1 0,0 1 0,46-4 0,-68 9-210,1 0 0,0 0 1,-1 1-1,1-1 0,-1 0 1,1 0-1,-1 1 0,0-1 1,1 1-1,-1-1 0,1 0 0,-1 1 1,1-1-1,-1 1 0,0-1 1,0 1-1,1-1 0,-1 1 1,0-1-1,0 1 0,1-1 0,-1 1 1,0-1-1,0 1 0,0-1 1,0 1-1,0 0 0,0-1 1,0 1-1,0 0 0,1 22 171,-1-19-124,0 13 63,1-9-90,-1 1 0,0 0 0,0 0 0,-1 0 0,0 0 0,-1 0 0,0-1 0,0 1 0,-1 0 0,-5 10 0,6-15-43,-1 0 1,1 1-1,0-1 0,0 1 1,0-1-1,1 1 1,-1 0-1,1 0 1,1 0-1,-1 0 1,0 7-1,7-12-201,8 0 53,14 1 86,0-2 1,0 0 0,-1-2 0,29-7-1,-34 4 88,-6 1 40,1 0 0,-1 1 0,1 1 0,22-1 0,-37 4 134,-3 6-16,1 0 0,-2 0 1,1 0-1,0-1 0,-1 1 1,0-1-1,-1 1 0,1-1 0,-1 0 1,0 0-1,-4 6 0,3-6-169,1 0 1,0 0-1,0 0 0,0 0 0,1 1 0,0-1 0,0 1 0,0-1 0,1 1 1,0 0-1,-1 7 0,2-4-30,-1-8 8,1 0 0,0 0 0,0 0 1,-1 0-1,1-1 0,0 1 1,0 0-1,0 0 0,0 0 0,0 0 1,0 0-1,0 0 0,1 0 1,-1 0-1,0 0 0,1 0 0,-1 0 1,0-1-1,1 1 0,-1 0 0,1 0 1,-1 0-1,1-1 0,-1 1 1,1 0-1,0-1 0,-1 1 0,1 0 1,0-1-1,0 1 0,-1-1 0,1 1 1,0-1-1,0 1 0,0-1 1,0 0-1,0 1 0,0-1 0,-1 0 1,1 0-1,0 0 0,2 0 0,58 6-2111,117-6 0,-72-2-216,-106 29 4863,-1-23-2372,0-1 1,0 1 0,0 0-1,-1-1 1,1 1-1,-1-1 1,0 1 0,0-1-1,-4 5 1,3-5-100,1 0 1,0 0-1,0 0 0,0 0 1,1 0-1,-1 1 0,1-1 1,-1 1-1,1-1 1,0 1-1,0-1 0,0 8 1,1-10-55,0 1 0,-1-1 0,1 0 0,0 1 1,0-1-1,1 1 0,-1-1 0,0 0 0,0 1 1,1-1-1,-1 1 0,1-1 0,-1 0 1,1 0-1,1 3 0,21-1-370,-21-3 351,242 0-108,-233 17 978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5:03:29.2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0 164 6419,'0'0'3023,"8"0"663,32 2-3208,224-9 805,-257 8-1270,1 0-1,-1 1 1,-1 0-1,1 0 1,0 0-1,0 1 0,-1 0 1,0 1-1,1-1 1,-1 1-1,0 0 0,-1 1 1,1-1-1,-1 1 1,0 0-1,0 1 1,-1-1-1,1 1 0,5 10 1,3 4 59,0 1 0,-2 1 0,0 0 0,11 35 0,-12-2 243,-10-55-313,0 0 0,0 0 0,0-1 0,0 1 0,0 0 0,0 0 0,0 0 0,0 0 0,1 0 0,-1 0 0,0 0 0,0-1 0,0 1 0,0 0 0,0 0 0,0 0 0,0 0 0,1 0 0,-1 0 0,0 0 0,0 0 0,0 0 0,0 0 0,0 0 0,1 0 0,-1 0 0,0 0 1,0 0-1,0 0 0,0 0 0,0 0 0,1 0 0,-1 0 0,0 0 0,0 0 0,0 0 0,0 0 0,0 0 0,1 0 0,-1 0 0,0 0 0,0 0 0,0 0 0,0 1 0,0-1 0,0 0 0,0 0 0,0 0 0,1 0 0,-1 0 0,0 0 0,0 0 0,0 1 0,0-1 0,0 0 0,0 0 0,0 0 0,0 0 1,0 0-1,0 1 0,0-1 0,0 0 0,0 0 0,0 0 0,4-12-68,-6-44-380,0 25 212,2 1 1,4-42-1,-3 71 230,0-1-1,0 1 1,0-1 0,0 1 0,0-1-1,0 1 1,0 0 0,1-1-1,-1 1 1,0 0 0,1 0-1,-1 0 1,1 0 0,-1 0-1,1 1 1,0-1 0,-1 0 0,1 1-1,0-1 1,-1 1 0,1-1-1,0 1 1,0 0 0,-1 0-1,1 0 1,3 0 0,49 2-163,-48 1 177,0 0-1,0 0 0,0 1 0,0 0 1,0 0-1,-1 0 0,0 0 0,0 1 1,0 0-1,0 0 0,-1 0 0,6 10 1,-4-7-8,1 0 1,0 0-1,1 0 1,-1-1 0,10 7-1,-16-13-34,0-1 1,0 1-1,0 0 0,0-1 0,0 1 0,1 0 0,-1-1 0,0 1 1,0-1-1,1 0 0,-1 1 0,0-1 0,0 0 0,1 0 0,-1 0 1,0 0-1,1 0 0,-1 0 0,0 0 0,0 0 0,1 0 0,-1-1 1,0 1-1,0-1 0,1 1 0,-1-1 0,0 1 0,0-1 0,0 1 1,0-1-1,0 0 0,0 0 0,0 0 0,0 0 0,0 1 0,0-1 0,1-2 1,2-4-65,0 0 0,-1 0 1,1-1-1,-1 1 0,2-11 0,9-19-248,-13 36 343,0 1 0,-1-1 0,1 0 0,-1 1-1,1-1 1,0 1 0,0-1 0,-1 1 0,1-1-1,0 1 1,0-1 0,-1 1 0,1 0-1,0 0 1,0-1 0,0 1 0,0 0 0,0 0-1,-1 0 1,1 0 0,0 0 0,0 0 0,0 0-1,0 0 1,0 0 0,0 0 0,-1 1 0,1-1-1,0 0 1,0 0 0,0 1 0,-1-1 0,2 2-1,-1-2 6,3 3 51,0 1 1,1-1-1,-1 1 1,-1 0-1,1 1 0,0-1 1,-1 1-1,4 6 0,14 18 146,43 34-1,-61-62-195,1 1 1,-1-1-1,0-1 0,1 1 1,-1 0-1,1-1 0,-1 0 1,1 0-1,-1 0 0,1 0 1,-1 0-1,0-1 0,1 0 1,-1 1-1,0-1 0,1-1 1,-1 1-1,0 0 0,6-4 1,-7 3 43,0 0 0,0 0 1,0 0-1,0 0 0,-1 0 1,1-1-1,-1 1 0,1-1 0,-1 1 1,0-1-1,0 1 0,0-1 1,0 0-1,0 1 0,-1-1 0,1 0 1,-1 0-1,0-3 0,0 6 250,0 22-179,0-19-109,0 0-1,0 0 1,0 0 0,0 0-1,1-1 1,-1 1 0,1 0-1,0 0 1,0 0-1,0-1 1,0 1 0,0 0-1,0-1 1,1 1 0,-1-1-1,1 1 1,2 1-1,1 0-12,-1-1-1,1 0 1,0 0-1,0 0 1,1-1-1,-1 1 0,0-1 1,7 1-1,-6-1 3,0-1 0,0 1-1,0-1 1,0-1 0,0 1-1,0-1 1,0 0 0,0 0-1,0-1 1,0 0 0,0 0-1,0 0 1,0-1 0,-1 1-1,1-2 1,0 1 0,-1 0-1,1-1 1,-1 0 0,0-1 0,0 1-1,0-1 1,-1 0 0,1 0-1,-1 0 1,0-1 0,0 1-1,0-1 1,-1 0 0,0 0-1,0-1 1,0 1 0,0-1-1,-1 1 1,0-1 0,0 0-1,-1 0 1,0 0 0,0 0-1,0 0 1,0-6 0,-1 8-12,0 0 0,0 0-1,0 1 1,-1-1 0,1 0 0,-1 0 0,0 1 0,0-1 0,0 0-1,-1 1 1,1-1 0,-1 1 0,0 0 0,-3-5 0,1 4-22,-1 0 0,1 0 0,-1 0 0,-1 0 0,1 1 0,0 0 0,-1 0 0,-6-2 0,-1-2-92,-1 1 0,-1 0 1,1 2-1,-1-1 1,1 2-1,-1 0 0,0 1 1,-1 0-1,1 1 0,0 1 1,-29 3-1,43-3 125,0 1 0,0 0 0,1 0 0,-1 0 0,0 0-1,0-1 1,0 1 0,1 0 0,-1 0 0,1 1 0,-1-1 0,1 0-1,-1 0 1,1 0 0,0 0 0,-1 0 0,1 0 0,0 1 0,0-1-1,0 0 1,0 0 0,0 0 0,0 3 0,1 38 12,-1-29-40,1-12 32,-1 0-1,1 0 1,-1 0-1,1 1 1,-1-1 0,1-1-1,-1 1 1,1 0 0,0 0-1,0 0 1,0 0-1,-1 0 1,1-1 0,0 1-1,0 0 1,0-1 0,0 1-1,0-1 1,0 1-1,0-1 1,0 1 0,0-1-1,1 0 1,-1 0 0,0 1-1,0-1 1,0 0-1,0 0 1,2 0 0,44 1 59,-39-1-40,135-2 898,-40-1-706,152 15-1,-412-14 1188,155 2-1398,0 0 0,0 0 0,1 0 0,-1 0 0,0 0 0,0 0 0,1 0 0,-1 1 1,0-1-1,1 1 0,-1-1 0,0 1 0,1 0 0,-1-1 0,1 1 0,-1 0 0,1 0 0,0 0 1,-1 0-1,1 1 0,0-1 0,0 0 0,-1 0 0,1 1 0,0-1 0,0 1 0,0 1 1,-1 2-54,1 0 0,0 0 0,0 0 1,1 0-1,-1 1 0,1-1 1,1 7-1,-1 2-133,1-11 171,-1-1 1,1 1-1,0-1 1,0 0-1,0 1 1,0-1-1,1 0 1,-1 0-1,1 0 1,-1 0-1,1 0 1,0 0-1,0 0 0,-1 0 1,1-1-1,0 1 1,1-1-1,-1 1 1,0-1-1,0 0 1,1 0-1,-1 0 1,0 0-1,1-1 1,-1 1-1,1 0 1,3-1-1,9 4 0,1-1 0,-1-1 0,20 1 0,-9-2 34,-11 0-18,0 0 0,0-1 0,19-3 0,-30 3 13,0-1-1,0 0 0,-1 0 0,1 0 1,-1 0-1,1-1 0,-1 0 0,1 1 1,-1-1-1,0 0 0,0-1 0,0 1 1,0 0-1,0-1 0,0 0 0,-1 0 1,5-5-1,-1-3 33,0 0 1,0-1-1,-1 1 1,-1-1 0,0 0-1,-1 0 1,4-25-1,-3 1 227,-3-52 0,-1 52-192,0 34-78,0-1-1,-1 0 0,1 1 1,0-1-1,-1 0 0,0 1 0,0-1 1,1 0-1,-2 1 0,1-1 1,0 1-1,0 0 0,-1-1 0,1 1 1,-1 0-1,0 0 0,0 0 0,-2-3 1,-52-29 56,52 32-62,3 1-18,3 24-295,2-14 323,0 1-1,1-1 0,0 0 1,0 0-1,1 0 0,0-1 1,1 1-1,0-2 0,11 11 1,9 11 27,116 123 85,-66-73 10,-74-77-136,-1 0 0,1 1 0,-1-1 1,1 0-1,0 0 0,0-1 0,0 1 1,0 0-1,0-1 0,1 0 0,-1 0 0,0 0 1,0 0-1,1 0 0,-1-1 0,1 0 1,-1 1-1,1-1 0,-1 0 0,0-1 1,1 1-1,-1-1 0,1 1 0,-1-1 1,0 0-1,1 0 0,-1-1 0,0 1 1,5-3-1,-4 1-15,0 1 1,0-1-1,0 0 0,0 0 1,0-1-1,0 1 0,-1-1 1,0 0-1,0 1 0,0-1 1,0-1-1,0 1 0,-1 0 1,0-1-1,0 1 1,0-1-1,-1 0 0,1 0 1,1-9-1,-3-79-579,0 92 583,-1 0 0,0 0 0,1-1 0,-1 1 0,0 0 0,0 0 0,0 0 0,0 0 0,0 0 0,0 0 0,0 1 0,0-1 0,-1 0 0,1 0 0,0 1 0,0-1 0,-1 1 0,1-1 0,0 1 0,-1 0 0,1-1 0,0 1 0,-1 0 0,1 0 0,-1 0 0,1 0 0,0 0 0,-1 0 0,1 0 0,0 1 0,-1-1 0,1 0 0,0 1 0,-1-1 0,1 1 0,0-1 0,-1 1 0,1 0 0,0 0 0,0-1 0,0 1 0,0 0 0,0 0 0,-2 2 0,1 5 18,0 1-1,1-1 0,-1 0 0,2 1 0,-1-1 1,1 1-1,2 14 0,-1 3-49,-1-23 38,1 0 0,0 0-1,0-1 1,0 1 0,1 0-1,-1-1 1,1 1 0,-1-1 0,1 1-1,0-1 1,0 0 0,0 0 0,0 0-1,0 0 1,0 0 0,0 0-1,1 0 1,-1-1 0,1 1 0,0-1-1,-1 0 1,1 0 0,0 0 0,0 0-1,-1 0 1,1 0 0,0-1-1,4 1 1,-1 0 4,-1 0 0,1 0 0,0 0 0,0-1 0,-1 0 0,1 0 0,0 0 0,-1-1 0,1 0 0,0 0 0,-1 0 0,1-1 0,-1 1 0,9-5 0,-10 2 18,0 0 1,0 0-1,0 0 1,-1 0-1,1-1 1,-1 1-1,-1-1 1,4-6-1,-3 5 0,0 1-1,1-1 1,-1 1 0,1 0 0,8-8-1,-10 12-8,-1 0 0,1 0 0,0 0 0,0 0 0,0 0 0,0 0 0,0 1 0,1-1 0,-1 1 0,0-1 0,0 1 0,0 0 0,0 0 1,1 0-1,-1 0 0,0 0 0,0 1 0,0-1 0,0 1 0,0-1 0,1 1 0,1 1 0,48 23 296,-39-18-228,23 14-217,39 19 419,-70-37-830,1-1 0,-1-1 0,1 1 0,0-1 0,-1 0 1,11 1-1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5:03:29.6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142 1 7043,'0'0'5432,"-18"6"-4816,-55 22-39,70-27-554,0 1 1,0-1 0,0 1-1,0 0 1,0 0 0,0 0 0,1 0-1,-1 1 1,1-1 0,-1 1-1,1-1 1,0 1 0,0 0 0,0 0-1,1 0 1,-1 0 0,0 0-1,1 0 1,0 0 0,0 0 0,0 1-1,0-1 1,1 1 0,-1-1 0,1 0-1,0 1 1,0-1 0,0 1-1,0-1 1,1 1 0,1 5 0,-1 10-231,-1-17 142,1 0 0,0 0-1,0-1 1,-1 1 0,1 0 0,1-1 0,-1 1 0,0-1 0,0 1 0,0-1-1,1 0 1,-1 0 0,1 1 0,-1-1 0,1 0 0,-1 0 0,1 0 0,0-1-1,0 1 1,-1 0 0,1-1 0,0 1 0,0-1 0,0 1 0,-1-1-1,1 0 1,0 0 0,3 0 0,62 4-1296,-65-4 1295,4 1 46,-1-1-1,0 0 1,1-1 0,-1 0 0,0 1 0,1-2 0,-1 1 0,0-1-1,0 1 1,0-1 0,9-5 0,-11 4 31,0 1 0,-1-1 0,1 0 0,0 0 0,-1 0 0,1 0 1,-1-1-1,0 1 0,0 0 0,-1-1 0,1 0 0,-1 1 0,1-1 0,-1 0 0,0 0 0,0-5 0,8-35 1249,-7 44-1239,0 0 0,0 1 0,0-1 0,-1 1 1,1-1-1,0 1 0,0 0 0,-1-1 0,1 1 1,-1 0-1,1 0 0,-1 0 0,1 0 0,-1 1 1,1-1-1,-1 0 0,0 1 0,0-1 1,0 1-1,2 1 0,0 1 16,2 1-82,0-1 0,0 0-1,0 0 1,1-1 0,-1 1 0,1-1-1,0 0 1,0-1 0,0 0-1,0 1 1,1-2 0,8 2-1,25 1-5725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5:03:30.3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7507,'0'0'2978,"16"22"-2306,105 144-26,-112-153-555,41 55 868,-2 2 1,73 147-1,-121-220-1522,-1-1 523,1 0 0,0-1 0,0 1-1,1 0 1,-1 0 0,1 0 0,0 0 0,0 0 0,0 0-1,0 0 1,1 0 0,0 0 0,0 0 0,0 0 0,0 1-1,0-1 1,5-4 0,5 2 34,0 0 0,1 1-1,-1 0 1,1 1 0,0 1-1,14-2 1,-17 3 2,1 0 1,-1 0-1,0-1 1,0 0-1,0-1 0,0 0 1,-1 0-1,0-1 1,17-12-1,-23 14-1,-1 1-1,0-1 1,0 0-1,0 0 1,0 0-1,-1 0 1,1-1 0,-1 1-1,0 0 1,0 0-1,0-1 1,0 1-1,-1-1 1,1 1-1,-1-1 1,0 1-1,0-1 1,0 1 0,-1-4-1,1-3 11,0 9 4,0 0-1,-1 0 0,1 0 1,0 0-1,-1 0 1,1 0-1,-1 0 1,1 1-1,-1-1 0,1 0 1,-1 0-1,0 0 1,1 1-1,-1-1 1,0 0-1,0 1 1,1-1-1,-1 1 0,0-1 1,0 1-1,0-1 1,0 1-1,0-1 1,0 1-1,0 0 0,0-1 1,0 1-1,0 0 1,0 0-1,-2 0 1,-35-2 234,31 2-190,3 0-5,0 0 0,0 0 0,0 0 0,-1 1 0,1-1 0,0 1 0,0 0 0,0 0 0,0 1 0,0-1 0,0 1 0,1 0 0,-6 3 0,7-3-36,-1 1 1,1-1-1,0 1 0,0 0 0,0 0 0,0-1 0,1 1 0,-1 0 0,1 1 1,0-1-1,0 0 0,0 0 0,0 0 0,0 1 0,1-1 0,-1 1 1,1 4-1,-1 2 11,0 1 1,1 0 0,0-1-1,1 1 1,0-1 0,1 1-1,3 13 1,-3-19-19,1 0 0,-1 0 1,1 0-1,0 0 0,0-1 0,0 1 0,1-1 0,0 0 1,0 0-1,0-1 0,0 1 0,0-1 0,1 0 1,-1 0-1,10 5 0,3 0 132,0-1 0,0 0 1,1-2-1,-1 0 0,1 0 0,29 2 0,48-2 270,-31-5-3136,-17-1-1722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4:55:20.9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82 728 5827,'0'0'6269,"-10"2"-5620,-3 1-416,-31 4 3703,41-7-3865,3 0-72,0 0 1,0 0 0,-1 0 0,1 0 0,0 0 0,0 0 0,-1 0 0,1 0 0,0 0 0,0 0 0,-1 0 0,1 0-1,0 0 1,-1 0 0,1 0 0,0 0 0,0 0 0,-1 0 0,1 0 0,0 0 0,0 0 0,0 0 0,-1-1 0,1 1 0,0 0-1,0 0 1,-1 0 0,1 0 0,0 0 0,0-1 0,0 1 0,0 0 0,-1 0 0,1 0 0,0-1 0,0 1 0,0 0 0,0 0-1,0-1 1,0 1 0,0 0 0,-1-1 0,0-51 13,-1 25 5,2-1 0,4-37 0,-2 58-13,0 0 0,1 1 0,0 0 0,0-1 0,0 1 0,1 0 0,-1 0 0,6-5 0,-4 4 2,0-1 0,0 1 0,0-1 0,5-15 0,-7 17-10,1 1 0,-1 0 1,1-1-1,0 1 0,1 1 1,-1-1-1,1 1 0,0-1 1,0 2-1,9-7 0,14-12 3,-12 9-2,1 1 0,0 1 0,1 0-1,0 1 1,38-14 0,32-18-3,-21 0 20,-33 20-21,1 2 0,52-24 0,-40 25-7,-31 10 10,1 2 0,1 0-1,0 1 1,0 1 0,0 1-1,0 0 1,1 2 0,32-2-1,-50 4 18,40-18 66,-21 10-58,-11 4-13,1 0 0,0 0 0,0 1 0,0 0 0,0 1 0,20-2 0,-29 4 752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4:55:22.1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107 95 5891,'0'0'4685,"16"9"-1690,59 35-2498,-55-30-310,56 34 219,-69-45-383,0 1 0,0-1 0,0 0 0,1-1 0,0 1 0,-1-2 0,1 1 0,14 0 0,-21-2 76,-1-3-59,-1-2-42,0 0-1,0 1 1,0-1-1,-1 0 1,0 1 0,0 0-1,0-1 1,0 1 0,-1 0-1,0 0 1,1 0 0,-1 0-1,-1 1 1,1-1 0,-1 1-1,1 0 1,-1 0 0,0 0-1,0 0 1,-5-2 0,-16-10-52,0 2 0,-32-13 0,46 21 19,-70-24-87,52 20 140,1-1-1,-31-16 1,59 25-34,0 1-13,5-3 7,49-2 35,0 2 0,69 4 0,-35 1 2,64-2 750,-152 41-837,-1-38 102,1 0 0,-1 0 0,0 0 0,1 0 0,-1 0 0,-1 0 0,1 0 0,0-1 0,-1 1 0,1 0 0,-1-1 0,0 0 0,0 1 0,0-1 0,0 0-1,-4 4 1,3-4-18,1 0 0,-1 0 1,1 1-1,0-1 0,0 1 0,0 0 0,0 0 0,0-1 0,1 1 0,-1 0 0,1 0 0,0 1 0,0-1 0,0 0 0,0 0 0,1 1 0,-1 2 0,1 15-1941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5:04:36.02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5667,'0'0'0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5:04:36.02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14 282 3650,'0'0'4981,"0"0"-4838,-1 0 0,0 0 0,1 0 0,-1 0 0,0 0 0,1 0 0,-1 0 0,1-1 0,-1 1 1,0 0-1,1 0 0,-1-1 0,0 1 0,1 0 0,-1-1 0,1 1 0,-1 0 0,1-1 0,-1 1 1,1-1-1,-1 0 0,2-3-164,0-1 1,1 1-1,-1-1 0,1 1 1,0 0-1,1 0 0,-1 0 1,1 0-1,-1 0 1,1 1-1,0-1 0,0 1 1,1 0-1,-1-1 1,1 2-1,0-1 0,0 0 1,6-3-1,19-11-445,41-20 0,-56 31 317,37-18-101,1 2 0,1 2 0,1 3 0,1 3 0,0 1 0,63-5 0,-73 13 250,61-4 11,-106 9 274,0 2-296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05:48.859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133 0 2321,'0'0'5992,"-8"0"-5845,-42 0 216,49 1-305,0-1-1,0 0 1,0 1 0,0-1 0,1 0 0,-1 1 0,0-1 0,0 1 0,1-1 0,-1 1-1,0 0 1,1-1 0,-1 1 0,1 0 0,-1-1 0,1 1 0,-1 0 0,1-1 0,-1 1-1,1 0 1,0 0 0,-1 0 0,1 0 0,0-1 0,0 1 0,-1 0 0,1 0-1,0 1 1,-3 35 350,41-33-223,-30-4-146,-3 0-15,-1 0-1,1 0 1,-1 0-1,0 1 1,1 0-1,-1 0 1,0 0-1,0 1 1,0-1-1,0 1 1,0 0 0,0 0-1,0 0 1,-1 1-1,1-1 1,3 4-1,-5-2 86,1 0-1,-1 0 0,0 1 0,0-1 1,-1 0-1,1 1 0,-1-1 1,0 1-1,0 0 0,0-1 1,-1 1-1,1 0 0,-1-1 1,-1 7-1,1 33 2336,-4-42-2387,-1-1 0,0-1 0,1 1 0,-1-1 0,1 1 0,-1-1 0,-6-1 0,6 1-20,-25-1-22,13 0-78,0 1 0,0 1-1,1 0 1,-24 5 0,39-5-21,1-1 0,-1 1 1,1 0-1,-1-1 0,1 1 0,-1-1 1,1 1-1,-1 0 0,1 0 1,-1-1-1,1 1 0,0 0 0,-1 0 1,1-1-1,0 1 0,0 0 0,0 0 1,0 0-1,0-1 0,-1 1 0,2 0 1,-1 0-1,0 0 0,0-1 1,0 1-1,0 0 0,1 1 0,-1 4-2136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5:04:36.03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 0 5330,'0'0'6123,"-23"5"-2799,22 22-3308,1 30 161,1-54-174,-1 0 0,1 0 0,0 0 0,0 0 0,0 0 0,0-1 0,0 1 0,0 0 0,1 0 0,0-1 0,-1 1 0,1-1 0,0 1 0,0-1 0,3 3 0,117 96 74,-48-44-61,-47-37-72,-27-50-3287,1 12-1278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5:04:36.03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 17 2001,'0'0'6838,"-11"-17"-1919,68 20-4910,71 12 0,-69-6-6,74 1 0,-132-10-4,0 1 0,-1-1 0,1 1 0,0-1 0,0 1 0,-1 0 0,1 0-1,-1-1 1,1 1 0,-1 0 0,1 0 0,-1 0 0,1 0 0,-1-1 0,0 1 0,1 0-1,-1 0 1,0 0 0,0 0 0,0 0 0,0 0 0,1 0 0,-1 0 0,-1 0 0,1 0-1,0 1 1,0 38-22,-1-29 39,1 54 21,-46-22 41,32-32-69,11-9-2,0-1 0,0 1 0,0 0 0,1 0 0,-1 0 0,1 0-1,0 1 1,-1-1 0,1 0 0,0 1 0,0 0 0,1-1 0,-4 7 0,5-8-47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5:05:27.28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36 0 3922,'0'0'11266,"0"39"-11340,2 20 332,0-33-25,-2 0 0,-4 48 0,-5-48-93,7-22-125,1 0-1,0 0 1,-1 0-1,1 0 1,0 0-1,1 1 1,-1 7-1,1-12-91,-18-30-6667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5:05:34.35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69 1 4242,'10'8'8964,"-10"-6"-8904,0 0 1,0 1-1,1-1 0,-1 0 0,1 0 1,0 1-1,-1-1 0,1 0 1,0 0-1,1 0 0,-1 0 0,0 0 1,0 0-1,1 0 0,-1 0 1,1-1-1,0 1 0,-1 0 0,1-1 1,0 1-1,0-1 0,3 2 1,58 23 63,-8-3 91,-42-16-155,0-1 0,0-1 1,1 0-1,0-1 0,0 0 0,17 2 0,-11-2 56,0 0 0,29 12 0,78 29 36,-120-41-132,1 0 0,-1 0 0,1 1 1,-1-1-1,7 8 0,22 13 11,107 42 740,-48-16-643,-80-39-57,-13-10-51,-1-1 0,1 1 1,0 0-1,0-1 1,0 1-1,0-1 0,0 0 1,0 0-1,0 0 1,0 0-1,0 0 1,1 0-1,-1 0 0,0-1 1,4 1-1,21 21 1010,-25-21-1015,2-1 540,-5-9-262,0 5-425,0 2 121,0 0 0,0 0 0,0 0 1,0 0-1,0 1 0,0-1 0,0 0 0,-1 1 0,1-1 1,0 1-1,-1-1 0,0 1 0,1 0 0,-1 0 0,0-1 0,0 1 1,-2-1-1,-19-17-970,21 18 895,1-1 0,-1 1 0,1 0 1,-1 0-1,1 0 0,-1 0 1,0 0-1,1 0 0,-1 1 1,0-1-1,0 0 0,1 1 0,-3-1 1,-22-11-591,9-4 689,13 12-6,1 0 1,-1 0-1,0 1 1,1 0-1,-2 0 1,1 0-1,0 0 1,0 1-1,-1-1 1,0 1-1,1 0 1,-1 0-1,0 1 1,-5-1-1,1-1 54,0 1 0,0-1 0,0 0 0,1-1-1,-1 0 1,1-1 0,0 1 0,-7-7-1,-20-10 47,-6 0 120,30 17-109,1 0 0,0 0 0,-17-10-1,-20-9 28,-53-19 6,-15-5-96,91 40-43,-3-3-5,-1 2 0,0 2 0,-29-4 0,-40-5 265,86 14-182,10 1-71,0 0 1,0 0-1,1 0 0,-1 0 0,0 0 0,0 0 0,0 0 0,0-1 0,0 1 0,0 0 0,0 0 0,1-1 0,-1 1 1,0 0-1,0-1 0,0 1 0,1-1 0,-1 1 0,0-1 0,0 0 0,1 1 0,-1-1 0,0 0 0,1 1 1,-1-2-1,1 2-78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5:05:35.16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145 15 208,'0'0'2953,"-8"-1"-2846,-23-3-394,-67-5 7703,90 9-5720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5:05:37.97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 61 5010,'-2'5'6803,"178"-5"-5631,-80-19-1127,-94 18-42,-1 1 1,0-1 0,1 0-1,-1 1 1,0-1-1,0 0 1,1 0-1,-1 0 1,0 0-1,0 0 1,0 0-1,0 0 1,-1-1-1,1 1 1,1-2-1,-1 1 2,0 0 0,1 0 0,-1 0-1,1 0 1,-1 1 0,1-1 0,0 0 0,-1 1-1,1-1 1,0 1 0,0 0 0,0 0-1,0 0 1,3-1 0,18-3 80,-37 6 102,-42 7 101,45-4-273,0 0-1,0 1 1,-18 10-1,-14 6-24,35-17 19,-18 8 89,27-5-28,18 1 1,60 11 554,-61-15-489,36 2 360,-53-6-490,1 0 0,-1 1 0,0-1 0,1 0 0,-1 1 0,0-1 0,1 1 0,-1-1 0,0 1 0,1 0 0,-1 0 0,0-1 0,0 1 0,0 0 0,0 0 0,0 0 0,0 0 0,0 0 0,0 1 0,0-1 0,-1 0 0,1 0 0,0 0 0,0 2 0,8 26 509,-8-27-413,-2-6-73,1-29-286,0 27 197,0 3 25,-1 0 0,1 0-1,0 0 1,0 0 0,0 0 0,0 0 0,0 0 0,1 1-1,0-1 1,-1 0 0,1 0 0,0 0 0,0 0 0,0 1-1,1-1 1,-1 1 0,1-1 0,0 1 0,-1-1 0,1 1-1,0 0 1,0 0 0,0 0 0,5-3 0,8-9 60,-15 14-31,1 0 0,-1-1-1,0 1 1,1 0 0,-1 0 0,1-1-1,-1 1 1,1 0 0,-1 0-1,0-1 1,1 1 0,-1-1-1,0 1 1,1 0 0,-1-1 0,0 1-1,1-1 1,-1 1 0,0-1-1,0 1 1,0-1 0,1 1 0,-1-1-1,0 1 1,0-1 0,0 1-1,0-1 1,0 1 0,0-1 0,0 1-1,0-1 1,0 1 0,0-1-1,-1 0 1,-2 2 41,-1 0 0,1 1 0,-1-1-1,1 1 1,0 0 0,0 0 0,-1 0 0,-2 3 0,-11 6 99,8-7-119,-1 0 0,1 0-1,-1-1 1,0 0 0,0 0-1,0-1 1,0-1 0,0 0-1,-11 0 1,-121 4-967,141-5 858,1 2-156,1-1 271,-1 1 1,0-1 0,0 1 0,1-1-1,-1 1 1,1-1 0,-1 1-1,1-1 1,-1 1 0,1-1-1,0 0 1,0 0 0,2 3 0,125 40 1034,-106-40-1041,-19-4-7,1 1 0,-1-1 0,0 1 0,0 0 0,1 0 0,-1 0 1,0 0-1,0 0 0,0 1 0,0 0 0,-1-1 0,1 1 0,4 4 0,-3-2 232,-1 0-189,0 0 0,1-1 1,-1 1-1,1-1 0,-1 0 0,1 0 1,0 0-1,0 0 0,1-1 0,-1 0 1,0 1-1,1-2 0,0 1 0,8 2 1,-12-4-10,-1 2 63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5:05:40.95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92 12 3538,'0'0'4962,"-14"-12"-2742,13 12-2190,0 0 0,0 1 0,0-1 0,0 0-1,0 1 1,0-1 0,0 0 0,0 1 0,0-1 0,0 1 0,0-1 0,0 1 0,0 0 0,1-1 0,-1 1 0,0 0 0,0 0 0,1 0 0,-1-1 0,0 3 0,0-2-18,1-1 0,-1 1 0,1 0-1,-1 0 1,0-1 0,1 1 0,-1 0 0,0-1 0,1 1-1,-1-1 1,0 1 0,0 0 0,0-1 0,1 0-1,-1 1 1,0-1 0,0 0 0,0 1 0,0-1-1,-2 0 740,45 0-601,-40 0-145,1 1 1,0-1-1,0 1 1,0 0 0,-1-1-1,1 1 1,0 0-1,-1 1 1,1-1-1,-1 0 1,4 3 0,-4-2 0,1-1 0,-1 1 0,1-1 0,0 1 1,0-1-1,0 0 0,-1 0 0,1 0 0,0-1 1,0 1-1,5 0 0,18-2 3,0 0-1,1-2 1,30-6 0,-44 6-12,-1 2 1,1 0-1,19 0 1,-28 1 471,-11 0 192,-191-2-317,197 2-474,1 46 60,0-44 65,38-2-107,1-6 292,-33 5-133,0-1 0,0 1-1,0 0 1,1 1 0,-1-1-1,0 1 1,0 1 0,10 1-1,-16-2-3,0 2 8,0-2-134,1 0 76,1 0-1,-1 0 1,0 0 0,0 0-1,1 0 1,-1 0 0,0 0 0,0-1-1,0 1 1,1 0 0,-1-1-1,0 1 1,0-1 0,0 1-1,0-1 1,0 0 0,0 1 0,0-1-1,0 0 1,0 0 0,0 0-1,0 0 1,0 0 0,-1 0-1,1 0 1,0 0 0,-1 0 0,1 0-1,-1 0 1,1 0 0,-1 0-1,1-1 1,-1-1 0,0 3 4,-4 2-168,-1-1 213,0 1 0,1 1 0,0-1 0,-1 1 0,1 0 0,0-1 0,0 2 0,-4 4 0,-9 5 58,-206 122 297,217-132-407,1 0-1,0 0 0,-1 1 1,1 0-1,1 0 0,-1 0 1,-5 6-1,9-9-18,33-2-257,-21-3 298,0 0-1,0-1 1,16-9-1,33-13 5,72-19 157,-130 45-86,0 0 0,1 0 0,-1-1 0,0 1 1,0-1-1,0 1 0,0-1 0,0 0 0,-1 0 0,1 0 0,-1 0 0,1 0 0,-1 0 0,0 0 0,1-1 1,-1 1-1,0 0 0,0-1 0,0-3 0,15-24-164,-15 31 64,0 1-1,-1 0 1,0 0 0,1 0 0,-1-1 0,0 1-1,0 0 1,0 0 0,0 0 0,0 0-1,-1-1 1,1 1 0,0 0 0,-1 0 0,0 0-1,1-1 1,-1 1 0,0 0 0,0-1 0,-2 4-1,-7 4 31,-1 0 0,-1-1 0,1 0 0,-2 0-1,1-2 1,-26 11 0,-35 21-204,49-20-630,24-14 190,15-6 580,7-5 25,-1 0 1,0-2 0,-1 0-1,30-19 1,-6 3 0,-30 20-2244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5:19:35.76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14 282 3650,'0'0'4981,"0"0"-4838,-1 0 0,0 0 0,1 0 0,-1 0 0,0 0 0,1 0 0,-1 0 0,1-1 0,-1 1 1,0 0-1,1 0 0,-1-1 0,0 1 0,1 0 0,-1-1 0,1 1 0,-1 0 0,1-1 0,-1 1 1,1-1-1,-1 0 0,2-3-164,0-1 1,1 1-1,-1-1 0,1 1 1,0 0-1,1 0 0,-1 0 1,1 0-1,-1 0 1,1 1-1,0-1 0,0 1 1,1 0-1,-1-1 1,1 2-1,0-1 0,0 0 1,6-3-1,19-11-445,41-20 0,-56 31 317,37-18-101,1 2 0,1 2 0,1 3 0,1 3 0,0 1 0,63-5 0,-73 13 250,61-4 11,-106 9 274,0 2-296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5:19:35.76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92 12 3538,'0'0'4962,"-14"-12"-2742,13 12-2190,0 0 0,0 1 0,0-1 0,0 0-1,0 1 1,0-1 0,0 0 0,0 1 0,0-1 0,0 1 0,0-1 0,0 1 0,0 0 0,1-1 0,-1 1 0,0 0 0,0 0 0,1 0 0,-1-1 0,0 3 0,0-2-18,1-1 0,-1 1 0,1 0-1,-1 0 1,0-1 0,1 1 0,-1 0 0,0-1 0,1 1-1,-1-1 1,0 1 0,0 0 0,0-1 0,1 0-1,-1 1 1,0-1 0,0 0 0,0 1 0,0-1-1,-2 0 740,45 0-601,-40 0-145,1 1 1,0-1-1,0 1 1,0 0 0,-1-1-1,1 1 1,0 0-1,-1 1 1,1-1-1,-1 0 1,4 3 0,-4-2 0,1-1 0,-1 1 0,1-1 0,0 1 1,0-1-1,0 0 0,-1 0 0,1 0 0,0-1 1,0 1-1,5 0 0,18-2 3,0 0-1,1-2 1,30-6 0,-44 6-12,-1 2 1,1 0-1,19 0 1,-28 1 471,-11 0 192,-191-2-317,197 2-474,1 46 60,0-44 65,38-2-107,1-6 292,-33 5-133,0-1 0,0 1-1,0 0 1,1 1 0,-1-1-1,0 1 1,0 1 0,10 1-1,-16-2-3,0 2 8,0-2-134,1 0 76,1 0-1,-1 0 1,0 0 0,0 0-1,1 0 1,-1 0 0,0 0 0,0-1-1,0 1 1,1 0 0,-1-1-1,0 1 1,0-1 0,0 1-1,0-1 1,0 0 0,0 1 0,0-1-1,0 0 1,0 0 0,0 0-1,0 0 1,0 0 0,-1 0-1,1 0 1,0 0 0,-1 0 0,1 0-1,-1 0 1,1 0 0,-1 0-1,1-1 1,-1-1 0,0 3 4,-4 2-168,-1-1 213,0 1 0,1 1 0,0-1 0,-1 1 0,1 0 0,0-1 0,0 2 0,-4 4 0,-9 5 58,-206 122 297,217-132-407,1 0-1,0 0 0,-1 1 1,1 0-1,1 0 0,-1 0 1,-5 6-1,9-9-18,33-2-257,-21-3 298,0 0-1,0-1 1,16-9-1,33-13 5,72-19 157,-130 45-86,0 0 0,1 0 0,-1-1 0,0 1 1,0-1-1,0 1 0,0-1 0,0 0 0,-1 0 0,1 0 0,-1 0 0,1 0 0,-1 0 0,0 0 0,1-1 1,-1 1-1,0 0 0,0-1 0,0-3 0,15-24-164,-15 31 64,0 1-1,-1 0 1,0 0 0,1 0 0,-1-1 0,0 1-1,0 0 1,0 0 0,0 0 0,0 0-1,-1-1 1,1 1 0,0 0 0,-1 0 0,0 0-1,1-1 1,-1 1 0,0 0 0,0-1 0,-2 4-1,-7 4 31,-1 0 0,-1-1 0,1 0 0,-2 0-1,1-2 1,-26 11 0,-35 21-204,49-20-630,24-14 190,15-6 580,7-5 25,-1 0 1,0-2 0,-1 0-1,30-19 1,-6 3 0,-30 20-2244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5:21:42.67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6883,'5'2'8287,"16"10"-7946,-7 3-253,1 0-1,0-1 1,1 0-1,20 12 1,7 5-31,12 9-24,-26-25 11,-1 1-1,34 27 1,-54-39-37,0-1 0,0 1 0,0-1 1,0 0-1,0-1 0,1 0 0,-1-1 0,1 1 0,-1-1 0,1-1 0,11 0 1,45 7 114,-31 2-100,1-2-1,1 0 0,-1-3 1,50 1-1,-65-4-28,0 1 0,0 2 0,23 6 0,24 3 131,-54-5 154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08:37.373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0 5122,'0'0'5603,"4"32"-4677,14 100-142,18 32 1396,-28-136-1801,-1 0-1,-1 0 0,-2 1 0,2 46 0,-5-55-288,-1 10 166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5:21:43.82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253 1 3586,'0'0'5946,"-28"6"-5676,15 3-80,0 2 0,1-1-1,0 2 1,1 0 0,0 0 0,-11 18 0,-12 12 524,-33 31 244,57-60-747,-5 7 118,11-19-397,5-12-305,6 1-3992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5:21:44.59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2385,'0'0'5077,"12"27"-2919,3-4-1661,2 0 0,0-1 1,25 25-1,0 0 49,-39-43-486,0 0 0,0 1 0,0-1 0,-1 1 0,0 0 0,1 0 0,-2-1 0,1 1 0,0 1 0,-1-1 0,1 7 0,6 22 514,-6-30-599,1 0 1,0-1 0,0 1-1,0-1 1,0 0 0,1 0-1,-1 0 1,1 0 0,0-1-1,-1 1 1,1-1 0,1 0-1,-1 0 1,0 0 0,8 1-1,-13-4-237,0-1 0,1 0 0,-1 0 0,0 1 0,0-1 0,0 1 0,-1-1 0,1 1 0,0-1 0,0 1 0,-1 0-1,-1-1 1,-26-20-3086,21 14 518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5:21:46.00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4354,'0'0'3826,"53"21"-1513,172 47-1470,-202-60-418,-19-1 314,-37 7 55,20-9-1045,9-3 250,0 0 1,-1 0-1,1 0 0,0 1 0,0 0 0,0 0 0,1 0 0,-1 0 0,-4 5 0,-12 12 10,16-19-17,4-1-48,4 0 44,1-1 48,0 0 0,0 1 0,-1-2 0,1 1 0,-1 0 0,6-3 0,5-3 246,0 1 1,29-8-1,-28 10-198,0-1 0,26-13 734,-72-2-954,30 19 135,0 1-1,0-1 1,0 1 0,0-1-1,0 0 1,0 1 0,0-1-1,0 1 1,-1-1 0,1 1-1,0-1 1,0 1 0,0-1-1,-1 1 1,1-1 0,0 1-1,-1-1 1,1 1 0,0 0-1,-1-1 1,1 1 0,0-1-1,-1 1 1,1 0 0,-1-1-1,1 1 1,-1 0 0,1 0-1,-1-1 1,1 1 0,-1 0-1,1 0 1,-1 0 0,0-1-1,-25 6-44,-21 21-2,36-12 42,-12 10-2,23-24 75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5:21:58.02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 1352 6115,'0'0'9097,"4"-44"-8643,1 33-455,1 1 0,0 0-1,0 0 1,1 1 0,11-13 0,-10 12 16,19-40 1,-22 44-21,1 0 1,-1 0-1,-1-1 1,1 0-1,-1 0 1,0 0-1,0 0 1,-1 0-1,0-1 1,-1 1-1,1-1 1,-2 0-1,1 0 1,-1 0-1,1-16 1,13-126 57,-15-139 59,8 111-50,-8 172-61,0 1 0,0-1 0,0 0 1,0 1-1,-1-1 0,0 0 0,0 1 1,-1-1-1,0 1 0,0 0 0,0-1 1,0 1-1,-1 0 0,-4-6 0,-15-39-19,-8 1 149,22 38-124,1 0 0,0 0 0,-8-19 1,6 7-19,6 15 2,-1 0 0,1 1 0,1-1 0,-1-1 0,1 1 0,1 0 0,-1-14 0,1 19 10,1 0 0,-1 0 0,1 0 0,-1 0 0,0 0 1,0 0-1,-1 1 0,1-1 0,-2-3 0,1 3 5,0 0 0,1 0-1,0 0 1,-1-1 0,1 1 0,0-1 0,0 1 0,1-1-1,-1-4 1,-2 1 1314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5:22:01.84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32 351 272,'0'0'4912,"-4"0"-4139,-15-4 449,15-20 1580,11 20-2739,0 1 1,0 0 0,1 0 0,-1 1 0,13-3 0,-18 4-47,31-8 40,-1-2 0,1-1 1,43-24-1,-42 25-10,-13 5 1753,-44 3-958,11 6-833,0-1-1,1 1 1,-1 1-1,1 0 1,0 1 0,0 0-1,-17 11 1,-9 3 16,22-12 1,10-4 26,0 0-1,0-1 0,-1 1 1,1-1-1,-1-1 1,1 1-1,-8 1 0,13-45 109,0 22-182,1 12 14,-1 1 0,0-1-1,0 1 1,0 0 0,-1-1-1,0 1 1,-1 0 0,0-1-1,0 1 1,0 0-1,-1 0 1,-4-6 0,4 2 13,0 0 0,1 0 0,0 0 0,1 0 0,0-1 0,1-21 0,0 28 5,1 2-34,-1 2 23,0 0 0,0 1 0,0-1 0,0 0 0,0 1 0,0-1 0,0 1 0,0-1 0,0 0 1,0 1-1,0-1 0,0 0 0,0 1 0,-1-1 0,1 1 0,0-1 0,0 0 0,-1 1 0,1-1 0,0 1 0,-1-1 0,1 1 0,-1-1 0,1 1 0,-1-1 0,1 1 0,-1 0 0,1-1 0,-2 0 0,2 1 78,0-3-170,0 6 86,7 11 38,6-2 30,0 0 0,0-1-1,1-1 1,1 0 0,29 15 0,-30-21-41,-12-4-17,-1 0 0,1 0 0,0 1 0,-1-1 0,1 1-1,0-1 1,-1 1 0,1 0 0,-1-1 0,1 1 0,-1 0 0,0 0 0,1 0 0,-1 0 0,2 2 0,-3-3-1,0 1 1,1-1-1,-1 0 1,0 0-1,0 1 1,0-1-1,0 0 1,0 1-1,0-1 1,0 0-1,0 0 1,0 1-1,0-1 1,0 0-1,0 1 1,0-1-1,0 0 1,0 0-1,0 1 1,0-1-1,0 0 1,-1 1-1,1-1 1,0 0-1,0 0 1,0 1-1,0-1 1,0 0-1,-1 0 1,1 0-1,0 1 1,0-1-1,-1 0 1,1 0-1,0 0 1,0 0-1,-1 1 1,1-1-1,0 0 1,0 0-1,-1 0 1,1 0-1,0 0 1,0 0-1,-1 0 1,1 0-1,0 0 1,-1 0-1,1 0 1,0 0-1,-1 0 1,-19 4 173,18-3-159,-51 34-116,52-35 0,14 0 70,-11 1 33,1-1 1,-1 0-1,1-1 1,-1 1-1,1 0 1,-1-1-1,1 1 1,-1-1-1,1 0 1,-1 1-1,0-1 1,0 0-1,1-1 1,-1 1-1,0 0 1,0-1-1,0 1 1,0-1-1,0 0 1,0 1-1,1-3 1,-2 2-5,-1 1-62,-3 1 15,1 0 50,-1 0 0,0 0 0,1 0 0,-1-1 0,1 1 0,-1-1 0,1 0 0,-1 1 0,1-1 0,0 0 0,-1-1 0,-2-1 0,-10-18-126,13 17 113,0 0 0,-1 1 0,1 0 0,-1 0 0,1-1 0,-1 2 0,0-1 0,0 0 0,0 0-1,-1 1 1,1 0 0,-1 0 0,1 0 0,-1 0 0,0 0 0,1 1 0,-1-1 0,-6 0-1,8 0 10,0 1-1,0 0 1,1-1-1,-1 1 1,1-1-1,-1 1 1,1-1-1,-1 0 1,1 0-1,0 0 1,0 1-1,0-1 1,0 0-1,0 0 1,1-1-1,-1 1 1,1 0-1,-1 0 1,1 0-1,0 0 1,0 0-1,0-4 1,-14-6-52,8 5 14,9 5 21,12 6 10,50 16-102,-62-19 106,1 1-1,-1-1 1,1 1-1,-1 0 1,0 0-1,0 0 1,0 1 0,0-1-1,-1 1 1,1-1-1,0 1 1,-1 0-1,0 0 1,0 0-1,2 4 1,-2-3 12,-1 0 0,1 0 0,0-1 0,0 1-1,0-1 1,1 0 0,-1 1 0,1-1 0,0 0 0,0-1 0,0 1 0,0 0 0,0-1 0,0 0-1,1 1 1,-1-1 0,1-1 0,0 1 0,0 0 0,-1-1 0,1 0 0,0 0 0,0 0 0,5 0-1,0 3 67,-22 0 50,-63-6-250,76 4 124,-1-1-1,0 1 0,1 0 0,0-1 0,-1 1 0,1 0 1,0 0-1,0-1 0,0 1 0,0 0 0,0-1 0,0 1 1,0 0-1,1 0 0,0 2 0,28-9 214,-27 5-12,-9 3-69,-4 2-126,-114 50 71,124-55-99,12 0-624,4-1 682,-1-1-1,1 0 1,0-1 0,-1-1 0,1-1 0,17-7 0,0 0 28,-28 11-20,-3 1-50,6 0-136,-1 1 141,-2-1 9,1 0 0,-1 1 0,0-1-1,0 0 1,0-1 0,0 1 0,0-1 0,0 0 0,0 0 0,0 0 0,0-1 0,0 1 0,-1-1 0,8-4 0,-46-1 34,8-1-151,22 5 88,-1 1 0,1 0 1,-1 1-1,1-1 0,-1 1 1,0 0-1,0 1 0,1-1 1,-1 1-1,0 0 0,0 1 1,-9 1-1,13-1 65,1 0 0,-1 1 1,1-1-1,-1 1 0,1-1 0,-1 1 0,1 0 1,0-1-1,0 1 0,0 0 0,0 0 0,0 0 0,1 0 1,-1 0-1,0 2 0,1-4-31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9T16:26:19.854"/>
    </inkml:context>
    <inkml:brush xml:id="br0">
      <inkml:brushProperty name="width" value="0.025" units="cm"/>
      <inkml:brushProperty name="height" value="0.025" units="cm"/>
      <inkml:brushProperty name="color" value="#333333"/>
      <inkml:brushProperty name="ignorePressure" value="1"/>
    </inkml:brush>
  </inkml:definitions>
  <inkml:trace contextRef="#ctx0" brushRef="#br0">0 0,'0'6400,"0"-6412,0 10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6:40:13.487"/>
    </inkml:context>
    <inkml:brush xml:id="br0">
      <inkml:brushProperty name="width" value="0.025" units="cm"/>
      <inkml:brushProperty name="height" value="0.025" units="cm"/>
      <inkml:brushProperty name="color" value="#333333"/>
    </inkml:brush>
  </inkml:definitions>
  <inkml:trace contextRef="#ctx0" brushRef="#br0">107 175 6931,'0'0'9338,"0"-33"-9346,0 30-1,1 1 0,-1 0 0,1-1 0,-1 1 0,1 0 0,0-1 0,0 1 1,0 0-1,0 0 0,0 0 0,3-4 0,10-23-20,-9-52-59,-5 80 61,0 37-475,0 142 614,0-177-111,-1 0-1,1 0 0,-1 1 0,0-1 0,1 0 0,-1 0 0,0 0 0,1 0 0,-1 0 0,0 0 0,0 0 0,0-1 1,0 1-1,0 0 0,0 0 0,0-1 0,0 1 0,0-1 0,0 1 0,0-1 0,-1 1 0,1-1 0,0 1 0,0-1 0,0 0 1,-2 0-1,-43 7 120,34-5-96,6-1 130,-40 7-709,46-8 542,0 0-1,0 0 1,0 0-1,0 0 0,0 0 1,0 1-1,0-1 1,0 0-1,0 0 1,0 0-1,0 0 0,0 0 1,0 0-1,0 0 1,0 0-1,0 1 1,0-1-1,0 0 0,0 0 1,0 0-1,0 0 1,0 0-1,0 0 1,0 0-1,0 0 0,0 0 1,0 0-1,0 0 1,0 1-1,0-1 1,0 0-1,-1 0 0,1 0 1,0 0-1,0 0 1,0 0-1,0 0 1,0 0-1,0 0 0,0 0 1,0 0-1,0 0 1,0 0-1,-1 0 1,1 0-1,0 0 0,27 1-38,51-1 1043,-47 0-3361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6:40:14.189"/>
    </inkml:context>
    <inkml:brush xml:id="br0">
      <inkml:brushProperty name="width" value="0.025" units="cm"/>
      <inkml:brushProperty name="height" value="0.025" units="cm"/>
      <inkml:brushProperty name="color" value="#333333"/>
    </inkml:brush>
  </inkml:definitions>
  <inkml:trace contextRef="#ctx0" brushRef="#br0">213 5 4114,'0'0'5573,"-13"-4"-3361,5 4-2129,-1 1 1,1 1-1,0-1 0,0 1 1,0 1-1,0 0 1,0 0-1,0 0 0,1 1 1,0 0-1,-1 0 1,-5 6-1,2-2-21,1 0 1,1 1-1,-1 0 0,1 1 0,1 0 0,0 0 1,-8 13-1,15-20-46,-1-1 0,1 1 1,0-1-1,0 1 0,0-1 1,0 1-1,0-1 0,0 1 0,1 0 1,0 0-1,-1-1 0,1 1 0,0 0 1,0 0-1,1 3 0,-1-4-12,1-1 0,-1 0 0,1 0 0,-1 0 0,1 1 1,0-1-1,-1 0 0,1 0 0,0 0 0,0 0 0,0 0 0,0 0 0,0-1 0,0 1 0,0 0 0,0 0 0,0-1 0,0 1 0,0-1 0,1 1 0,-1-1 0,0 1 0,0-1 0,1 0 0,-1 1 0,0-1 0,1 0 0,-1 0 0,2 0 0,25 2 76,54 0-27,-76-2-39,0 0-1,0-1 0,0 1 1,0-2-1,0 1 1,-1 0-1,1-1 0,0 0 1,-1-1-1,7-3 0,-11 6-3,0-1-1,0 0 0,0 1 0,0-1 0,0 0 0,0 0 0,0 0 0,-1 0 0,1 0 1,0 0-1,0 0 0,-1 0 0,1 0 0,-1 0 0,1 0 0,-1 0 0,1-1 0,-1 1 0,0 0 1,1 0-1,-1 0 0,0-1 0,0 1 0,0 0 0,0-2 0,-1 2-16,1 0 0,0 0 0,-1 0 0,1 0 0,0 1 0,-1-1 0,1 0-1,-1 0 1,0 1 0,1-1 0,-1 0 0,0 1 0,1-1 0,-1 0 0,0 1 0,1-1 0,-1 1 0,0-1-1,0 1 1,0 0 0,0-1 0,0 1 0,1 0 0,-1 0 0,0-1 0,0 1 0,0 0 0,0 0 0,-2 0-1,-16 0-345,4-1 462,-1 0 0,1 2 0,-20 3 0,33-4-275,0 0 0,0 0 0,0 0 1,0 1-1,0-1 0,0 1 0,0-1 0,0 1 1,1 0-1,-1 0 0,0 0 0,0 0 0,1 0 1,-1 0-1,0 1 0,1-1 0,-1 1 0,1-1 1,0 1-1,0-1 0,-1 1 0,1-1 0,0 1 1,0 0-1,0 0 0,1 0 0,-1 0 0,0 0 1,1-1-1,-1 1 0,1 0 0,-1 3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6:40:15.117"/>
    </inkml:context>
    <inkml:brush xml:id="br0">
      <inkml:brushProperty name="width" value="0.025" units="cm"/>
      <inkml:brushProperty name="height" value="0.025" units="cm"/>
      <inkml:brushProperty name="color" value="#333333"/>
    </inkml:brush>
  </inkml:definitions>
  <inkml:trace contextRef="#ctx0" brushRef="#br0">142 57 2385,'0'0'3396,"0"1"-3810,0-2 523,0 1 1,0 0-1,0 0 0,0 0 1,0 0-1,0 0 0,0 0 1,0 0-1,0 0 0,0 0 1,0-1-1,0 1 1,0 0-1,0 0 0,0 0 1,0 0-1,0 0 0,0 0 1,0 0-1,0 0 0,-1 0 1,1 0-1,0 0 0,0-1 1,0 1-1,0 0 1,0 0-1,0 0 0,0 0 1,0 0-1,0 0 0,0 0 1,0 0-1,-1 0 0,1 0 1,0 0-1,0 0 0,0 0 1,0 0-1,0 0 1,0 0-1,0 0 0,0 0 1,0 0-1,-1 0 0,1 0 1,0 0-1,0 0 0,0 0 1,0 0-1,0 0 0,0 0 1,0 0-1,0 0 0,0 0 1,0 1-1,-1-1 1,1 0-1,0 0 0,0 0 1,0 0-1,0 0 0,0 0 1,0 0-1,1-2-109,-1-1 0,1 1 0,0-1 0,0 1 0,0-1 0,0 1 0,1 0 0,-1 0 0,1 0 0,-1 0 0,1 0 0,0 0 0,0 0 0,0 0 0,0 0 0,0 1 0,0-1 0,0 1 0,0 0 0,1-1 0,-1 1 0,0 0 0,1 1 0,-1-1 0,1 0 0,3 0 0,1-1-117,0 0-1,0 1 0,0-1 1,0 2-1,1-1 0,-1 1 1,0 0-1,1 0 0,9 2 1,-17 41 157,-1-38-8,0 0 0,0 0 0,-1 0 1,0 0-1,1-1 0,-2 1 1,1 0-1,0-1 0,-1 0 0,0 1 1,0-1-1,0 0 0,-1-1 1,1 1-1,-1-1 0,0 1 1,0-1-1,-6 4 0,-14 9 250,-50 26 0,64-36-179,-5 2 24,1-1 0,-2-1 0,1 0 0,-26 7 0,37-13-111,3 0-123,1-2-238,1 1 328,0 0 0,-1-1 0,1 1 0,0-1 0,0 1 0,0 0 0,0 0 0,0 0-1,0-1 1,0 1 0,0 0 0,0 0 0,1 0 0,-1 1 0,0-1 0,1 0 0,-1 0 0,1 1 0,-1-1 0,1 1 0,-1-1 0,1 1-1,-1 0 1,1-1 0,2 1 0,47-5 190,0 3-47,-21 1 149,52 4-1,-55 8-595,-19-11-5254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6:40:16.042"/>
    </inkml:context>
    <inkml:brush xml:id="br0">
      <inkml:brushProperty name="width" value="0.025" units="cm"/>
      <inkml:brushProperty name="height" value="0.025" units="cm"/>
      <inkml:brushProperty name="color" value="#333333"/>
    </inkml:brush>
  </inkml:definitions>
  <inkml:trace contextRef="#ctx0" brushRef="#br0">86 2 5827,'0'0'3529,"7"0"-3179,21-1 65,-3 1 2418,-50 2-1967,10 0-828,-1 0 1,1 1 0,0 0-1,1 1 1,-29 12 0,43-13-80,-1 1 0,0 0 0,1 0 0,-1 0-1,1 0 1,0-1 0,2 9 0,-2-6 55,0 9-30,-1-12 50,1 1 0,0 0 0,0 0 0,0-1 0,1 1 0,-1 0 0,1-1 0,0 1 0,0 0 0,2 5 0,-2-8-25,1 1-1,0-1 0,-1 0 0,1 0 1,0 0-1,0 0 0,-1 0 1,1 0-1,0-1 0,0 1 1,0 0-1,0-1 0,0 1 0,0-1 1,0 0-1,0 0 0,0 0 1,0 0-1,0 0 0,0 0 1,0-1-1,0 1 0,4-2 1,11-1-70,0-1 0,33-13 1,-33 10-96,0 2 0,0 0 0,23-4 0,-23 7 39,0 0 0,0 1 0,0 1 0,34 3 1,-49-1 116,-1-1 1,0 0-1,1 1 1,-1-1 0,0 1-1,0-1 1,0 1 0,0-1-1,0 1 1,0 0 0,0 0-1,-1-1 1,1 1 0,-1 0-1,1 0 1,-1 0-1,0 0 1,1 0 0,-1-1-1,0 1 1,-1 3 0,2-1 60,-1-1 1,0 1 0,0 0 0,0-1-1,0 1 1,-1 0 0,0-1 0,1 1-1,-1-1 1,-1 1 0,-1 4 0,-2-3 41,0-1 0,0 0 0,-1 0 1,1 0-1,-1 0 0,0-1 1,0 0-1,0 0 0,-13 3 1,-68 17 619,67-19-588,-90 13 244,105-15-266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08:38.213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61 4850,'0'0'5184,"9"-4"-4691,9-3-284,1 0-1,0 2 0,1 0 1,23-3-1,94-7 134,-86 10-344,146 1 140,-125 5-75,-59-1-51,-1 2 1,1 0 0,-1 0 0,1 1 0,-1 1 0,0 0 0,0 0 0,0 1 0,-1 1-1,0 0 1,0 0 0,0 1 0,17 16 0,-12-9 101,-1 0 0,0 2 1,-1 0-1,-1 0 0,0 1 0,-2 1 0,17 32 0,-21-34 68,-1 0-1,-1 0 1,-1 0-1,0 1 1,-1-1-1,1 25 1,-3 105 1030,-3-72-859,2-70-333,0-1 0,-1 0 0,1 0 0,-1 0 0,0 0 0,0 0 0,0 0 0,0 0 0,0 0 0,0 0 0,-1 0 0,0 0 0,0-1 0,1 1 0,-1-1 0,-4 4 0,1-1 15,-1 0 1,0-1-1,0 0 1,0 0-1,-1 0 1,-13 5-1,0-2 44,0-1 0,-1-1 0,0 0-1,-27 2 1,-62-5 180,66-3-150,42 1-102,0 0 0,-1 0-1,1 0 1,0 0 0,0-1-1,-1 1 1,1-1-1,0 1 1,0-1 0,0 0-1,0 0 1,0 0 0,0 0-1,0 0 1,0 0 0,1-1-1,-1 1 1,0-1 0,1 1-1,-1-1 1,1 1 0,-1-1-1,1 0 1,0 0 0,0 0-1,0 0 1,0 0-1,-2-4 1,1-3-375,0 0 0,0 0-1,1-1 1,0 1 0,1-15-1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7:11:02.2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1312 31 5026,'0'0'3743,"3"-17"1321,-52 16-4787,23-1-283,0 2 0,0 1 0,-1 0 0,1 2 0,0 1 0,1 2 0,-29 9 0,8 2 27,-11 5-14,1 1 1,-103 61-1,-128 128 38,237-173-33,28-23-6,1 1 1,0 0-1,1 2 1,1 0 0,-28 38-1,25-23 36,2 0 0,1 2 0,-16 42 0,-11 26 69,24-59 123,-26 82 0,43-105-153,2 1-1,0 0 0,2 0 1,1 0-1,3 33 1,-2 46 213,-6 153-141,6-194-80,0-46-27,1 1-1,1-1 1,0 0-1,2 0 1,-1 0-1,9 17 1,-5-12 2,-1 0-1,8 37 1,59 317 544,-71-356-574,1 0-1,1-1 1,1 0-1,0 0 1,1-1-1,1 1 1,1-1-1,0-1 1,1 0-1,0 0 1,1-1-1,1 0 0,1-1 1,-1 0-1,2-1 1,0-1-1,17 11 1,173 148 267,-140-112-205,95 67 0,-117-99-61,2-2-1,0-1 0,58 19 0,147 35 176,-181-61-174,1-3 0,100 5 0,142-12 80,-273-6-92,14-2-12,0-2-1,0-2 0,76-20 0,148-57 130,-203 59-111,-33 11-5,0-1 0,-2-3 0,51-28-1,-71 33-5,0 1 0,-1-2 0,-1 0 0,0-1 0,-1-1 0,0-1 0,-1 0 0,19-29 0,16-26 50,-35 53-41,-1 0 0,0-1 0,-1 0 0,-2-1 0,0-1 0,-1 1 0,0-1 0,-2-1 0,5-23 0,-1-65 1,-4-194 1,-8 193-11,-1 96-1,1 1 0,-2 0 0,0 0 0,-1 0 0,-8-22 0,-2-7 2,-3-5 6,-36-72 0,5 11 2,22 54-6,-1 2 1,-3 1 0,-3 2-1,-44-55 1,63 88-6,-57-97 29,49 76-14,-37-50 0,-142-162 125,136 173-123,-81-77 0,55 61-19,68 68-1,-1 0 0,-1 2 0,0 0 1,-2 2-1,-1 1 0,0 2 0,-2 0 0,-36-15 1,18 17 6,0 2 0,-1 2 0,0 3 0,-66-5 0,38 5 4,17 1 19,-33-5-74,-113-1 0,146 12 41,36 0-29,1 2-1,0 0 1,0 1 0,0 1-1,0 1 1,-35 10 0,10 7-306,-17 6-984,21-17-3207,27-9-1901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7:11:12.6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1301 1 6371,'0'0'10647,"-1"15"-10481,-4 9-132,-2 0 1,0 0-1,-1-1 0,-1 0 1,-2-1-1,0 0 0,-26 37 1,29-48-17,-2-1 1,0 0-1,0-1 1,0 0-1,-1 0 1,-1-1-1,0-1 1,0 0-1,0 0 1,-17 5-1,-13 5 45,-83 20-1,60-24-45,0-3 0,-98 4 1,-138-14-45,136-2 18,24 5 190,140-3-82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7:11:13.7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190 77 176,'0'0'10063,"0"71"-7000,0 105-1500,0-176-1336,0-11-195,4-108-757,-2-75-561,-19 198 1456,1 8-35,0 2-1,2-1 1,-1 2-1,-22 30 0,17-21-104,3-5 22,10-13-2,1 1-1,0 1 1,0-1-1,0 1 1,-7 13 0,13-20-34,0 0 1,0 0 0,0 0-1,0 0 1,0 0 0,0 0-1,0 0 1,1 0 0,-1 0-1,0 0 1,0 0 0,1 0 0,-1 0-1,1 0 1,-1 0 0,1 0-1,-1 0 1,1 0 0,-1 0-1,1-1 1,0 1 0,0 0-1,-1 0 1,1-1 0,0 1-1,0-1 1,0 1 0,0 0 0,0-1-1,-1 0 1,3 1 0,41 17 94,-27-12-65,-9-2-28,-1 1 1,0-1 0,0 1 0,0 0 0,6 7 0,27 17 174,-12-26-1893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7:11:19.8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2595 0 5346,'0'0'2826,"11"9"4977,-10-5-7790,-1 0 0,0 1 0,0-1 0,0 1 0,0-1 0,-1 1 0,1-1 0,-1 0 0,0 1 0,-1-1 0,1 0 0,-1 0 0,0 0-1,0 0 1,0 0 0,0 0 0,-1 0 0,1-1 0,-4 4 0,1 0-3,0 1 1,1-1-1,0 1 0,1 0 1,0 0-1,0 0 0,0 0 0,1 1 1,1-1-1,-1 1 0,1-1 1,1 16-1,-1-14-6,1 1 0,-1-1 1,-1 0-1,0 0 0,0 0 0,-1 0 0,-1 0 1,1 0-1,-8 12 0,-12 19 10,15-27 3,0 0 0,-1 0 1,-19 23-1,4-9 30,-25 36 1,33-40-25,-1-2 1,-40 40-1,32-41-1,0-2 0,-2 0 0,0-2 0,-1-1 0,-33 13 0,-157 53 43,98-40-67,33-11-13,0-3 0,-2-4 0,-1-4 0,-142 13 0,41-14-60,-99 5 33,-275-17 237,564-7-75,-33 11 4986,-10-12-9995,16-3-2059,22 3 1937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7:11:20.8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224 76 3073,'0'0'4509,"35"-10"1368,-32 11-5795,0 1-1,0 0 0,0 0 0,0 0 0,-1 0 0,1 0 0,0 1 1,-1-1-1,0 1 0,1 0 0,-1 0 0,0 0 0,-1 0 0,1 0 0,0 0 1,-1 0-1,0 0 0,0 1 0,1 3 0,1 4 91,0 0 1,-1 0-1,-1 1 0,1 18 0,-2 4 767,0-55-783,0 7-445,0 1 1,-1-1 0,-6-23 0,-7 11-476,-2 1 0,-26-31 1,32 43 522,10 12 241,-1 0 0,0 0 0,0 0 0,0 1 0,0-1 0,0 0 1,0 0-1,0 1 0,0-1 0,0 1 0,0-1 0,0 1 0,0-1 0,0 1 0,0 0 0,0-1 1,-1 1-1,1 0 0,0 0 0,0 0 0,0 0 0,-1 0 0,1 0 0,0 0 0,0 0 1,0 0-1,-1 1 0,1-1 0,0 0 0,0 1 0,0-1 0,0 1 0,0 0 0,-1 0 1,-2 1 58,1 1 0,0-1 1,-1 1-1,1-1 1,0 1-1,1 0 1,-1 0-1,-3 5 1,-7 14 112,-1-2 0,0 1 0,-2-2 0,0 0 0,-31 27 0,45-44-165,-1-1 25,1 1 0,0-1 1,0 1-1,-1 0 0,1-1 0,0 1 0,1 0 1,-1 0-1,0 1 0,1-1 0,-1 0 0,1 1 1,-1-1-1,1 1 0,0-1 0,0 1 0,1-1 0,-1 1 1,0 0-1,1-1 0,-1 4 0,1-5 67,25-1 34,236 0 1916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7:11:22.4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1 298 5234,'0'0'9261,"17"0"-8714,152 12 482,-151-11-1008,1-1 0,-1 0 1,1-2-1,-1 0 0,0-1 0,1-1 0,-1-1 0,24-9 0,79-43 189,-4-5 0,137-96-1,-249 155 883,-4 2-1476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7:11:23.2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9 101 5587,'0'0'7104,"0"0"-7060,0-1 0,-1 1 0,1 0 0,0 0 0,-1 0 0,1 0 0,0 0 0,0 0 1,-1 0-1,1 0 0,0 0 0,-1 0 0,1 0 0,0 0 0,0 1 0,-1-1 0,1 0 0,0 0 0,0 0 0,-1 0 0,1 0 0,0 1 0,0-1 0,-1 0 0,1 0 0,0 0 0,0 0 0,0 1 0,0-1 0,-1 0 0,1 0 1,0 1-1,0-1 0,0 0 0,0 0 0,0 1 0,0-1 0,0 0 0,-1 0 0,1 1 0,0-1 0,0 0 0,0 1 0,0-1 0,0 0 0,0 0 0,0 1 0,1-1 0,-1 0 0,0 1 0,0-1 0,0 0 0,0 0 0,0 1 1,0-1-1,1 0 0,9 12 298,0-1 1,1-1-1,15 12 1,-14-12-217,0 0 0,-1 0 0,0 1 0,10 13 1,-9-9-58,-12-15-64,0 0-1,0 0 0,0-1 0,1 1 0,-1 0 1,0 0-1,0 0 0,0-1 0,0 1 1,0 0-1,0 0 0,0-1 0,0 1 0,0 0 1,1 0-1,-1 0 0,0 0 0,0-1 0,0 1 1,0 0-1,1 0 0,-1 0 0,0 0 1,0 0-1,0-1 0,1 1 0,-1 0 0,0 0 1,0 0-1,1 0 0,-1 0 0,0 0 0,0 0 1,0 0-1,1 0 0,-1 0 0,0 0 0,0 0 1,1 0-1,-1 0 0,0 0 0,0 0 1,1 0-1,-1 0 0,0 0 0,0 0 0,0 1 1,1-1-1,-1 0 0,0 0 0,0 0 0,0 0 1,1 0-1,-1 1 0,0-1 0,0 0 1,0 0-1,0 0 0,0 1 0,1-1 0,-1 0 1,0 0-1,0 0 0,0 1 0,0-1 0,0 0 1,2-59-358,-1 23-667,-5-70 0,4 104 990,-1 0 1,0 0-1,0 0 1,0 0-1,0 1 1,0-1-1,-1 0 1,1 0-1,0 1 1,-1-1-1,1 1 1,-1-1-1,1 1 1,-1 0-1,0-1 1,0 1-1,0 0 1,0 0-1,0 0 1,0 1-1,0-1 1,-2 0-1,-3-2 0,0 1-1,0 1 1,-1 0-1,1 0 0,-9-1 1,15 2 158,2 3-95,0 0-1,-1 0 1,1-1 0,0 1 0,0-1-1,1 1 1,-1-1 0,0 1 0,1-1-1,0 0 1,-1 0 0,1 0-1,0 0 1,0 0 0,0 0 0,0 0-1,0 0 1,1-1 0,-1 1 0,1-1-1,-1 0 1,5 2 0,76 28 132,-46-19-125,-30-9-32,-1 0 1,1 1-1,-1-1 1,0 1-1,0 1 1,0-1-1,0 1 1,-1 0-1,0 1 1,7 8-1,-11-12 43,-1 43 1638,-1-42-1669,0 0 1,0 0-1,0-1 1,0 1-1,-1 0 1,1 0 0,-1-1-1,0 1 1,0-1-1,1 1 1,-2-1-1,1 0 1,0 0-1,0 0 1,-1 0 0,1 0-1,-1-1 1,-5 4-1,4-3-12,0 1-1,0 0 1,0 0-1,0 0 1,1 1-1,-1-1 1,-3 6-1,1 0-26,-6 12 133,12-20-118,0-1 0,-1 0 0,1 0 1,0 1-1,0-1 0,0 0 0,0 1 0,0-1 1,0 0-1,0 1 0,0-1 0,0 0 0,-1 1 1,2-1-1,-1 0 0,0 0 0,0 1 0,0-1 1,0 0-1,0 1 0,0-1 0,0 0 0,0 1 1,0-1-1,0 0 0,1 0 0,-1 1 0,0-1 1,0 0-1,0 1 0,1-1 0,-1 0 0,0 0 1,0 0-1,1 1 0,-1-1 0,0 0 0,0 0 1,1 0-1,-1 0 0,0 0 0,1 1 0,-1-1 1,0 0-1,0 0 0,1 0 0,-1 0 0,0 0 1,1 0-1,-1 0 0,0 0 0,1 0 0,-1 0 1,1 0-1,-1 0-75,0 0 0,0 0 0,1 0 0,-1 0 1,0 0-1,0 0 0,1 0 0,-1 0 0,0 0 0,0 0 1,0 0-1,1-1 0,-1 1 0,0 0 0,0 0 1,0 0-1,1 0 0,-1 0 0,0 0 0,0 0 0,0-1 1,0 1-1,1 0 0,-1 0 0,0 0 0,0 0 1,0-1-1,0 1 0,0 0 0,0 0 0,1 0 0,-1-1 1,0 1-1,0 0 0,0 0 0,0-1 0,0 1 0,0 0 1,0 0-1,0 0 0,0-1 0,0 1 0,0 0 1,0 0-1,0-1 0,0 1 0,0 0 0,0 0 0,-1-1 1,1 0-1021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7:33:56.5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212 0 4162,'0'0'6128,"-9"2"-2043,-29 13-4059,13 4-1,2-2-4,1 2-1,1 0 1,-19 22-1,36-37-10,1 1 0,-1 0 0,1 0-1,0 0 1,0 1 0,1-1 0,0 1 0,0-1 0,0 1 0,1 0-1,-1 0 1,1 0 0,1 0 0,-1 0 0,1 0 0,0 0 0,2 9-1,-2-11 1,-1-2-11,1 0 0,0 1 0,0-1 0,0 0 0,0 0 0,0 0 0,1 0 0,-1 0 0,0-1 1,1 1-1,0 0 0,-1 0 0,1 0 0,0 0 0,0 0 0,0-1 0,0 1 0,0 0 0,1-1 0,-1 1 0,0-1 0,3 2 1,0-1-9,0 0 0,1-1 0,-1 0 0,1 0 0,-1 0 1,0-1-1,1 1 0,-1-1 0,8-1 0,9 3 10,-16-1 34,0-1 1,0 1-1,0-1 1,0 0-1,0-1 1,0 1-1,0-1 1,7-1-1,-12 0-6,1 1 0,-1 0 0,0-1 0,0 1 0,0-1 0,1 1 0,-1 0 0,-1-1 0,1 1 0,0-1-1,0 1 1,0 0 0,-1-1 0,1 1 0,-1 0 0,1-1 0,-2-1 0,-5 1 5,-1 1 1,0-1-1,0 1 1,0 1-1,1 0 1,-11 0-1,3 0 45,14 0-197,17 11-6813,-6-11 1740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7:33:57.4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84 17 784,'0'0'6806,"1"-6"-3579,3-5-3164,-3 12-58,0-1 1,-1 0-1,1 1 1,0-1-1,0 1 0,-1-1 1,1 1-1,0 0 1,-1-1-1,1 1 1,-1-1-1,1 1 1,-1 0-1,1 0 1,-1-1-1,1 1 1,-1 0-1,0 0 1,1 0-1,-1-1 1,0 1-1,0 0 1,0 0-1,1 0 0,-1 0 1,0 0-1,0-1 1,0 1-1,-1 0 1,1 1-1,-5 27 140,1-26-122,-1 1-1,0-1 0,0-1 0,0 1 0,0-1 0,0 0 0,-1 0 1,1 0-1,-7 1 0,23-4 14,1 0 0,-1 1-1,21 2 1,3 0-24,2-2-10,-36 0 6,-1 0-1,1 0 1,-1 0-1,1 0 1,0 1-1,-1-1 1,1 0 0,-1 0-1,1 1 1,-1-1-1,1 0 1,-1 0-1,1 1 1,-1-1-1,0 1 1,1-1-1,-1 0 1,1 1-1,-1-1 1,0 1-1,1-1 1,-1 1 0,0-1-1,0 1 1,1-1-1,-1 1 1,0-1-1,0 1 1,0-1-1,0 1 1,1 0-1,-1-1 1,0 1-1,0 0 1,-1 19 308,0-18-253,1 1-21,-1 1-1,0-1 0,-1 0 1,1 0-1,-1 1 1,1-1-1,-1 0 0,0 0 1,0-1-1,0 1 0,-1 0 1,1-1-1,-1 1 1,1-1-1,-1 0 0,0 0 1,0 0-1,0 0 1,0 0-1,0-1 0,0 1 1,-4 0-1,-12 7 220,0-2 0,-30 8-1,36-11-423,-7 2 451,6-4-8547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7:33:58.2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1 496,'0'0'5285,"22"0"-1283,76 0-4570,-98 41-611,0-33-1385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08:39.42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114 76 4514,'0'0'4570,"-13"6"-4290,-44 19-13,54-24-217,1 0-1,-1 1 1,1-1-1,0 1 1,-1 0 0,1 0-1,0 0 1,0 0-1,0 0 1,0 0-1,1 0 1,-1 1 0,1-1-1,-1 1 1,1-1-1,0 1 1,0 0-1,0-1 1,-1 6 0,1 0 46,0 0 0,0 0-1,1 0 1,2 16 0,-1-4-41,-1 0-46,-1-15-6,1 0 0,0 0 0,0 0-1,0 0 1,1 0 0,0 0-1,0 0 1,3 8 0,-3-11 8,1 0 1,-1 0-1,1 0 1,0 0-1,0 0 1,0-1-1,0 1 1,0-1-1,0 1 1,1-1-1,-1 0 1,0 1-1,1-1 1,-1 0-1,1-1 1,-1 1-1,1 0 0,0-1 1,-1 1-1,4-1 1,8 3 198,0-1 0,0-1 1,1 0-1,-1-1 0,0 0 1,1-1-1,20-4 0,-30 3-186,1 1 0,-1-1 0,0 0-1,1-1 1,-1 1 0,0-1 0,0 0 0,-1 0 0,1-1-1,-1 1 1,1-1 0,-1 0 0,0 0 0,0 0-1,-1-1 1,0 0 0,1 1 0,-1-1 0,-1 0 0,1-1-1,2-5 1,-2-3-11,0 0 0,-1 0-1,0 0 1,-1-1 0,-1 1 0,0 0-1,-2-15 1,0-15-21,2 42 5,0 0 1,0 0 0,0 0 0,-1 0 0,1 1-1,-1-1 1,0 0 0,1 0 0,-1 1 0,0-1-1,0 0 1,0 1 0,0-1 0,0 1 0,-1-1-1,1 1 1,0 0 0,-1-1 0,-1 0 0,-2-1-12,0-1 0,0 1 0,0 1 0,-1-1 1,1 1-1,-7-2 0,-3 0-20,1 0-1,-1 1 1,0 1 0,-20 0-1,32 2 25,-8 0 2,-1 0 1,0 0-1,0 1 0,0 1 1,-22 6-1,31-7 11,0 0 1,0 0-1,1 1 1,-1-1-1,0 1 0,1 0 1,0 0-1,-1 0 1,1 0-1,0 0 1,0 0-1,0 1 0,0-1 1,0 1-1,0-1 1,1 1-1,0 0 1,-1 0-1,1 0 0,0 0 1,0 0-1,0 0 1,1 0-1,-1 0 0,1 0 1,0 0-1,0 0 1,0 5-1,0 8-11,-1-13 5,1 0 0,0 0 0,0 0 0,0 0 0,1 1 0,-1-1 0,1 0 0,-1 0 0,3 4-1,-2-6 4,0 1 0,0-1 0,0 0 0,1 0 0,-1 0 0,1 0 0,-1 0 0,0 0 0,1 0 0,0 0 0,-1-1 0,1 1 0,-1 0 0,1-1-1,0 0 1,0 1 0,-1-1 0,1 0 0,3 0 0,176 6 1,-131-6-223,-46 0 196,1 0 1,-1 0 0,1 0 0,-1-1-1,1 1 1,-1-1 0,1 0 0,-1-1-1,0 1 1,0-1 0,1 0 0,-1 0-1,0 0 1,-1 0 0,1-1 0,0 0-1,-1 1 1,1-1 0,-1-1-1,0 1 1,0 0 0,0-1 0,2-4-1,0 0-6,-2-1-1,1 0 0,-1 0 1,-1 0-1,0 0 0,0-1 1,0 1-1,-1-1 0,-1 1 1,0-11-1,0 20 196,0 9-6,0 169 219,0-178-377,0 1-1,0 0 1,0 0-1,0 0 0,0 0 1,0 0-1,0 0 1,0-1-1,1 1 1,-1 0-1,0 0 1,0 0-1,1-1 0,-1 1 1,1 0-1,-1 0 1,1-1-1,-1 1 1,1 0-1,-1-1 1,1 1-1,0 0 0,-1-1 1,1 1-1,0-1 1,-1 1-1,1-1 1,0 0-1,1 1 1,0 0 0,0-1 1,0 0 0,0 0-1,1 0 1,-1 0 0,0 0-1,0 0 1,0 0 0,0-1 0,0 1-1,4-2 1,0 0 4,0 0 0,0-1 1,0 0-1,0 0 0,-1 0 1,1-1-1,4-4 0,-3 1-61,-1 1 0,0-1 0,-1-1 1,0 1-1,0-1 0,-1 0 0,0 0 0,0 0 0,-1 0 0,0-1 0,0 1 0,-1-1 0,0 0 0,1-17 1,-3 25 80,0 1-25,0-1 1,0 1-1,1 0 1,-1 0 0,0 0-1,0 0 1,0 0 0,0 0-1,0 0 1,1 0 0,-1 0-1,0 0 1,0 0-1,0-1 1,0 1 0,0 0-1,1 0 1,-1 0 0,0 0-1,0 0 1,0 0 0,0 0-1,1 0 1,-1 0-1,0 1 1,0-1 0,0 0-1,0 0 1,1 0 0,-1 0-1,0 0 1,0 0 0,0 0-1,0 0 1,0 0-1,0 0 1,1 0 0,-1 1-1,0-1 1,0 0 0,0 0-1,0 0 1,0 0 0,0 0-1,0 1 1,0-1-1,0 0 1,0 0 0,0 0-1,1 0 1,-1 0 0,0 1-1,0-1 1,0 0-1,0 0 1,0 0 0,0 0-1,0 1 1,0-1 0,0 0-1,-1 0 1,1 0 0,0 0-1,0 0 1,0 1 0,7 13 9,6 14 170,29 46 1,-35-64-143,1 0 0,0-1 0,0 0 0,1 0 0,0 0 0,1-1 0,18 12 0,-17-14-173,-1-1-1,1 0 1,0-1 0,1 0-1,-1 0 1,1-1 0,-1-1 0,1 0-1,0 0 1,0-1 0,0-1 0,23-2-1,-34 3 40,1-1-1,-1 0 0,0 0 1,0 0-1,0 0 0,0 0 1,0 0-1,0 0 0,0 0 1,0 0-1,0-1 0,0 1 1,0 0-1,0-1 0,0 1 1,0-1-1,0 1 0,0-1 1,0 1-1,0-1 0,0 0 1,-1 1-1,1-1 0,0 0 1,0 0-1,-1 0 0,1 1 1,-1-1-1,1 0 0,0 0 1,-1 0-1,0 0 0,1 0 1,-1 0-1,0 0 0,1 0 1,-1 0-1,0 0 0,0 0 1,0-2-1,0-16-4003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7:33:59.2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63 49 2337,'0'0'4298,"0"66"-165,0-64-4121,0 5 65,0 0 0,0 0-1,0 1 1,1-1-1,0 0 1,1 0-1,2 9 1,-2-14-65,-1 1 1,1-1-1,-1 0 0,1 1 1,0-1-1,0 0 0,0 0 1,0-1-1,0 1 1,1 0-1,-1-1 0,0 1 1,1-1-1,-1 0 0,1 0 1,0 0-1,-1 0 1,1 0-1,0 0 0,-1-1 1,1 1-1,4-1 0,-1 1-4,0 0-1,1 0 1,-1-1 0,0 1-1,1-2 1,-1 1-1,1-1 1,-1 0-1,0 0 1,9-3-1,-11 2-6,0 0 0,0 0 0,-1-1 0,1 0 0,-1 0 0,1 0 0,-1 0 0,0 0 0,0-1 0,0 1 0,-1-1 0,1 0 0,-1 0 0,0 0 0,3-5 0,-2 0-82,0 1-1,0 0 0,0 0 1,-1-1-1,0 0 1,-1 1-1,1-12 1,-2 17 78,0 0 0,0 1 1,0-1-1,0 1 0,0-1 1,-1 0-1,1 1 0,-1-1 0,1 1 1,-1-1-1,0 1 0,0 0 0,0-1 1,-1 1-1,1 0 0,0 0 1,-1-1-1,1 1 0,-1 0 0,0 1 1,0-1-1,0 0 0,0 0 1,0 1-1,0-1 0,0 1 0,-5-3 1,-9 0 64,0 1 0,0 0 0,0 1 0,-1 1 0,1 1 0,-19 1 0,1 0-21,31-2-36,0 1 0,0 0 0,1 0 0,-1 1 1,0-1-1,1 1 0,-1-1 0,0 1 0,1 0 1,-1 0-1,1 0 0,-1 0 0,1 0 1,-1 1-1,1-1 0,0 1 0,0 0 0,0-1 1,0 1-1,0 0 0,0 0 0,0 0 0,1 1 1,-3 1-1,2 2-280,0 0 0,0 0 0,0 0 0,1 0 0,-1 0 0,1 0 0,1 0 0,-1 0 0,1 9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7:34:04.3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1 512,'0'0'1025,"0"16"-1361,-6-16 352,6 3 544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7:34:06.3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524 309 2657,'0'0'3775,"-27"5"3615,17-2-7710,7-1 363,0 1 0,-1-2 0,1 1 1,-1 0-1,1-1 0,-1 1 0,1-1 0,-1 0 0,0 0 0,0 0 0,1-1 0,-1 0 0,-7 1 0,-66-3 100,39 0-126,31 1 3,1 1 0,0-1 0,0-1 0,0 1-1,0-1 1,1 0 0,-1 0 0,0-1 0,1 0 0,0 0 0,0 0-1,0-1 1,-9-7 0,-6-8 71,-33-39 0,21 22-71,25 27-20,0 0 0,1 0-1,0 0 1,1-1 0,0 1-1,-6-16 1,9 18 13,-1 0 0,1 0-1,-1 1 1,-1-1 0,0 1 0,1 0 0,-2 0-1,1 0 1,-1 1 0,0-1 0,0 1-1,0 0 1,-1 0 0,-11-7 0,16 11 3,1-1 0,0 2-5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7:34:08.6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1 193 3858,'0'0'3604,"26"-4"-2270,9-30-130,26-28-600,-56 56-582,0 0 0,0 0-1,-1-1 1,0 1 0,-1-1 0,1 0-1,-1 0 1,3-11 0,-6 18-21,7-19 645,-6 18-631,-1 1 0,1 0 0,-1-1 0,0 1 0,1 0 0,-1 0 0,1-1 0,-1 1-1,1 0 1,-1 0 0,1 0 0,-1 0 0,1 0 0,-1-1 0,1 1 0,-1 0 0,1 0 0,-1 0 0,1 0 0,-1 1 0,1-1 0,-1 0 0,1 0 0,-1 0 0,1 0 0,-1 0 0,1 1 0,-1-1 0,0 0 0,1 0 0,-1 1 0,1-1 0,-1 0 0,0 1 0,1-1 0,-1 0 0,0 1 0,1-1 0,-1 1 0,0-1 0,1 0 0,-1 2 0,3 1 40,-1 1 1,1 0-1,-1 0 0,0 0 1,0 0-1,-1 0 1,1 0-1,-1 1 0,1 6 1,-1-7-25,0 0 0,0 0 0,0 0 0,0-1 0,1 1 0,0 0 0,-1 0 0,2-1 0,2 5 0,-1-2 39,-3-5-64,0 1-1,0-1 0,0 0 0,0 0 0,0 0 0,0 0 0,0 0 0,1 0 1,-1 0-1,0 0 0,0 0 0,1-1 0,-1 1 0,0 0 0,4 0 0,25 10 78,-29-10-55,0-1 0,0 1 1,0-1-1,0 1 0,0 0 0,0-1 0,0 1 1,0 0-1,0 0 0,-1 0 0,1-1 0,0 1 0,-1 0 1,1 0-1,0 0 0,-1 0 0,1 0 0,-1 1 1,1-1-1,-1 0 0,0 0 0,1 2 0,-1-2-24,-1 0 0,1 0 0,0-1 0,-1 1 0,1 0 0,-1 0 0,1-1 0,-1 1 0,1 0 0,-1-1 0,0 1-1,1-1 1,-1 1 0,0-1 0,1 1 0,-1-1 0,0 1 0,0-1 0,1 0 0,-1 1 0,0-1 0,0 0 0,0 1 0,-1-1 0,-29 6 53,21-4-37,7-1-17,-18 4 18,0-1 1,-42 2-1,61-6-37,2 0 51,-28 0-123,45-1 91,21-1 18,-34 1-17,40-11-10,-42 12 7,-1-1 0,1 1 0,0-1 0,-1 1 0,1-1 0,-1 1 0,1-1 0,-1 0 0,1 0 0,-1 0 0,1 0 0,-1 0 0,0 0 0,1 0 0,-1 0 0,0-1 0,0 1 0,0 0 0,0-1-1,1-2 1,-2 4 15,-14 0-185,6-1 166,0 0 0,0 1 1,0 0-1,0 1 1,0 0-1,1 0 1,-1 1-1,0 0 1,0 0-1,1 0 1,-1 1-1,1 1 1,-9 4-1,16-8 0,0 0 0,0-1 0,0 1 0,0 0 0,0 0 0,0 0 0,0-1 0,0 1 0,0 0 0,0 0 1,0 0-1,0-1 0,0 1 0,0 0 0,0 0 0,0 0 0,0-1 0,0 1 0,-1 0 0,1 0 0,0 0 0,0 0 0,0 0 0,0-1 0,-1 1 0,1 0 0,0 0 0,0 0 0,0 0 0,0 0 0,-1 0 0,1 0 0,0 0 1,0-1-1,0 1 0,-1 0 0,1 0 0,0 0 0,0 0 0,0 0 0,-1 0 0,1 0 0,0 0 0,0 0 0,0 0 0,-1 1 0,1-1 0,0 0 0,0 0 0,0 0 0,-1 0 0,1 0 0,0 0 0,0 0 0,0 0 1,0 1-1,-1-1 0,9-17-165,-3 14 171,4-6-8,0 0-1,0 1 1,1 1 0,0 0-1,1 0 1,20-10 0,-30 18 7,-1 0 1,0 1 0,0-1 0,1 0 0,-1 0 0,0 0 0,0 0 0,0 0 0,-1 0 0,1 0 0,0 0 0,0 0 0,0 0-1,-1 0 1,1 0 0,0 0 0,-1 0 0,1 0 0,-1 0 0,0 0 0,0 1 0,-7 8 5,8-10-10,1 0 0,-1 0 0,0 0 0,0 0 1,0 0-1,0 0 0,0 0 0,0-1 0,0 1 1,0 0-1,0 0 0,0 0 0,0 0 0,0 0 1,0 0-1,0 0 0,0 0 0,0-1 0,0 1 1,0 0-1,0 0 0,0 0 0,0 0 0,-1 0 0,1 0 1,0 0-1,0 0 0,0 0 0,0 0 0,0-1 1,0 1-1,0 0 0,0 0 0,0 0 0,0 0 1,0 0-1,0 0 0,-1 0 0,1 0 0,0 0 1,0 0-1,0 0 0,0 0 0,0 0 0,0 0 1,0 0-1,0 0 0,0 0 0,-1 0 0,1 0 1,0 0-1,0 0 0,0 0 0,0 0 0,0 0 1,0 0-1,0 0 0,0 0 0,-1 0 0,1 0 0,0 0 1,0 0-1,0 0 0,0 0 0,0 0 0,0 0 1,0 1-1,0-5 5,1 0 0,-1-1 0,1 1 0,0 1 0,0-1 0,1 0 0,-1 0 0,1 0-1,0 1 1,0-1 0,0 1 0,0-1 0,0 1 0,1 0 0,0 0 0,0 0 0,4-4 0,-6 6 0,-8 17-179,-14 4 189,0-2-1,-2 0 1,0-1 0,-48 26 0,70-43-88,2-1-461,0-1 546,1 1 0,-1 0 1,0 0-1,1-1 1,-1 1-1,1 0 0,-1 0 1,1 1-1,-1-1 1,1 0-1,0 0 1,-1 1-1,3-1 0,-3 0 5,36-16 190,-36 17 270,-17 6-339,-56 30-120,71-34 64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2:48:46.212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171 125 4113,'-1'-1'92,"1"0"0,-1 0 0,1 0 0,-1 0 0,1 0 0,-1 0 0,1 0 0,0-1 0,0 1 0,-1 0 0,1 0 0,0 0 0,0-1 0,0 1 0,0 0 0,1 0 1,-1-1-1,0 1 0,0 0 0,1-2 0,11-33 78,-3 10 49,-9 25-191,0 0 0,1 0 0,-1 0 0,0 0 0,0 0 0,0 0 1,0-1-1,0 1 0,0 0 0,0 0 0,0 0 0,0 0 0,0-1 0,0 1 1,-1 0-1,1 0 0,-1 0 0,1 0 0,-1 0 0,1 0 0,-1 0 1,1 0-1,-1 0 0,0 0 0,0 0 0,0 0 0,1 0 0,-1 1 0,0-1 1,0 0-1,-2 0 0,-1 0 79,-1 0 0,0 0 0,0 1 0,0 0 0,0 0 0,1 0 1,-7 1-1,8-1-105,-14 3-15,1 0 0,-1 1 0,1 1-1,0 1 1,-30 14 0,46-20 13,6 0-99,1 0 0,-1 1 0,1 0 0,-1 0 1,1 0-1,11 4 0,15 3 104,77-1 94,-71-7-85,46 8 0,-75-7-14,1 1-1,-1 1 0,0 0 0,1 0 0,-1 1 0,-1 0 0,1 1 1,0 0-1,8 7 0,-16-10 5,1-1 0,-1 1 0,0 0-1,0 1 1,0-1 0,0 0 0,0 1 0,0-1 0,-1 1 0,1-1-1,-1 1 1,1 0 0,-1-1 0,0 1 0,0 0 0,-1 0 0,1 0 0,0 0-1,-1 4 1,0-2 43,0 1-1,-1-1 0,0 1 1,0-1-1,0 1 0,-1-1 1,1 0-1,-1 0 0,-5 10 1,-4 2 95,0 0 1,-1-1-1,-1 0 1,-24 24 0,24-28-111,0-1 1,0-1-1,-1 0 1,-1-1 0,-21 11-1,30-17-24,-1 0 0,1 0-1,-1 0 1,1-1 0,-1 0-1,0-1 1,0 0 0,0 0-1,0 0 1,0-1 0,0 0 0,0 0-1,1 0 1,-1-1 0,-12-3-1,15 2-15,1 1-1,0-1 1,0 0-1,0 0 1,0-1-1,0 1 1,0-1-1,1 1 1,-1-1-1,1 0 1,-1 0-1,-1-4 1,3 6-52,0-1-1,0 1 1,1 0-1,-1 0 1,1 0-1,-1 0 1,1 0 0,0-1-1,-1 1 1,1 0-1,0 0 1,0-1-1,0 1 1,0 0 0,0-1-1,0 1 1,0 0-1,0 0 1,0-1 0,1 1-1,-1 0 1,0 0-1,1 0 1,-1-1-1,1 1 1,0 0 0,-1 0-1,1 0 1,0 0-1,-1 0 1,1 0-1,0 0 1,0 0 0,0 0-1,0 1 1,0-1-1,0 0 1,0 0-1,2 0 1,28-14-1752,37-19-423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2:48:46.853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9 5377,'4'4'167,"-2"0"0,1 0 1,0 1-1,-1-1 0,0 0 0,0 1 0,0-1 0,1 10 1,8 15 142,23 35 38,-3 1 0,-3 1 0,-2 1 0,-4 1-1,21 111 1,-38-154-288,-3-18-57,0 0 0,-1 0 0,0 0 0,0-1 0,-1 1 0,0 0 0,0 0 0,-2 12 0,-3-30-559,0 0-1,0-1 1,-5-22-1,-87-383-2254,93 402 2911,1 1 0,0-1-1,1 0 1,1 0 0,0 0 0,3-23 0,-2 34-65,0 0 1,1 0 0,0 1-1,0-1 1,0 0-1,1 1 1,-1-1-1,1 1 1,-1-1-1,1 1 1,1 0-1,-1 0 1,0 0-1,1 0 1,-1 0-1,1 0 1,0 1-1,0-1 1,0 1-1,0 0 1,0 0 0,0 0-1,1 0 1,-1 1-1,1-1 1,-1 1-1,1 0 1,0 0-1,0 0 1,7 0-1,-6 0-13,1 1 0,0 0 1,-1 1-1,1-1 0,0 1 0,-1 1 0,1-1 0,-1 1 0,0-1 0,1 1 0,-1 1 0,0-1 0,0 1 0,0 0 0,-1 0 0,1 1 1,-1-1-1,1 1 0,-1 0 0,0 0 0,-1 0 0,1 1 0,4 8 0,-4-7 64,0 0 0,0 1 0,-1-1 0,0 1 0,0 0 0,-1 0 0,0 0 0,0 0 0,0 0 0,-1 0 0,0 1 0,-1-1 0,0 1 0,0-1 0,0 0 0,-1 1 0,-3 12 0,0-9-9,-1-1-1,0 0 1,-1 0-1,0 0 1,-1 0-1,0-1 0,0-1 1,-1 1-1,0-1 1,0 0-1,-1-1 1,0 0-1,-1 0 1,1-1-1,-1 0 1,0-1-1,-1 0 1,1-1-1,-19 5 1,28-8-94,0-1 1,1 1 0,-1-1 0,0 0-1,0 0 1,0 1 0,0-1 0,0 0-1,0 0 1,0 0 0,1 0 0,-1 0-1,0 0 1,0 0 0,0-1 0,0 1-1,0 0 1,0 0 0,0-1 0,1 1-1,-1 0 1,0-1 0,0 1 0,0-1-1,0 0 1,1 0-89,0-1 0,0 1 0,0 0 1,0-1-1,0 1 0,1-1 0,-1 1 0,0 0 0,1 0 0,-1-1 0,1 1 1,0 0-1,-1 0 0,1-1 0,0 1 0,0 0 0,0 0 0,-1 0 0,1 0 1,0 0-1,2-1 0,32-35-1853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2:48:47.462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6 149 1176,'-5'-9'5506,"5"8"-5394,11-22 1015,20-19-1398,-30 40 270,41-44 9,-39 44-9,-1 0 0,0-1 0,1 1 0,-1 0 0,1 0 0,0 1 0,0-1 1,0 0-1,0 1 0,0 0 0,0 0 0,0 0 0,0 0 0,0 0 0,0 1 1,5-1-1,-7 1-3,0 1 1,-1-1-1,1 0 1,0 1-1,0-1 1,0 1-1,0-1 1,-1 1-1,1 0 0,0-1 1,-1 1-1,1 0 1,0-1-1,-1 1 1,1 0-1,-1 0 1,1 0-1,-1 0 1,1-1-1,-1 1 1,0 0-1,1 0 1,-1 0-1,0 0 1,0 1-1,4 26 12,-4-26-2,0 15 65,-1 1 0,0 0-1,-1-1 1,-2 1 0,1-1-1,-2 0 1,0 0 0,-10 21-1,0-6 59,-1-2-1,-1 0 0,-28 37 1,140-76 648,-77 9-873,-2-1-38,-1 1-1,1 0 1,0 1 0,0 1 0,-1 0-1,1 1 1,-1 1 0,0 0 0,22 10-1,-27-13-1802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2:48:50.149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354 0 1040,'-56'8'5917,"0"14"-4019,-50 40-2261,59-32 942,23-18-406,18-9-122,-1 0 1,0 0-1,1 1 0,0 0 1,0 0-1,0 1 0,1-1 1,-10 10-1,15-13-56,0 0-1,0 0 1,0-1 0,-1 1-1,1 0 1,0 0-1,0 0 1,0 0 0,0 0-1,0-1 1,1 1 0,-1 0-1,0 0 1,0 0-1,1-1 1,-1 1 0,0 0-1,1 0 1,-1-1 0,0 1-1,1 0 1,-1 0-1,1-1 1,0 1 0,-1-1-1,1 1 1,-1 0 0,1-1-1,0 1 1,-1-1-1,1 0 1,1 1 0,29 16-93,-26-15 113,21 9 49,1-2-1,-1-1 1,47 8 0,-49-12-24,0 1 1,-1 2-1,0 0 1,0 1-1,26 13 0,-47-20-22,1 0-1,-1 0 1,0 0-1,0 0 1,0 1-1,0-1 1,0 1-1,0-1 1,0 1-1,0 0 0,0-1 1,-1 1-1,1 0 1,-1 0-1,1 0 1,-1 0-1,0 1 1,0-1-1,0 0 1,0 0-1,0 1 0,-1-1 1,1 1-1,-1-1 1,1 0-1,-1 1 1,0-1-1,0 1 1,0-1-1,0 1 1,0-1-1,-1 1 0,0 3 1,-2-1 43,1-1 0,-1 1 0,0-1 0,0 0 0,-1 1 0,1-1 0,-1-1 1,0 1-1,0 0 0,0-1 0,-1 0 0,1 0 0,-1 0 0,-8 3 0,3-2-120,1-1 0,-1 0-1,0 0 1,0-1 0,-1 0 0,1-1 0,0 0-1,0-1 1,-1 0 0,1-1 0,0 0 0,0 0-1,-1-1 1,-11-4 0,22 6 24,-12-7-995,12 6 955,0 0 1,0 0-1,0 0 0,0 0 1,0 0-1,1 0 0,-1 0 1,0 0-1,1 0 1,-1 0-1,0 0 0,1 0 1,-1 0-1,1 1 0,-1-1 1,1 0-1,-1 0 0,1 0 1,0 1-1,1-2 0,46-49-2448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2:48:50.492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1 5233,'1'9'333,"1"0"1,0 0-1,0 0 0,1-1 0,0 1 0,5 8 1,7 23 340,61 203 947,-51-168-1416,-18-57-269,0-1 0,-1 2 1,-1-1-1,-1 0 0,-1 1 0,2 20 0,-30-50-2616,-41-36-1122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2:48:50.836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0 232 6481,'4'0'1249,"14"-4"-841,11-12 232,22 0 320,14-17-192,7-3-360,-10 1-408,-19 8-352,-7 11-640,-17 10-416,2-1-1377</inkml:trace>
  <inkml:trace contextRef="#ctx0" brushRef="#br0" timeOffset="1">681 108 2328,'7'-13'9571,"-3"10"-9075,0-1-496,-4 1-16,0-4-785,3-9-1455,-10-46-4049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08:40.222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60 0 4482,'0'0'5218,"-3"16"-4524,-9 64 908,-3 113 0,14-161-1097,-10 51-1,6-51-6,-2 49-1,1-22-124,6-58-341,3-13 280,3 5-376,-1-1 0,1 1 0,1 0 0,-1 0 0,1 1 0,0-1-1,1 2 1,-1-1 0,1 1 0,0 0 0,1 1 0,-1-1-1,1 2 1,15-5 0,1 0-338,0 1 0,1 1 0,-1 2 0,34-2 0,111 5-593,-168 1 1006,0 0-1,0 0 1,0 0-1,0 0 1,0 1 0,0-1-1,0 1 1,0 0-1,0-1 1,0 1-1,0 0 1,0 0-1,0 0 1,-1 0-1,1 1 1,0-1 0,-1 0-1,1 1 1,-1-1-1,0 1 1,1-1-1,-1 1 1,0 0-1,0 0 1,0-1-1,0 1 1,0 0-1,0 0 1,-1 0 0,1 0-1,-1 0 1,1 3-1,1 8 264,-1 0 0,0 0-1,-1 0 1,-2 17 0,1-1 328,1-26-551,-1 0 0,1-1 0,0 1 1,-1 0-1,0-1 0,0 1 0,1-1 0,-2 1 1,1-1-1,0 1 0,0-1 0,-1 0 1,1 1-1,-1-1 0,0 0 0,0 0 0,-3 3 1,-1 0 51,0-1 1,0 0 0,0 0-1,-1-1 1,1 1-1,-11 2 1,-1 0 83,1-1-1,-1-1 1,0-1-1,-30 2 1,10-3 68,15 0-132,-1-1 0,1-2 0,-33-3 0,51 3-120,0 0 0,0 0-1,0 0 1,0-1 0,0 0 0,0 0-1,0 0 1,1 0 0,-1-1 0,1 0 0,0 0-1,-1 0 1,2 0 0,-1-1 0,0 1-1,1-1 1,-1 0 0,1 0 0,0 0 0,-4-8-1,6 8-143,-1 1 0,1-1 0,0 1 0,1-1 0,-1 0 0,0 0 0,1 1 0,0-1 0,0-5 0,0 4-842,23 4-3707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2:48:42.885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1214 44 2112,'9'-17'2033,"-8"15"-1936,1 1 1,-5-22 4827,-123 50-4749,94-15-239,1 2 0,1 1 0,0 2 0,2 1 0,-33 25 0,10-7-77,15-14 148,24-16-7,2 0 1,-1 1-1,-18 16 1,-380 426 750,263-296-285,4 34-307,137-181-139,0-1 1,1 1 0,0 0 0,0 0 0,0 1 0,1-1 0,0 1 0,-3 10 0,16-25-176,4-14-808,-3-18-647,26-62-1074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2:48:44.088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92 1296,'0'0'2466,"4"-3"-2043,11-1 208,-1 1 0,1-2 0,17-7 1,-7 2-148,25-10-487,-38 14-1,1 1 0,0 0 1,0 0-1,0 1 0,0 1 1,0 0-1,17 0 1,-30 3 2,1 0 0,-1 0 1,0 0-1,0 0 0,0 0 1,1 1-1,-1-1 0,0 0 1,0 0-1,0 0 0,1 0 1,-1 1-1,0-1 0,0 0 1,0 0-1,0 1 0,0-1 1,1 0-1,-1 0 0,0 1 1,0-1-1,0 0 0,0 0 1,0 1-1,0-1 1,0 0-1,0 1 0,0-1 1,0 0-1,0 0 0,0 1 1,0-1-1,0 0 0,0 0 1,0 1-1,-1-1 0,1 0 1,0 0-1,0 1 0,0-1 1,-1 1-1,1-1 1,0 0-1,0 1 1,0-1 0,-1 1-1,1-1 1,0 1-1,0-1 1,0 1-1,0-1 1,0 0 0,0 1-1,0-1 1,0 1-1,0-1 1,0 1-1,0-1 1,0 1-1,0-1 1,1 1 0,-1-1-1,0 0 1,0 1-1,0-1 1,1 1-1,-1-1 1,0 0 0,0 1-1,1-1 1,-1 1-1,0-1 1,1 0-1,-1 0 1,0 1 0,1-1-1,-1 0 1,1 0-1,-1 1 1,1-1-1,-1 0 1,0 0 0,1 0-1,-1 0 1,1 0-1,-1 1 1,1-1-1,-1 0 1,1 0 0,0-1 9,1 1 0,-1 0 1,0 0-1,0 0 0,1 0 1,-1 0-1,0 0 0,1 0 1,-1 0-1,0 0 0,0 0 1,1 1-1,-1-1 1,0 1-1,0-1 0,0 1 1,0-1-1,1 1 0,-1 0 1,0-1-1,0 1 0,0 0 1,0 0-1,-1 0 0,1 0 1,0 0-1,0 0 1,0 0-1,-1 0 0,2 1 1,-2 2 41,0-1 0,0 0 1,-1 1-1,1-1 0,-1 0 0,1 1 1,-1-1-1,0 0 0,-2 5 1,-6 23 151,8-20-159,1-1 0,0 1 0,0-1 0,1 0 0,3 13 0,-2-15-17,-1-1 0,0 0 1,0 0-1,0 0 0,-1 0 0,0 1 0,-1-1 0,0 0 0,0 0 0,0 0 0,-1 0 0,-3 9 1,-8 8 194,-2 0 1,-20 25 0,30-42-194,-1 15-68,7-13-7,2-11-41,6-12 3,-8 13-48,0-1 0,0 1 0,-1 0 0,1 0 0,0-1 0,-1 1 0,1-1 0,-1 1 0,0-1 0,1 1 0,-1 0 0,0-1 0,0 1 0,0-1 0,0 1 0,0-1 0,0 1-1,-1-1 1,1 1 0,-1-3 0,-5-45-3744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2:48:48.400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415 122 4105,'-1'0'344,"-1"0"-1,0-1 1,0 1-1,1-1 1,-1 1 0,-8-6 1717,7 4-1717,-34-35 1148,14 13-1075,16 18-394,-1 1 1,0-1-1,0 2 1,0-1-1,0 1 0,-1 0 1,0 1-1,0 0 1,0 0-1,0 1 0,0 0 1,0 1-1,-1 0 1,-10 0-1,12 1-39,1 1 0,0 0 0,0 0 0,0 1 0,0 0 0,0 0 0,1 0 0,-1 1 0,1 0 0,-1 0 0,1 1 0,0 0 0,0 0 0,1 0 0,-1 1 0,1 0 0,0 0 0,-9 11 0,6-4-1,0 0 0,1 1 1,1 0-1,0 0 1,0 1-1,1-1 1,1 1-1,0 0 1,1 1-1,1-1 0,0 0 1,1 1-1,1-1 1,0 1-1,0 0 1,5 22-1,-3-24 23,1 0-1,1 0 1,0-1-1,0 1 1,1-1-1,1 0 0,0 0 1,0 0-1,1-1 1,1 0-1,0 0 1,1-1-1,0 0 1,0-1-1,1 1 1,0-2-1,0 0 1,16 9-1,-3-5 106,0-1-1,1-2 1,1 0-1,-1-1 1,2-2-1,-1 0 0,46 3 1,-35-7-827,1-1 0,-1-2 0,0-2 0,1-1 0,40-10-1,-27-1-1403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2:48:48.727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98 6257,'3'0'1625,"1"-3"-1137,10-11 104,5 1 176,13-3-280,1-3-280,3 6-208,-7 6-40,7-3-376,-7 7-376,-3 3-432,3 3-769,7 10-1888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2:48:49.071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4 1 2096,'-3'18'2345,"2"-1"-1851,1-1 0,1 1 1,1-1-1,0 1 0,8 28 0,30 84 753,-32-106-1037,40 94 702,-34-88-779,-1 1 0,-2 0-1,-1 1 1,-1 0 0,8 56 0,-17-83-220,1 0 0,-1 0 1,0 0-1,0 0 0,0 0 0,-1 0 1,1 0-1,-1 0 0,0 0 1,0 0-1,-3 5 0,4-8 52,0-1 0,-1 0 0,1 0 0,0 0 0,0 0 0,-1 0 0,1 0 0,0 0 0,0 0 0,0 0 0,-1-1 0,1 1 0,0 0 0,0 0 0,0 0 0,-1 0 0,1 0 0,0 0 0,0 0 0,0 0 0,-1-1 0,1 1 0,0 0 0,0 0 0,0 0 0,0 0 0,-1-1 0,1 1 0,0 0 0,0 0 0,0 0 0,0-1 0,0 1 0,0 0 0,0 0 0,0 0 0,0-1 0,0 1 0,0 0 0,0-1 0,-4-20-1007,3-63-2155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2:48:49.399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30 1 4577,'-14'59'1934,"10"-45"-1722,0-1 0,2 1 0,-1 0-1,2 1 1,0-1 0,1 28 0,4-16 0,2-1 0,0 0 1,2 0-1,0 0 0,2-1 0,25 45 1,4-3-614,51 63 0,-73-111-2437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2:48:49.727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49 6129,'11'0'1105,"7"4"-609,22-8 64,15-2 248,-1-4-160,0-6-360,-10 3-288,-23 10-48,-6 3-648,-69 45-3473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2:49:17.064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4 1 656,'-4'3'9181,"6"15"-9321,2 20 181,2 0 0,2 0 0,1-1 0,2 0 0,29 67 0,-23-67 52,-1 2 0,-1 0 0,-3 0 0,-1 2 0,9 65 0,-18-77 25,1-1 0,1 0 0,1 0 1,2 0-1,0-1 0,2 0 0,2 0 0,0-1 0,23 40 0,-22-49-160,0 1-31,0 0 0,-1 1 1,-1 0-1,-1 0 0,11 33 1,-34-53-2087,-30-19-237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2:49:17.830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0 230 2000,'8'-13'5852,"8"-49"-5485,-15 51-366,0 0 0,-2 0-1,1 0 1,-1 0 0,-1 1-1,-3-15 1,-4-39-57,11 68 48,1 0 0,-1 0 0,1 0 0,0 0 0,0 0 0,1-1 0,-1 1 0,7 4 0,0 2 27,-2 0 61,1-1 1,0 0-1,0-1 1,1 1-1,0-2 0,0 1 1,1-2-1,0 1 0,0-1 1,19 6-1,-28-10-80,0-1 0,1 0 0,-1 1 0,0-1 0,0 1-1,0 0 1,0 0 0,0 0 0,-1 0 0,1 0 0,-1 0 0,2 3 0,-2-4-156,-1 1 1,1-1-1,0 0 1,0 1-1,0-1 1,0 0-1,0 1 1,0-1 0,0 0-1,0 0 1,0 0-1,0 0 1,1 0-1,-1 0 1,0 0-1,1 0 1,-1 0 0,1-1-1,-1 1 1,1-1-1,-1 1 1,1-1-1,-1 0 1,1 1-1,-1-1 1,1 0 0,0 0-1,-1 0 1,3 0-1,22-13-2642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2:49:18.845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220 0 2040,'2'1'3020,"-10"13"-1684,-9 31-889,-1-2 1,-1 0-1,-36 55 0,22-40-54,14-20-334,15-28 7,-1 0 1,0-1-1,0 1 1,-1-1-1,0 0 1,-1-1-1,-8 8 951,32-37-3901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08:50.010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0 575 5971,'0'0'5146,"15"0"1084,66 0-6265,-58 2 43,0-2-1,0-1 1,0 0 0,-1-2 0,1-1-1,0 0 1,-1-2 0,0-1 0,24-10-1,-28 9-32,0 0 0,-1-1 0,0-1 0,0-1 0,-2-1 0,1 0 0,-1 0 0,-1-2 0,0 0 0,-1 0 0,-1-2 0,11-16 0,-23 32 22,24-38-168,-1-1 1,-3-2-1,22-58 0,-38 87 67,0 0-33,0 0 0,-1 0 0,-1 0 0,0 0 0,1-25 0,-2 35 106,-1 1-1,0-1 1,0 0-1,0 0 1,0 0-1,0 1 1,0-1-1,-1 0 1,1 0-1,-1 0 1,1 1-1,-1-1 1,1 0-1,-1 1 1,0-1-1,0 1 1,-1-3-1,0 4 21,0-1 0,0 1 0,0-1 1,0 1-1,0 0 0,1-1 0,-1 1 0,0 0 0,0 0 0,0 0 0,0 1 0,0-1 1,0 0-1,0 1 0,0-1 0,-2 2 0,-16 6 27,1 0 1,0 1-1,1 1 0,0 1 0,1 1 1,0 0-1,1 1 0,0 1 0,1 0 1,-16 20-1,24-25 30,1-1 0,1 2 1,-1-1-1,2 0 0,-1 1 0,1 0 1,1 0-1,0 1 0,0-1 0,-1 15 1,1-7 91,2 0 0,1 1 1,0-1-1,1 0 1,4 23-1,-3-35-114,0 1 1,0-1-1,1 0 0,0 0 1,0 0-1,1 0 0,-1 0 1,1-1-1,0 0 0,1 1 1,-1-2-1,1 1 0,0 0 1,0-1-1,1 0 0,-1 0 1,1-1-1,11 6 0,-5-3-16,1 0 0,0-1 0,-1-1 0,2 0 0,-1-1 0,0 0 0,1-1 0,21 1 0,-26-3-21,-2 1 8,0-1 0,1 0 0,-1 0 0,1 0 0,-1-1 0,0 0 0,0-1 1,1 1-1,-1-1 0,0-1 0,0 1 0,-1-1 0,1 0 0,-1-1 0,1 0 0,6-5 1,-4 1-104,0 1 1,0-1 0,-1-1 0,0 0 0,0 0 0,-1 0 0,0-1-1,-1 0 1,0-1 0,-1 1 0,0-1 0,-1 0 0,0 0-1,0-1 1,-1 1 0,-1-1 0,2-12 0,-46 24 56,38 0 48,1 0-1,0 0 1,0 0 0,-1 1 0,1-1-1,0 1 1,0 0 0,0 0-1,-1 0 1,1 0 0,0 1-1,0-1 1,1 1 0,-1 0-1,0 0 1,1 0 0,-1 0-1,1 0 1,-1 0 0,1 1 0,0-1-1,0 1 1,0 0 0,0-1-1,1 1 1,-1 0 0,-1 6-1,-1 3 16,1 0 0,1 0 0,0 0-1,0 0 1,1 0 0,1 15-1,0-25-1,1-1-1,-1 1 1,0-1 0,1 0-1,-1 1 1,1-1-1,0 0 1,-1 0-1,1 1 1,0-1-1,0 0 1,0 0-1,0 0 1,0 0-1,0 0 1,0 0-1,0 0 1,0 0-1,0-1 1,0 1 0,1 0-1,-1-1 1,0 1-1,1-1 1,1 2-1,46 10 219,-26-7-82,15 3-119,0-1 0,1-2 1,0-1-1,56-3 0,-84-2-38,0-1 0,0 0 0,0 0 1,-1-1-1,0-1 0,1 0 0,-1 0 0,0-1 0,-1 0 0,1 0 1,-1-1-1,14-12 0,-6 5-54,-1-2 0,-1 1 0,-1-2 0,0 0 0,19-28 0,-29 36-2,-1 1 0,0-1 0,0 0 0,-1 0 0,0 0 0,0 0 0,-1 0 0,0-1 0,-1 1 0,1 0 1,-3-15-1,2 2 0,-1 21 65,1 0 0,-1 0 0,1 0 0,-1 0 0,1 0 0,-1 0 0,1 0-1,-1 0 1,1 0 0,-1 0 0,1 1 0,-1-1 0,1 0 0,-1 0 0,1 1 0,-1-1-1,1 0 1,-1 0 0,1 1 0,0-1 0,-1 1 0,1-1 0,0 0 0,-1 1 0,1-1-1,0 1 1,-1-1 0,1 1 0,-3 11 35,2 1 1,-1-1-1,1 1 1,1-1-1,1 16 0,0 0 135,-1-24-156,1 0 0,0-1 0,0 1 0,0 0 0,1 0 0,-1-1 0,1 1 0,-1-1 0,1 1 1,1-1-1,-1 0 0,0 0 0,1 0 0,-1 0 0,1 0 0,0 0 0,0-1 0,0 1 0,0-1 0,6 3 0,9 6 11,1-1 1,30 11-1,-40-17-18,16 5 6,-15-5 7,1 0-1,-1 0 1,1 1 0,-1 0-1,-1 1 1,1 0 0,13 11-1,-23-17-2,0 0 0,0 1-1,0-1 1,0 0 0,1 0-1,-1 0 1,0 0 0,0 0-1,0 1 1,0-1-1,0 0 1,0 0 0,0 0-1,1 1 1,-1-1 0,0 0-1,0 0 1,0 0 0,0 1-1,0-1 1,0 0 0,0 0-1,0 0 1,0 1-1,0-1 1,0 0 0,0 0-1,0 0 1,0 1 0,-1-1-1,1 0 1,0 0 0,0 0-1,0 1 1,0-1-1,0 0 1,0 0 0,0 0-1,-1 0 1,1 1 0,0-1-1,0 0 1,0 0 0,0 0-1,0 0 1,-1 0-1,1 0 1,0 1 0,0-1-1,0 0 1,-1 0 0,1 0-1,0 0 1,0 0 0,0 0-1,-1 0 1,1 0 0,0 0-1,0 0 1,-1 0-1,1 0 1,0 0 0,0 0-1,-1 0 1,-17 1 156,15-1-101,-214 0 2214,216 0-2194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2:49:24.562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314 56 5289,'2'-1'257,"0"-1"-1,0 1 1,-1 0-1,1-1 1,0 1-1,0-1 0,-1 0 1,1 0-1,-1 0 1,1 1-1,-1-1 1,2-4-1,12-13-185,-5 10-7,-10 6 355,-21 9 755,-11 3-924,-7-7-317,5 0-54,-48 7 0,69-6 107,0 1 0,0 0-1,0 0 1,0 1-1,1 1 1,-23 13 0,34-18 3,-28 21-35,28-21 36,0-1 0,0 0 0,1 1 0,-1-1 0,1 1 0,-1-1 0,0 1 0,1-1-1,-1 1 1,1 0 0,-1-1 0,1 1 0,-1 0 0,1-1 0,0 1 0,-1 0-1,1-1 1,0 1 0,-1 0 0,1 0 0,0-1 0,0 1 0,0 0 0,0 0 0,0 0-1,0-1 1,0 1 0,0 0 0,0 0 0,0 0 0,0-1 0,0 1 0,1 0 0,-1 0-1,0-1 1,1 1 0,-1 0 0,0-1 0,1 1 0,0 1 0,88 53-426,-71-47 422,0 2 0,-1 0 1,-1 1-1,1 0 1,-2 2-1,0 0 0,0 0 1,19 25-1,-32-35 19,0 0-1,-1 0 1,1 1-1,-1-1 1,0 0-1,0 0 1,0 1 0,-1-1-1,1 1 1,-1-1-1,1 1 1,-1-1 0,0 1-1,-1-1 1,1 1-1,-2 4 1,0 0 44,0 0 1,-1-1-1,0 1 0,0-1 1,-1 0-1,0 0 0,-5 8 1,1-4 1,-1-1-1,0 1 1,0-2 0,-1 1 0,0-1-1,0-1 1,-1 0 0,-20 11-1,27-16-33,0-1 0,0-1 0,0 1 0,-1 0 0,1-1-1,0 0 1,-1 0 0,1-1 0,-1 1 0,1-1 0,-1 0-1,1 0 1,-6-1 0,7 0-42,1 0 0,-1 0 0,1 0 0,-1 0 0,1-1 0,0 1 1,-1-1-1,1 0 0,0 1 0,0-1 0,0 0 0,0 0 0,1 0 0,-1-1 0,1 1 0,-1 0 0,1-1 0,0 1 0,-1 0 0,1-1 1,1 0-1,-1 1 0,-1-5 0,-1-3-283,2 7 143,-1 1 0,1-1 0,0 0-1,1 0 1,-1 1 0,0-1 0,1 0 0,-1 0 0,1 0 0,0 0 0,0 0 0,0 0 0,1 0 0,-1 0 0,0 1 0,1-1 0,0 0 0,0 0-1,0 0 1,0 1 0,2-5 0,27-24-3368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2:49:24.906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0 5825,'2'32'765,"1"-1"1,2 1-1,15 54 0,-10-48-275,10 75 0,-19 101 410,2 7-1773,0-201-27,22-48-4436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2:49:25.265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110 25 4841,'4'-2'122,"0"-1"1,0 0-1,0 1 1,0-1-1,1 1 1,-1 0-1,0 1 0,1-1 1,0 1-1,-1 0 1,1 0-1,0 0 1,-1 1-1,1 0 0,0 0 1,0 0-1,-1 0 1,1 1-1,0-1 1,0 1-1,-1 1 0,1-1 1,-1 1-1,1-1 1,-1 1-1,8 5 0,-8-5-95,0 1 0,0-1 0,0 1 0,0 0 0,-1 0-1,1 0 1,-1 0 0,0 1 0,0-1 0,0 1 0,0 0 0,-1 0-1,0 0 1,0 0 0,0 0 0,0 1 0,0-1 0,-1 0-1,0 1 1,0-1 0,0 1 0,0 0 0,-1-1 0,0 1-1,0 0 1,0-1 0,-2 8 0,-1-3 39,0 0 0,-1 0 0,0-1 0,-1 0 0,0 1 0,0-2 0,0 1 0,-1-1 0,-1 0-1,1 0 1,-1 0 0,0-1 0,0 0 0,-1 0 0,0-1 0,-8 4 0,2-1-63,-1 0 0,0-1 0,0-1 0,0 0-1,-1-1 1,0-1 0,0-1 0,-24 3 0,39-6-39,0 1 0,1-1 0,-1 0-1,0 1 1,0-1 0,0 0 0,0 0 0,0 0 0,0 0 0,0 0 0,0 0 0,0 0-1,0 0 1,0-1 0,0 1 0,0 0 0,0-1 0,0 1 0,0 0 0,0-1 0,0 1 0,0-1-1,1 1 1,-1-1 0,0 0 0,0 1 0,1-1 0,-1 0 0,-1-1 0,3-1-129,0 1 1,1-1-1,-1 1 1,1-1-1,0 1 1,-1 0-1,1 0 1,0-1 0,0 1-1,0 1 1,1-1-1,-1 0 1,0 0-1,4-1 1,61-49-2306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2:49:25.968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162 0 4833,'8'8'4190,"25"27"-4102,-25-23-58,-3-6-19,-1 0 0,0 0 0,0 0 0,0 1-1,4 11 1,-7-14-1,-1-1 0,1 1 0,-1-1-1,0 0 1,0 1 0,0-1-1,0 1 1,-1-1 0,1 0 0,-1 1-1,0-1 1,0 0 0,0 0 0,0 1-1,-3 4 1,-33 46-1084,45-57 1007,1 0-1,0 1 1,0 0-1,0 0 1,0 1-1,0 0 0,0 0 1,0 1-1,0 1 1,0-1-1,0 2 1,0-1-1,0 1 0,13 5 1,-20-7 86,-1 1 0,0 1 0,1-1 0,-1 0-1,1 0 1,-1 0 0,0 1 0,0-1 0,0 1 0,0-1 0,0 1 0,0-1 0,0 1 0,0-1-1,-1 1 1,1 0 0,-1 0 0,1-1 0,-1 1 0,0 0 0,1 0 0,-1 0 0,0-1 0,0 1 0,0 0-1,0 0 1,-1 0 0,1-1 0,-1 1 0,1 0 0,-1-1 0,1 1 0,-1 0 0,0-1 0,-1 3 0,-2 6 69,-1 1 1,0-1 0,-1-1-1,-8 12 1,0-3-49,-1 0 0,-1 0 0,-1-2 0,0 0 0,-30 20 0,37-29-13,0-1 0,0 1 0,0-2 0,-1 1 0,0-2 0,0 1 0,-1-1 0,1-1 0,-1 0 0,1-1 0,-1 0 0,-20 0 0,31-2-38,0 0 1,-1 0-1,1 0 1,-1-1 0,1 1-1,0 0 1,-1-1-1,1 1 1,0-1-1,0 1 1,-1-1-1,1 0 1,0 1-1,0-1 1,0 0-1,0 0 1,0 0-1,0 0 1,0 0-1,0 0 1,0 0-1,0 0 1,0 0 0,1-1-1,-1 1 1,0 0-1,1 0 1,-1-1-1,1 1 1,0 0-1,-1-1 1,1 1-1,0 0 1,0-1-1,0 1 1,0-1-1,0 1 1,0 0-1,0-1 1,0 1-1,1-1 1,-1 1 0,0 0-1,1-1 1,-1 1-1,2-2 1,-1 2-87,0-1 0,0 1 0,-1 0 0,1 0 0,0 0 0,0 0 0,0 0 0,1 1 0,-1-1 0,0 0 1,0 0-1,0 1 0,1-1 0,-1 0 0,0 1 0,0 0 0,1-1 0,-1 1 0,0 0 0,1-1 0,-1 1 0,1 0 1,-1 0-1,0 0 0,1 0 0,-1 1 0,1-1 0,-1 0 0,0 1 0,1-1 0,-1 0 0,0 1 0,2 0 0,42 21-2168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2:49:26.718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183 144 2256,'8'-6'612,"-1"0"0,1 0-1,-2-1 1,1 0 0,-1-1-1,6-8 1,9-10-186,-10 15-569,-8 8 290,-1 1-1,1-1 0,0 0 0,-1 0 1,0 0-1,0 0 0,0-1 0,3-5 0,-5 9-109,0-1 0,0 1-1,0 0 1,0-1-1,0 1 1,0-1 0,0 1-1,0 0 1,0-1 0,0 1-1,0-1 1,0 1-1,-1 0 1,1-1 0,0 1-1,0-1 1,0 1-1,-1 0 1,1-1 0,0 1-1,-1 0 1,1-1-1,0 1 1,-1 0 0,1 0-1,0-1 1,-1 1-1,1 0 1,-1 0 0,-26-6 895,17 5-912,0 1 0,1 0 0,-1 0 0,0 1 1,0 0-1,0 0 0,0 1 0,1 1 0,-1 0 1,1 0-1,0 1 0,0 0 0,0 0 1,0 1-1,1 0 0,0 1 0,0 0 0,0 0 1,1 1-1,-1 0 0,2 0 0,-1 1 1,1-1-1,0 2 0,1-1 0,0 0 0,0 1 1,1 0-1,0 0 0,-5 18 0,6-18-23,0 0-1,1 1 1,0-1 0,1 1-1,0 0 1,0-1-1,1 1 1,0 0-1,1-1 1,0 1-1,1-1 1,0 1 0,0-1-1,1 1 1,0-1-1,8 15 1,-6-14 13,2-1 0,-1 1-1,1-2 1,0 1 0,1-1 0,0 0 0,1 0 0,-1-1 0,2 0-1,-1-1 1,0 0 0,1 0 0,0-1 0,13 5 0,-4-2-250,0-1 1,1 0 0,0-2 0,0 0 0,0-1-1,0-1 1,0-1 0,1-1 0,-1-1 0,25-2-1,-42 1 62,1 0-1,-1 0 0,0 0 0,0 0 0,0 0 0,0 0 1,0-1-1,0 0 0,4-3 0,44-41-2228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2:49:27.062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0 118 1656,'0'-6'6522,"7"3"-5450,2-8-608,7-4-128,3-2-192,6 0-136,1-3-8,-1 6-376,0 3-536,-2 8-408,-1 3-705,13 3-2360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2:49:27.390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7 0 1712,'0'0'5492,"0"11"-5085,-6 190 740,5 139 64,12-262-1161,-10-72-211,1 0-1,0 0 1,0 0 0,0 0 0,1 0 0,0 0 0,0-1-1,0 1 1,9 9 0,-12-15 105,1 1-1,-1-1 1,0 0-1,1 1 0,-1-1 1,0 0-1,1 1 1,-1-1-1,0 0 1,1 1-1,-1-1 1,1 0-1,-1 0 1,1 0-1,-1 1 1,1-1-1,-1 0 0,0 0 1,1 0-1,-1 0 1,1 0-1,-1 0 1,1 0-1,-1 0 1,1 0-1,-1 0 1,2 0-1,20-16-2478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2:49:27.749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235 0 6441,'-7'12'1417,"-2"8"-1033,-4 17-16,7 11 112,-1 18-176,4 2-8,3 4-40,0-1-160,0-11-24,3-6-24,4-11-48,-4-6-40,3-9-152,-3-5-384,4-9-304,-1-2-440,-6-27-889</inkml:trace>
  <inkml:trace contextRef="#ctx0" brushRef="#br0" timeOffset="1">0 442 6313,'0'-3'2009,"6"1"-1017,4-4-416,12-8-248,16-6-88,10-3 80,2 0-232,-8 9-88,-14 8-328,-12 9-376,-10 5-280,-2 12-288,-27 52-593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2:49:28.390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281 58 6033,'0'0'1375,"-26"-15"1363,19 10-2672,-1 0-1,0 0 0,0 0 1,0 1-1,0 1 0,-1 0 1,0 0-1,1 0 0,-1 1 1,0 0-1,0 1 1,0 0-1,-14 0 0,19 1-81,1 1 0,-1-1-1,1 1 1,-1 0 0,0 0-1,1 0 1,0 0 0,-1 0 0,1 1-1,0 0 1,0-1 0,-1 1-1,1 0 1,1 1 0,-1-1-1,0 0 1,1 1 0,-1 0 0,1-1-1,0 1 1,-1 0 0,1 0-1,1 1 1,-1-1 0,0 0 0,1 0-1,0 1 1,0-1 0,0 1-1,0-1 1,0 1 0,1 0-1,0-1 1,-1 1 0,1 0 0,1 6-1,-1-4 4,1 0-1,-1 0 0,1 0 1,1 0-1,-1 0 0,1 0 1,0 0-1,0 0 0,0-1 1,1 1-1,0-1 0,0 0 1,1 1-1,-1-1 0,1-1 1,0 1-1,6 4 0,7 6 115,1-1-1,0-1 0,31 16 0,-36-23-56,0 1-1,-1 1 1,1 0-1,-2 1 1,1 0-1,-1 1 1,0 0-1,17 22 1,-28-31-15,1 0 1,0 0-1,-1 0 0,0 0 0,1-1 1,-1 1-1,0 0 0,1 0 0,-1 0 1,0 0-1,0 0 0,0 0 0,1 0 1,-1 0-1,0 0 0,0 0 0,-1 0 1,1 0-1,0 0 0,0 0 0,0 0 1,-1 0-1,1-1 0,0 1 0,-1 0 1,1 0-1,-1 0 0,1 0 0,-2 1 1,0 0 37,0 0 0,-1-1 0,1 1 0,0 0 0,-1-1 1,0 1-1,1-1 0,-1 0 0,-5 2 0,-8 1 44,1 0 0,-28 2 0,41-6-153,-13 1-85,1-1 0,0 0 0,0-2 0,0 1 0,-22-7 0,27 6-90,0 0 1,0-1-1,0 0 1,1-1-1,-1 0 1,1 0-1,0-1 1,0 0 0,-8-7-1,15 11 166,1 1-1,-1-1 1,0 0 0,1 1-1,-1-1 1,1 0 0,-1 1-1,1-1 1,-1 0-1,1 0 1,0 1 0,-1-1-1,1 0 1,0 0 0,0 0-1,0 0 1,-1 1-1,1-1 1,0 0 0,0 0-1,0 0 1,0 0 0,0 0-1,1 1 1,-1-1-1,0 0 1,0 0 0,1 0-1,-1 0 1,0 1 0,1-1-1,-1 0 1,0 0-1,1 1 1,-1-1 0,1 0-1,0 1 1,-1-1 0,1 0-1,-1 1 1,1-1-1,0 1 1,0-1 0,-1 1-1,1 0 1,0-1 0,1 0-1,56-24-2243,-40 18 1700,100-39-1991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2:49:28.749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0 5393,'23'276'5382,"-1"-58"-4390,-21-197-943,-1 14 39,3 0 1,11 59-1,-14-93-146,1 1 0,-1-1 0,0 0 0,1 0 0,-1 0 0,1 0-1,-1 0 1,1 0 0,0 0 0,-1 0 0,1 0 0,0 0 0,0 0 0,0 0 0,-1 0-1,1-1 1,0 1 0,2 1 0,-5-29-4120,-22-35 68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9T10:27:09.5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1,'467'0,"-471"0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2:49:29.077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92 6441,'0'0'2185,"6"-3"-1433,7-6-296,18-5-192,11 0 240,8-6-344,-2 3-160,-7 8-536,-9 3-664,-4 15-336,29 34-857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2:49:29.499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6 6961,'6'-6'7762,"-6"9"-8026,13 34-6617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2:49:32.045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65 2216,'9'-16'6215,"-9"20"-6123,17 46-165,-11-39 77,0 1 1,0-1 0,1 0-1,1-1 1,0 0 0,0 0-1,1-1 1,0 0-1,1 0 1,0-1 0,0 0-1,1-1 1,0 0-1,0-1 1,0 0 0,1-1-1,0 0 1,0-1 0,1 0-1,-1-1 1,1 0-1,-1-1 1,1 0 0,0-1-1,0-1 1,0 0 0,16-3-1,-9 2 10,1 1-1,0 1 1,-1 0-1,0 2 1,22 4-1,38 5 0,-25-7-12,106 23 0,-146-24 2,1 0 0,-1 1 0,-1 1-1,1 0 1,-1 1 0,0 0 0,-1 1-1,1 1 1,-2 0 0,1 1 0,17 18 0,-28-26 28,0 0 1,0 0 0,-1 1 0,1-1 0,-1 1 0,0-1-1,1 1 1,-1 0 0,0-1 0,0 1 0,-1 0 0,1 0-1,-1-1 1,1 1 0,-1 0 0,0 0 0,0 0 0,0 0-1,0 0 1,-1 0 0,1-1 0,-1 1 0,0 0 0,1 0-1,-1-1 1,-1 1 0,1 0 0,-3 4 0,1-3 27,0 0-1,0 0 1,-1 0 0,1 0 0,-1-1 0,0 0 0,0 0-1,0 0 1,0 0 0,0 0 0,-1-1 0,0 0-1,1 0 1,-1 0 0,-7 2 0,49-70 952,-28 54-1060,0 1 0,1 0 0,0 0 1,1 1-1,0 0 0,1 1 0,0 0 0,0 1 1,1 1-1,0 0 0,0 0 0,23-7 0,15-2-100,1 2-1,64-8 0,28-7 190,-105 17-45,1 2 0,0 2 0,0 2 0,1 1 0,-1 2 0,1 2 0,61 6 0,-77-2 7,0-1 0,0-1 0,0-1 0,0-1 0,0-2 0,39-8 0,5-2 32,-46 9-32,-1 0 0,0-2 0,38-13 0,-52 15 2,0-1 1,-1 0 0,1 0 0,-1-1 0,0 0-1,7-9 1,-7 9 0,-1-1 0,0 1-1,1 1 1,0-1-1,1 1 1,-1 1 0,15-8-1,52-22 243,-69 31-218,0 0 0,-1 0 0,0 0 0,0 0 1,0-1-1,0 0 0,0 0 0,-1 0 0,0 0 0,0 0 1,0-1-1,0 0 0,2-5 0,-5 10-23,0 0 0,0 0-1,0 0 1,-1 0 0,1 0 0,0 0-1,0 0 1,0 0 0,0 0 0,0 1-1,-1-1 1,1 0 0,0 0 0,0 0-1,0 0 1,0 0 0,-1-1 0,1 1 0,0 0-1,0 0 1,0 0 0,0 0 0,0 0-1,-1 0 1,1 0 0,0 0 0,0 0-1,0 0 1,0 0 0,0 0 0,0 0-1,-1-1 1,1 1 0,0 0 0,0 0-1,0 0 1,0 0 0,0 0 0,0 0-1,0-1 1,0 1 0,0 0 0,0 0-1,-1 0 1,1 0 0,0-1 0,0 1 0,0 0-1,0 0 1,0 0 0,0 0 0,0 0-1,0-1 1,0 1 0,0 0 0,1 0-1,-1 0 1,0 0 0,0 0 0,0-1-1,0 1 1,0 0 0,-10 15-3289,10-14 3078,0 2 0,-3 34-2401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2:49:33.170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1 4705,'4'1'202,"0"0"1,0 0-1,0 0 0,0 1 1,0-1-1,0 1 0,0 0 1,-1 0-1,1 0 0,-1 1 1,0-1-1,1 1 0,3 4 1,1 1-154,-1 0 1,0 0-1,0 0 1,6 11 0,-8-9 38,0 0-1,0 1 1,-1-1 0,0 1 0,-1 0 0,-1 0 0,1 0 0,-2 0 0,1 0-1,-2 1 1,1-1 0,-3 17 0,0-11 17,-1 1 0,-1-1 0,-1 0 0,0-1 0,-1 1 0,-1-1 0,-12 21-1,37-74 32,15-42 0,-17 37-247,25-45 0,-33 73 104,-1 1 0,2 1 0,0 0 1,1 0-1,0 0 0,0 2 0,18-15 0,-25 23 3,0 0 1,-1 0-1,1 0 1,0 0-1,0 1 0,1 0 1,-1-1-1,0 1 1,0 0-1,1 1 0,-1-1 1,0 0-1,1 1 1,-1 0-1,1 0 0,-1 0 1,0 0-1,1 0 0,-1 1 1,0 0-1,1-1 1,-1 1-1,0 1 0,0-1 1,1 0-1,-1 1 1,0-1-1,0 1 0,-1 0 1,1 0-1,0 0 1,-1 0-1,5 5 0,7 8 66,0 1 0,-2 0 0,0 1 0,15 26 0,-13-19-2,57 98 29,-72-129-58,0-1-1,1 0 1,0 0 0,0 1-1,0-1 1,1 0 0,3-10-1,-1-2-91,1-1 1,11-29-1,-13 45 59,0 1 0,0 0 0,0 0 0,0 0 0,1 1 0,0-1 0,0 0 0,0 1 0,0 0 0,0 0 0,1 0 0,-1 0 0,1 0 0,0 1 0,0-1 0,0 1 0,0 0 0,8-3 0,-9 5 6,0-1 0,0 1 0,0-1 1,1 1-1,-1 0 0,0 0 0,0 0 1,0 1-1,1-1 0,-1 1 0,0 0 0,0 0 1,0 0-1,0 0 0,0 0 0,0 0 1,0 1-1,0 0 0,-1 0 0,1-1 0,-1 1 1,1 1-1,-1-1 0,0 0 0,0 1 1,4 4-1,1 4 20,-1 1 0,-1-1 0,1 1-1,-2 0 1,0 0 0,0 1 0,-1-1 0,-1 1 0,2 22 0,8 35-1470,-5-61 55,15-12-719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2:49:33.561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105 17 5697,'-1'3'175,"1"0"0,0 0 0,0 0 0,0 1 0,0-1 0,0 0 0,1 0-1,-1 0 1,1 0 0,0 0 0,0 0 0,0 0 0,1 0 0,-1 0 0,4 4 0,2 12 0,-5-13-135,26 77 185,-26-79-221,0 0 0,0 0-1,0 0 1,0 0-1,0 0 1,1 0-1,0-1 1,0 1-1,0-1 1,0 0-1,1 0 1,-1 0-1,1 0 1,-1-1 0,1 0-1,7 4 1,-8-6 12,1 1-1,0-1 1,0 0 0,0 0 0,-1-1 0,1 1 0,0-1 0,0 0 0,-1 0 0,1 0 0,-1 0 0,1-1 0,-1 1-1,1-1 1,5-4 0,46-35 8,-51 38-22,-1-1-1,1 1 1,-1-1 0,0 1-1,0-1 1,0 0-1,-1 0 1,0 0-1,1 0 1,-1-1 0,-1 1-1,1-1 1,0 1-1,-1-1 1,0 0-1,0-7 1,-1 8-2,0 1 1,-1-1-1,1 1 1,-1-1-1,0 1 1,0 0-1,0-1 1,0 1-1,-1 0 1,0 0-1,1 0 1,-1 0-1,0 0 1,0 0-1,-1 1 1,1-1-1,-1 1 1,1-1-1,-1 1 1,0 0-1,0 0 1,1 0-1,-7-3 1,-3 0 46,1 0 0,-1 0 0,0 1 0,0 1 0,-1 0 0,1 1 0,-1 0 0,1 1 0,-1 0 0,0 1 0,1 0 0,-1 1-1,-16 3 1,23-3-108,-1 0 0,1 1-1,-1 0 1,1 0-1,0 0 1,0 1-1,0 0 1,0 0-1,0 0 1,1 1 0,-1 0-1,1 0 1,0 0-1,0 0 1,0 1-1,1 0 1,0 0-1,0 1 1,0-1 0,1 1-1,-1-1 1,1 1-1,0 0 1,1 0-1,0 1 1,-3 11-1,4-15-61,1 1-1,0-1 0,0 1 0,0-1 0,0 1 0,0-1 0,1 0 0,0 1 0,-1-1 0,3 6 0,29 56-1816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2:49:33.982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49 3777,'2'7'395,"0"1"1,0-1 0,0 0-1,1 1 1,0-1-1,0-1 1,0 1 0,1 0-1,5 6 1,6 13 131,2 0-246,-13-22-258,-1 1 0,1 0 0,-1-1 0,-1 1 0,1 0 0,-1 0 0,1 1 0,-1-1 0,-1 0 0,3 10 0,-20-38 144,15 15-204,0 0-1,0 0 1,1 0 0,0 0 0,0 0 0,1 0 0,0 0 0,1 0 0,-1 1 0,1-1 0,1 0 0,0 1 0,0-1 0,0 1 0,1 0 0,0 0 0,0 0 0,6-6 0,-6 7 59,0 1 0,0 0 0,0 1 0,1-1-1,-1 1 1,1-1 0,0 1 0,0 1 0,1-1 0,-1 1 0,1 0 0,0 0 0,-1 1 0,1-1 0,0 1 0,1 1 0,-1-1 0,0 1 0,0 0-1,1 0 1,-1 1 0,1 0 0,7 1 0,-10 0 8,1 1 0,0 0 1,-1 0-1,1 0 0,-1 0 0,0 1 0,1 0 0,-1 0 0,-1 0 1,1 0-1,0 1 0,-1-1 0,0 1 0,0 0 0,0 0 0,0 0 1,3 7-1,5 10 72,0 1 0,9 29 1,-11-28-95,21 86-1071,-30-109 1046,0 0 0,0 0 0,0 0 0,0 0 0,0 0 1,0 0-1,0 0 0,0 0 0,0-1 0,0 1 0,0 0 0,0 0 1,2-1-305,-2 1 304,0 0 0,0 0 0,0 0 0,0 0 1,0 0-1,0 0 0,0 0 0,1 0 0,-1 0 0,0 0 0,0 0 0,0 0 1,0 1-1,0-1 0,0 0 0,0 0 0,1 1-219,10-26-1406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2:49:34.357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18 101 5065,'-2'9'279,"1"-1"1,-1 0-1,2 0 0,-1 1 0,1-1 0,0 0 1,1 1-1,0-1 0,0 0 0,1 0 1,5 16-1,-6-19-287,0 0 0,1 0-1,0 0 1,0-1 0,0 1 0,0-1 0,1 0 0,0 1-1,0-1 1,0 0 0,0 0 0,0-1 0,1 1 0,0-1-1,0 0 1,0 0 0,0 0 0,0 0 0,1-1 0,6 4-1,-6-6 11,0 1-1,0-1 0,-1 0 0,1-1 0,0 1 1,0-1-1,-1 1 0,1-2 0,0 1 0,-1 0 0,1-1 1,-1 0-1,0 0 0,0 0 0,8-5 0,4-4 37,-1-1 0,19-19-1,-25 22 13,0 0-1,0-1 0,-1 0 0,-1 0 1,1-1-1,-2 0 0,9-20 0,-13 28-10,-1 0 0,0 0 0,1 0-1,-2 0 1,1-1 0,0 1 0,-1 0-1,1 0 1,-1-1 0,0 1 0,0 0 0,0-1-1,0 1 1,-1 0 0,0-1 0,1 1-1,-1 0 1,0 0 0,0 0 0,-1 0 0,1 0-1,-1 0 1,1 0 0,-1 0 0,0 0-1,0 1 1,0-1 0,-1 1 0,1 0 0,-1-1-1,1 1 1,-1 0 0,0 0 0,1 1-1,-5-3 1,-1 1-23,0-1 0,0 2-1,0-1 1,0 1 0,0 0-1,0 1 1,-1 0 0,1 0-1,0 0 1,-1 1 0,1 1-1,0 0 1,-1 0 0,1 0-1,0 1 1,0 0 0,0 1-1,0 0 1,0 0 0,0 0-1,1 1 1,0 0 0,0 1-1,0 0 1,0 0 0,1 0 0,0 1-1,0 0 1,-8 10 0,9-10-209,1 0 1,0 1 0,0 0 0,1 0-1,-1 0 1,1 0 0,1 1-1,0-1 1,0 1 0,0-1 0,1 1-1,0 0 1,0-1 0,1 1 0,0 0-1,1 0 1,-1 0 0,1-1 0,1 1-1,0 0 1,4 13 0,32 54-2430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2:49:35.500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244 26 2024,'25'-26'8688,"-109"28"-7798,69 0-921,0 2 0,1 0 0,-1 1 0,1 0 0,-17 9 0,25-11 12,0 0 1,0 1-1,1-1 0,0 1 0,-1 0 0,1 1 1,1-1-1,-1 1 0,1 0 0,0 0 1,0 0-1,0 1 0,0 0 0,-4 11 0,7-15-4,0 0 0,0 1-1,1-1 1,-1 1 0,1-1-1,0 1 1,0-1 0,0 1 0,0-1-1,0 1 1,0-1 0,0 1-1,1-1 1,-1 0 0,1 1-1,0-1 1,0 1 0,0-1-1,0 0 1,2 3 0,0-1-5,0-1 0,0 1 0,0-1 1,1 0-1,-1 0 0,1-1 0,0 1 1,0-1-1,0 1 0,6 1 0,10 4-8,0-2-1,0 0 1,39 5-1,-48-9 56,32 4-14,58 13 12,-91-17-19,-1 1-1,1 0 0,-1 0 1,0 1-1,0 1 0,-1-1 1,15 12-1,-21-15 5,-1 0 1,1 0 0,-1 0-1,0 0 1,0 1 0,0-1-1,0 1 1,0-1 0,0 1-1,0-1 1,0 1-1,0-1 1,-1 1 0,1 0-1,-1 0 1,1-1 0,-1 1-1,0 0 1,1 0 0,-1-1-1,0 1 1,-1 3-1,1-1 38,-1-1 0,-1 1-1,1-1 1,0 1-1,-1-1 1,0 0-1,1 0 1,-1 0-1,-1 0 1,-3 5 0,-3 1 41,0-1 0,0 0 0,-1 0 0,0-1 1,-16 10-1,18-13-74,-1 0-1,0-1 1,0 0 0,0 0 0,-10 2 0,15-5-5,1 1 1,0-1-1,0 1 0,0-1 1,-1 0-1,1 0 1,0 0-1,0-1 0,-1 1 1,1-1-1,0 0 1,0 0-1,0 0 0,0 0 1,0 0-1,0-1 1,0 1-1,-3-3 0,6 4-13,0-1 0,0 1 0,0 0 0,0-1 0,0 1 0,0 0-1,0 0 1,0-1 0,0 1 0,0 0 0,0-1 0,0 1 0,0 0-1,1-1 1,-1 1 0,0 0 0,0 0 0,0-1 0,0 1 0,1 0-1,-1 0 1,0-1 0,0 1 0,0 0 0,1 0 0,-1 0 0,0-1-1,0 1 1,1 0 0,-1 0 0,0 0 0,1 0 0,-1 0 0,0 0 0,0 0-1,1-1 1,-1 1 0,0 0 0,1 0 0,-1 0 0,1 0 0,20-7-321,-14 4 219,33-11-94,-1 2-7,-1-2 1,-1-1 0,0-3 0,63-39 0,-94 52 209,-1 0 0,1 0 0,-1 0 1,0-1-1,0 0 0,0 0 0,-1 0 1,0-1-1,0 1 0,-1-1 0,0 0 1,0 0-1,0-1 0,1-7 0,-3 10 23,0 0 0,-1 0 0,1 0 0,-1-1 0,0 1 0,-1 0 0,1 0 0,-1-1 0,0 1 0,0 0 0,0 0 0,-1 0 0,0 0 0,0 0 0,0 1 0,-1-1 0,0 0 0,1 1 0,-1 0 0,-5-6 0,17 23-40,0 0 0,-1 1 0,9 20 0,-2-5 16,25 37-1,-35-59-23,0-1 1,0 1-1,0-1 0,1 0 0,0 0 0,1-1 0,-1 0 1,1 0-1,0 0 0,12 5 0,-17-9-12,0 0 1,0 0-1,1 0 0,-1 0 0,0-1 1,1 1-1,-1-1 0,0 0 0,1 1 1,-1-1-1,0 0 0,1-1 0,-1 1 0,1 0 1,-1-1-1,0 1 0,0-1 0,1 0 1,-1 1-1,0-1 0,0 0 0,4-3 1,-3 2 19,0-1 0,0-1 1,0 1-1,0 0 1,0-1-1,-1 0 1,0 1-1,1-1 1,-1 0-1,-1 0 1,3-6-1,2-11 42,-1 0 0,-1-1 0,3-38 0,-7 56-36,0-33 44,0 9 154,10 53-164,26 78 174,-32-94-202,0-1 1,0 1-1,1-1 1,0 0 0,0 0-1,1-1 1,0 1-1,1-1 1,9 8-1,-14-14-18,-1 1 0,0-1 0,1-1 0,-1 1 0,1 0 0,0 0 0,-1 0 0,1-1 0,0 1 0,-1-1 0,1 1 0,0-1-1,-1 0 1,1 0 0,0 0 0,2 0 0,-1-1-59,0 1-1,-1-1 1,1 0 0,-1 0-1,1-1 1,-1 1-1,0-1 1,1 1-1,-1-1 1,0 0-1,0 1 1,0-1 0,0 0-1,2-4 1,50-65-1560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2:49:35.950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54 0 1248,'-3'3'462,"1"0"0,-1 0 0,1 1-1,-1-1 1,1 1 0,0-1 0,0 1-1,1 0 1,-1 0 0,1-1 0,0 1 0,0 0-1,0 0 1,0 0 0,1 7 0,3 69-499,1-30 594,-6-15-365,-1 0 1,-2 0-1,-1 0 1,-12 33-1,76-87-717,-28 8 539,-8 2-17,0 1 0,0 1 0,1 1 0,36-5 0,-54 10 2,-1 1 0,1 0 0,0 0 0,-1 0 0,1 0 0,0 1 0,-1-1 0,1 1 0,0 0 0,-1 1-1,1-1 1,-1 1 0,0 0 0,0 0 0,1 0 0,-1 1 0,-1-1 0,1 1 0,0 0 0,-1 0 0,1 1 0,-1-1 0,0 1-1,0-1 1,0 1 0,-1 0 0,1 0 0,3 9 0,-5-8 57,1 0-1,-1 1 1,0-1-1,0 0 1,-1 1-1,1-1 1,-1 1-1,-1 0 1,1-1-1,-1 1 1,0-1-1,0 0 1,0 1-1,-1-1 1,0 0-1,0 0 1,0 0 0,-1 0-1,1 0 1,-1 0-1,-1-1 1,-3 5-1,-2 3 80,0-1 0,-1 0-1,-1-1 1,0 0 0,0-1 0,-1 0-1,-15 8 1,24-14-121,-1-1-1,1-1 1,0 1-1,-1 0 1,0-1-1,1 0 1,-1 0-1,0 0 0,0 0 1,0-1-1,0 1 1,1-1-1,-1 0 1,0 0-1,0-1 1,0 1-1,0-1 1,0 0-1,1 0 1,-1 0-1,0 0 1,1-1-1,-1 1 1,-6-5-1,7 3-119,0 0-1,0 0 1,0 0-1,0 0 1,0 0-1,1-1 1,0 1 0,0-1-1,0 0 1,0 0-1,0 0 1,1 0-1,-1 0 1,1 0 0,0 0-1,1 0 1,-1-1-1,1 1 1,-1 0-1,1 0 1,1-1 0,0-5-1,-1 4-127,1 1 0,0-1-1,1 1 1,-1-1 0,1 1-1,0-1 1,0 1 0,1 0 0,-1 0-1,1 0 1,0 1 0,0-1 0,1 1-1,0-1 1,-1 1 0,2 0-1,4-4 1,90-61-4187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2:49:36.341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89 1 6073,'-2'0'101,"0"0"0,0 0 0,0 0 0,0 0 0,0 1 0,0-1 0,0 1 0,0-1 0,0 1 0,0 0 0,0 0 0,0 0 0,0 0 0,0 0 0,1 0 0,-1 1 0,0-1-1,1 0 1,-1 1 0,1 0 0,-2 1 0,1 1-70,0-1 1,0 1-1,1 0 0,-1-1 0,1 1 0,0 0 0,0 0 0,0 0 1,1 0-1,-1 6 0,1 3-36,0 0 0,1-1 0,1 1 0,0 0 0,1-1 0,4 14 0,-3-15 30,0 0 1,1-1-1,0 1 1,1-1-1,0 0 1,1-1-1,0 1 1,1-1-1,8 8 1,-1-3-4,1-2 0,0 0-1,0-1 1,25 12 0,-76-8 1318,3-9-1178,1-1 0,-1-2 0,-57-1 0,118-11-2498,5-2 740,39-16-361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29:30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1345,'0'0'6512,"0"0"-6312,1 0 0,-1 0 0,0 0 0,1-1-1,-1 1 1,0 0 0,1 0 0,-1 0 0,1 0 0,-1 0 0,0 0 0,1 0 0,-1 0 0,1 0-1,-1 0 1,1 0 0,-1 0 0,0 0 0,1 0 0,-1 0 0,1 0 0,-1 0 0,0 1 0,1-1-1,-1 0 1,0 0 0,1 1 0,-2 125 1271,0 26-1125,3-51-5338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2:49:36.685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4 1 4353,'-2'15'369,"1"0"-1,0 0 1,1 1-1,1-1 1,0 0-1,1 0 1,1 0 0,6 23-1,-1-3-75,35 349 986,-26-175-388,-16-195-801,-1-4-32,1 0-1,1 0 1,-1 0 0,2-1 0,-1 1-1,1-1 1,6 13 0,-8-22-90,0 1 0,-1 0 0,1-1 0,0 1 0,0 0 0,1-1 1,-1 1-1,0-1 0,0 1 0,0-1 0,0 0 0,0 0 0,0 1 0,1-1 0,-1 0 0,0 0 0,0 0 0,0 0 1,0 0-1,1 0 0,-1-1 0,0 1 0,0 0 0,0 0 0,0-1 0,0 1 0,1-1 0,0 0 0,34-16-1044,-36 17 1046,10-5-435,-1-1 0,-1 0 0,1 0 0,-1 0 1,14-15-1,36-45-1670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2:49:37.013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46 5489,'12'-5'1224,"1"-1"-359,19-6-25,3 7-72,0-1-264,-1-2-208,1 8-184,0-3-112,-10 6 0,-2-3-144,-7 2-656,-7 4-584,-6 11-953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2:49:37.372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15 6761,'3'0'5058,"3"-3"-4146,-3-3-160,0 3-728,1 0-24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2:49:44.995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15 218 2072,'1'-17'3859,"-2"41"-588,-5 10-3270,3-24-2,1 1 1,1-1 0,-1 0 0,2 1 0,-1-1 0,2 1 0,-1-1 0,1 1 0,1-1 0,3 14 0,9 22-19,11 33-8,-23-73 25,1 0 0,0-1 1,0 1-1,0 0 0,1-1 1,0 0-1,0 0 1,0 0-1,9 7 0,-7-8 9,0 0-1,0-1 1,0 0-1,0-1 0,1 1 1,-1-1-1,1 0 1,12 1-1,58 4 26,-63-7-36,38 4 11,-22-1-7,-1-2 0,1 0 1,0-2-1,-1-2 0,33-6 0,-22 2-24,0 2 0,66 0 0,24-3 16,-119 6 8,-4 1-31,1 0 1,-1 0 0,1 1 0,-1 0-1,13 1 1,-18 0 28,0-1-1,0 1 0,0 0 1,0-1-1,0 1 1,0 0-1,-1 0 1,1 0-1,0 0 1,-1 1-1,1-1 0,-1 0 1,1 1-1,-1-1 1,0 1-1,1-1 1,-1 1-1,0 0 0,0-1 1,0 1-1,0 0 1,-1 0-1,1 0 1,0 0-1,0 3 1,4 32 192,-1-6-15,-4-31-166,0 0 0,-1 0 0,1 1 0,0-1-1,0 0 1,0 0 0,0 0 0,0 1 0,0-1 0,0 0 0,0 0 0,0 0-1,0 1 1,0-1 0,0 0 0,0 0 0,0 1 0,0-1 0,0 0-1,0 0 1,1 0 0,-1 1 0,0-1 0,0 0 0,0 0 0,0 0 0,0 1-1,0-1 1,1 0 0,-1 0 0,0 0 0,0 0 0,0 0 0,0 1 0,1-1-1,-1 0 1,0 0 0,0 0 0,0 0 0,1 0 0,-1 0 0,0 0-1,0 0 1,0 0 0,1 0 0,-1 0 0,0 0 0,0 0 0,0 0 0,1 0-1,-1 0 1,0 0 0,0 0 0,1 0 0,-1 0 0,0 0 0,0 0 0,0 0-1,1 0 1,-1 0 0,0-1 0,0 1 0,0 0 0,0 0 0,1 0-1,9-13 68,-9 11-79,0 0-1,0 0 1,0 0 0,0 1 0,1-1 0,-1 1-1,1-1 1,-1 1 0,1-1 0,0 1-1,0 0 1,-1 0 0,1 0 0,0 0 0,0 0-1,0 0 1,0 0 0,0 1 0,0-1-1,0 1 1,0 0 0,3-1 0,129-21-143,-93 13 19,1 2 0,66-3 0,-60 10-15,1-3 0,0-2 0,75-17 0,-106 18 111,1 2 0,37-1 0,-43 3 55,1-1 0,-1 1 0,1-2 1,-1 0-1,1-1 0,-1 0 0,19-8 0,13-10 2,0-3-1,65-47 1,-106 69-1,1-1-1,-1 0 1,0-1-1,0 1 1,0-1-1,-1 0 1,1 1-1,-1-2 1,0 1-1,0 0 1,-1-1 0,1 1-1,-1-1 1,0 0-1,0 0 1,0 0-1,1-5 1,1-6 18,-1 0 0,0 0 0,-1-1 1,0 1-1,-1-1 0,-1 1 0,-1 0 0,0-1 1,-2 1-1,1-1 0,-2 1 0,0 0 1,-1 1-1,-1-1 0,0 1 0,-14-25 0,9 19 0,0-1-68,18 57-1415,13 44-316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2:49:46.073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324 109 2112,'4'-26'6956,"-5"24"-6746,-2-2-46,1 1-1,-2-1 0,1 1 1,0-1-1,-1 1 0,1 1 1,-6-5-1,-6-1-303,1-1 0,-1 2 0,-20-8 0,27 12 130,0 1-1,1 0 1,-1 0 0,-1 1-1,1 0 1,0 1 0,0-1-1,0 2 1,0-1 0,0 1-1,0 0 1,0 1 0,0 0 0,0 0-1,-13 6 1,16-6 2,0 1 0,0 0 1,0 1-1,1-1 0,-1 1 1,1 0-1,0 0 0,0 0 0,0 1 1,0-1-1,1 1 0,0 0 0,0 0 1,0 0-1,1 1 0,-1-1 0,1 0 1,1 1-1,-1 0 0,1-1 1,0 1-1,-1 7 0,2-3 52,0-1 0,0 1 1,1-1-1,0 0 0,1 1 0,0-1 0,0 0 0,1 0 0,0 0 1,1 0-1,0 0 0,0-1 0,1 0 0,0 0 0,0 0 1,1-1-1,0 1 0,1-1 0,-1-1 0,1 1 0,0-1 0,1 0 1,10 6-1,1 0 192,1-1 0,0 0 0,1-2 0,0 0 0,0-2 0,1 0-1,0-1 1,41 5 0,-56-12-559,-1 0 0,0 0 0,0 0 0,0-1 0,0 0 0,0 0 0,0 0 0,0-1 0,-1 0 0,1 0 0,-1 0 0,0-1 0,0 0-1,0 0 1,5-6 0,53-47-2508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2:49:46.433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49 6737,'3'-3'1569,"0"0"-921,10-2-144,9-7 168,10 4-248,-3-1-296,5 4-128,-5 2 0,-4 3-48,-3 0-144,-2 0-96,-1 3-80,-7-1-64,1 1-232,-4 0-368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2:49:46.760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15 1416,'3'0'5682,"7"-3"-5434,3 0 200,12 0 8,3 0-168,1 0-120,-4 6-96,1 0-64,-1 0-8,0 0 0,1 0-56,-4-3-264,-3 0-400,3 0-457,19-15-695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2:49:47.104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325 17 4409,'-3'-2'234,"0"0"0,-1 0 0,1 1 0,0-1 0,0 1 0,-1-1 0,1 1-1,-1 0 1,1 0 0,-1 1 0,0-1 0,1 1 0,-1 0 0,1 0 0,-1 0 0,0 0 0,1 0 0,-1 1 0,0 0 0,1 0 0,-7 2 0,0 1-255,0-1 0,0 2 0,1 0 0,-1 0 0,1 0 0,-9 8 0,1 1 43,1 1 0,1 0 0,0 1 0,1 0 0,1 1 0,0 1 0,1 0 0,1 0 0,-15 37 0,23-48 5,1 1-1,-1 0 1,2 0 0,-1 0 0,1 0-1,0 0 1,1 0 0,-1 0-1,2 1 1,-1-1 0,1 0-1,3 12 1,-2-14-12,1 1-1,0-1 1,0 0-1,0 0 1,1 0-1,0 0 0,0-1 1,1 1-1,-1-1 1,1 0-1,0 0 1,1-1-1,-1 1 1,1-1-1,0-1 1,10 6-1,-5-3 94,-1-2 1,1 1-1,0-2 0,1 1 1,-1-2-1,1 1 0,-1-2 0,1 1 1,0-1-1,-1-1 0,1 0 0,0-1 1,18-4-1,-5 0-239,0-1-1,32-13 1,13-9-3149,-32 10-1575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2:49:47.635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98 49 5489,'-35'-24'3310,"-1"3"-1248,35 20-2063,1 1 1,-1-1-1,0 1 0,1 0 1,-1 0-1,0-1 1,1 1-1,-1 0 0,0 0 1,0 0-1,1 0 0,-1 0 1,0 0-1,0 0 0,1 0 1,-1 0-1,0 0 1,1 0-1,-1 0 0,0 1 1,0-1-1,1 0 0,-1 0 1,0 1-1,1-1 0,-1 1 1,1-1-1,-1 0 1,0 1-1,1-1 0,-1 1 1,1-1-1,-1 1 0,1 0 1,-1-1-1,1 1 0,0-1 1,-1 1-1,1 0 1,0-1-1,0 1 0,-1 0 1,1 0-1,0-1 0,0 1 1,0 0-1,0 0 1,0-1-1,0 1 0,0 0 1,0-1-1,0 1 0,0 0 1,0 0-1,0-1 0,1 1 1,-1 1-1,1 3-59,0-1 0,1 1 0,-1 0 0,1 0 0,0-1 0,5 9 0,1-2 33,1 0 1,0-1-1,0-1 0,1 0 1,1 0-1,-1 0 1,22 11-1,4 0 49,48 17 0,-54-25 46,-1 1 0,-1 1 0,37 25 1,-64-39-42,1 1 0,-1 0 1,0 0-1,0 0 1,1 0-1,-1 0 0,0 0 1,0 0-1,0 0 0,0 0 1,0 0-1,-1 1 1,1-1-1,0 0 0,0 1 1,-1-1-1,1 0 1,-1 1-1,1-1 0,-1 1 1,0-1-1,1 1 0,-1-1 1,0 1-1,0 2 1,-1-2 33,0 0 0,0 0 0,0-1 1,0 1-1,0 0 0,-1 0 0,1-1 1,0 1-1,-1 0 0,1-1 0,-1 0 0,0 1 1,0-1-1,1 0 0,-5 2 0,-5 3 120,-1-1 0,0 0-1,0-1 1,-26 5 0,29-8-168,-1 0 1,0 0 0,0-1-1,0 0 1,0-1 0,-19-4-1,26 5-85,1-1 0,-1 0-1,0 1 1,1-1 0,-1 0 0,0 0-1,1 0 1,-1 0 0,1-1-1,0 1 1,-1-1 0,1 1-1,0-1 1,0 0 0,0 0 0,0 0-1,0 0 1,1 0 0,-1-1-1,1 1 1,-1 0 0,1-1-1,0 1 1,0-1 0,0 1 0,0-1-1,0 0 1,0 0 0,1 1-1,-1-4 1,2 3-103,-1 0 1,1 0-1,0 0 0,0 1 1,1-1-1,-1 0 1,0 1-1,1-1 0,-1 1 1,1-1-1,0 1 0,0 0 1,0 0-1,0 0 0,0 0 1,1 0-1,-1 0 1,0 1-1,5-3 0,70-50-2408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2:49:47.995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1 5993,'4'79'1283,"4"0"-1,36 154 0,0-6-720,-42-214-569,-1-1 0,0 1 0,-1 0 1,-1 0-1,0 0 0,-1-1 0,0 1 0,0-1 0,-2 1 0,-6 15 0,10-27-98,0 0 0,-1 0-1,1 0 1,-1 0 0,1 0-1,-1 0 1,1 0 0,-1 0-1,0-1 1,1 1 0,-1 0-1,0 0 1,0-1 0,1 1 0,-1-1-1,0 1 1,0-1 0,0 1-1,0-1 1,0 1 0,0-1-1,0 0 1,0 1 0,0-1-1,0 0 1,0 0 0,0 0 0,-2 0-1,-14-6-2237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03:41.237"/>
    </inkml:context>
    <inkml:brush xml:id="br0">
      <inkml:brushProperty name="width" value="0.1" units="cm"/>
      <inkml:brushProperty name="height" value="0.1" units="cm"/>
      <inkml:brushProperty name="color" value="#0000FF"/>
    </inkml:brush>
  </inkml:definitions>
  <inkml:trace contextRef="#ctx0" brushRef="#br0">25 4 1473,'11'-3'12082,"-10"3"-11913,-1 407 1719,-1-402-1836,-1-1-1,1 0 0,-1 1 1,1-1-1,-1 0 0,0 0 0,-1 0 1,1 0-1,-1 0 0,1-1 0,-1 1 1,0-1-1,-5 4 0,7-6 77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29:31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3442,'0'0'7339,"0"27"-6149,11 92 981,-10-105-2002,1-1 0,0 0-1,5 19 1,-4-20-154,0 1 1,-1-1-1,1 18 1,6-17-698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2:49:48.322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0 152 5249,'3'-6'3601,"4"3"-3057,5-11-344,14 0 184,18-9 160,4-3-256,9 6-288,-6 1 0,-7 7-448,-12 4-272,-4 2-408,-9 6-585,19 14-759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2:49:48.745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10 255 4953,'-2'2'237,"1"0"0,0 0 0,0 1-1,0-1 1,0 0 0,0 1 0,1-1 0,-1 1 0,1-1-1,-1 0 1,1 1 0,0-1 0,0 1 0,1 4 0,4 40 515,-5-43-576,10 51 369,-7-45-257,-4-36-45,-2-7-348,2 0-1,1 0 1,1 0 0,2 0-1,7-35 1,-8 60 138,0 0 0,0 1 0,1-1 1,0 1-1,0 0 0,0-1 1,1 2-1,0-1 0,1 0 0,0 1 1,0 0-1,0 0 0,1 0 0,-1 1 1,1 0-1,1 0 0,-1 0 0,1 1 1,-1 0-1,1 0 0,1 1 0,-1-1 1,0 2-1,1-1 0,-1 1 0,1 0 1,11-1-1,-14 2-57,0 0 0,0 0 0,1 1 0,-1-1 0,1 1 0,-1 0 0,0 1 0,1-1 0,-1 1 0,0 0 0,1 0 0,-1 1 0,0-1 0,0 1 0,0 1 0,0-1 0,0 0 0,-1 1 0,1 0 0,-1 0 0,0 1 0,0-1 0,7 9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2:49:50.447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141 1 4497,'-37'4'6581,"35"-3"-6562,-1 0 1,1 1 0,-1-1 0,1 1-1,0 0 1,-1 0 0,1-1 0,0 1-1,0 1 1,1-1 0,-1 0 0,0 0-1,1 1 1,-1-1 0,1 1 0,0-1-1,-2 5 1,-10 24-18,2 0 1,0 1-1,3 0 0,0 0 0,2 1 1,-3 50-1,8-39 22,1 1 1,2-1-1,2 0 0,13 61 0,-14-92-29,0 1-1,0-1 0,2 0 0,-1 0 0,1-1 0,1 0 0,1 0 1,-1 0-1,18 22 0,-23-34-12,-1 1 0,1 0 1,0-1-1,0 1 0,0 0 0,0-1 1,0 1-1,0-1 0,0 1 0,0-1 1,0 0-1,0 0 0,0 1 0,0-1 1,0 0-1,0 0 0,0 0 0,0 0 1,0 0-1,0 0 0,0 0 0,1 0 1,-1-1-1,0 1 0,0 0 0,0-1 1,0 1-1,0 0 0,0-1 0,-1 1 1,1-1-1,0 0 0,0 1 0,0-1 1,0 0-1,-1 0 0,2-1 0,28-35-1448,-26 30 1026,16-28-1618,10-38-1366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2:49:51.540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377 92 5289,'-1'-3'227,"0"0"1,0-1-1,0 1 0,0 0 1,0 0-1,-1-1 0,1 1 0,-1 0 1,0 0-1,0 1 0,0-1 1,0 0-1,0 1 0,-1-1 1,1 1-1,-1 0 0,1 0 0,-1 0 1,0 0-1,0 0 0,-5-2 1,4 3-166,0 1 1,0-1 0,0 1 0,0 0-1,-1 0 1,1 0 0,0 1 0,0-1-1,0 1 1,0 0 0,0 0 0,0 1-1,0-1 1,0 1 0,-4 2 0,-9 6-125,0 1 0,0 0 0,1 2 0,1 0 0,-27 29 0,21-19 46,2 0-1,1 1 1,1 1-1,-15 30 0,27-47-23,1-1-1,1 1 0,0 0 0,0 1 1,0-1-1,1 0 0,0 1 0,0 0 0,1-1 1,1 1-1,-1 0 0,1-1 0,1 1 1,0 0-1,0-1 0,0 1 0,1 0 1,6 14-1,-7-20-4,1 1 0,0-1 1,-1 0-1,2 0 0,-1 0 1,0 0-1,1 0 0,-1 0 1,1 0-1,0-1 0,0 0 1,0 1-1,0-1 0,0 0 0,0 0 1,1-1-1,-1 1 0,5 1 1,-3-2 4,1 0 0,0 0 1,0-1-1,-1 0 1,1 0-1,0 0 1,0 0-1,-1-1 0,1 0 1,10-3-1,0-2-23,0-1-1,0 0 1,-1-1 0,0 0-1,0-1 1,25-21-1,-27 18 27,-1 0-1,0-1 1,0 0-1,-1-1 1,-1 0-1,0-1 0,7-16 1,-2-1 16,-1 0 0,13-50 1,-24 67 249,-6 19-6,-9 26-85,9-16-94,1 0 0,0 1 0,1-1 0,1 0 0,0 0 0,5 27-1,-4-34-30,0 0 0,0 0 0,1-1 0,0 1-1,0-1 1,1 0 0,0 1 0,0-1-1,0 0 1,1 0 0,-1-1 0,1 1 0,1-1-1,-1 0 1,1 0 0,9 7 0,-13-11-13,1 0 0,-1 0 0,1-1 1,-1 1-1,1 0 0,0-1 0,-1 1 1,1-1-1,0 1 0,0-1 0,-1 0 1,1 0-1,0 0 0,0 0 0,-1 0 1,1 0-1,0 0 0,0 0 0,-1-1 1,1 1-1,0-1 0,-1 1 0,1-1 1,2-1-1,0-1-1,-1 1 1,1-1-1,-1 0 0,1-1 0,-1 1 1,0-1-1,-1 1 0,1-1 1,3-5-1,3-10-16,0 1 0,-1-1 0,6-24 1,14-76-148,-22 83 288,3 0 1,16-46-1,-25 82-111,0-1 1,0 1-1,0 0 0,0-1 1,0 1-1,0 0 0,0-1 0,0 1 1,1 0-1,-1-1 0,0 1 1,0 0-1,0 0 0,0-1 1,1 1-1,-1 0 0,0 0 1,0-1-1,1 1 0,-1 0 0,0 0 1,0 0-1,1-1 0,-1 1 1,0 0-1,1 0 0,-1 0 1,0 0-1,1 0 0,-1 0 0,0 0 1,1 0-1,-1 0 0,0 0 1,1 0-1,-1 0 0,9 11 201,6 29-63,-12-31-42,14 48 42,-13-39-197,1 0 0,0 0 0,2 0-1,0-1 1,1 0 0,1 0 0,0-1 0,13 16-1,-21-31 19,0 1 0,0-1-1,0 0 1,0 1 0,0-1-1,0 0 1,1 0-1,-1 0 1,1 0 0,-1 0-1,1 0 1,-1 0 0,1 0-1,-1-1 1,1 1-1,0-1 1,-1 1 0,1-1-1,0 0 1,0 1 0,-1-1-1,1 0 1,0 0-1,0 0 1,-1 0 0,1-1-1,0 1 1,0 0-1,-1-1 1,1 1 0,0-1-1,-1 0 1,1 0 0,-1 1-1,1-1 1,-1 0-1,1 0 1,-1 0 0,0 0-1,1-1 1,-1 1 0,0 0-1,2-3 1,5-7 3,-1 0 0,0 0 0,0-1 0,8-22 1,-7 14-20,4-5 302,-2-1-1,9-35 0,-8 106 6,-4-14-227,1-1 1,2 0-1,20 44 1,-24-61-71,1 0 0,0-1 0,1 1 1,0-2-1,1 1 0,1-1 1,-1-1-1,2 1 0,-1-2 0,13 9 1,-21-16 15,-1-1 0,1 0 0,0 0 0,-1 0 0,1-1 0,0 1 0,0 0 0,0-1 0,0 1 0,0-1 0,-1 1 0,1-1 0,0 0 0,0 0 0,0 0 0,0 0 0,0 0 0,0 0 0,0-1 0,0 1 0,0-1 0,2 0 0,-1-1 10,0 0 0,0 0 0,0 0-1,0 0 1,-1 0 0,1-1 0,-1 1 0,1-1-1,-1 0 1,0 0 0,3-5 0,2-6 32,0-1 0,-1-1 0,-1 1 0,5-19 0,-4 5 142,0 0 1,3-53 0,-8 73-95,-1 0 1,0 0-1,0 1 0,-1-1 1,0 0-1,-1 1 0,0-1 1,0 0-1,-1 1 0,0 0 1,0 0-1,-1 0 1,0 0-1,-6-8 0,8 14-28,0-1 0,0 0 1,-1 1-1,0-1 0,1 1 0,-1 0 0,0 0 0,0 0 0,0 0 0,0 1 0,-1-1 0,1 1 1,0-1-1,-1 1 0,1 0 0,-1 1 0,1-1 0,-7 0 0,5 2-55,-1-1 0,1 1-1,0 0 1,-1 0 0,1 1-1,0 0 1,0 0 0,0 0-1,1 0 1,-1 1 0,-5 3-1,-6 6-388,1 1 0,1 0 0,0 1 0,1 0-1,-19 26 1,3 3-1426,-12 20-1462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2:49:52.259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48 3849,'0'3'3101,"2"19"-2219,3 26 284,-1-15-669,-1 0 0,-1 0 0,-2 0 0,-2 0 0,-5 37 0,10-84-811,4-20-354,1 0 1,22-52-1,-25 74 637,0 2 1,1-1-1,0 1 0,1 0 0,0 0 0,0 0 0,1 1 0,1 0 0,-1 1 1,1 0-1,1 0 0,13-7 0,-21 13 31,0 1 0,0-1 0,0 1 0,1 0 0,-1 0 0,1 0 0,-1 0 0,1 0 0,-1 1 0,1-1 0,-1 1 0,1 0 0,-1-1 0,1 1 0,0 0 0,-1 1 0,1-1 0,-1 0 0,1 1 0,-1-1 0,1 1 0,3 1 0,-3 0 22,0 1 0,0-1 0,0 1 1,0-1-1,0 1 0,0 0 0,-1 0 0,0 0 1,1 0-1,-1 1 0,0-1 0,-1 1 1,3 4-1,2 8 77,-1 0 0,-1 1 1,0-1-1,-1 1 0,1 29 1,-7 71 156,4-136-364,0 1 0,2-1 0,0 1 1,1 0-1,0 0 0,2 0 0,0 1 0,1 0 1,13-24-1,-14 31 157,0 0-1,1 0 1,0 0 0,0 0 0,1 1 0,0 1 0,1-1 0,0 1 0,0 1 0,1 0-1,-1 0 1,2 1 0,-1 0 0,1 1 0,20-8 0,-27 12 1,0 0 0,0 1 0,0-1-1,0 1 1,0 0 0,0 0 0,1 1 0,-1-1 0,-1 1 0,1 0 0,0 0 0,0 0 0,0 0-1,0 1 1,-1 0 0,1-1 0,-1 1 0,1 1 0,-1-1 0,0 0 0,0 1 0,0 0 0,0 0-1,0 0 1,0 0 0,3 6 0,6 8 9,-1 0-1,-1 1 1,15 38-1,-21-46-52,3 8-45,-2 0 1,0 0 0,4 30-1,2 7-1840,-11-54 1773,0 0 0,0 0 0,1 1 0,-1-1-1,0 0 1,1 0 0,-1 0 0,1 0 0,0 0 0,-1 0-1,1 0 1,0 0 0,-1 0 0,1-1 0,2 3-1,24 5-2468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2:49:52.712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319 29 4729,'-16'-7'2098,"-18"-7"515,29 12-2600,1 1 0,0 0 1,0 0-1,-1 0 0,1 0 0,0 1 0,-1 0 0,1 0 0,-1 0 0,1 0 0,0 1 0,-1 0 0,1 0 0,0 0 0,0 0 0,-1 1 0,-5 2 0,-4 4-5,0 0 1,0 0-1,0 1 0,1 1 0,1 0 0,0 1 0,0 0 0,1 1 0,-17 22 0,23-28-29,1 1 0,0-1 0,0 1 0,0 0 0,1 0 0,0 0 0,0 0 0,0 1-1,1-1 1,0 1 0,1 0 0,0-1 0,0 1 0,1 0 0,0 0 0,0-1 0,0 1 0,1 0 0,1 0 0,-1-1-1,1 1 1,3 7 0,-4-12 5,0-1 0,0 1 0,1 0-1,-1-1 1,1 1 0,-1-1 0,1 1 0,0-1-1,0 0 1,0 0 0,0 0 0,0 0-1,0 0 1,1 0 0,-1-1 0,1 1-1,-1-1 1,1 1 0,0-1 0,-1 0 0,1 0-1,0 0 1,3 0 0,-2-1 0,1 0 0,0 0 0,-1-1 0,1 0 1,-1 0-1,1 0 0,-1 0 0,1-1 0,-1 0 0,0 1 0,0-2 1,1 1-1,3-3 0,9-7 96,-1-2 1,0 1-1,0-2 0,-2 0 1,15-19-1,-29 34-72,0 0 0,1 0 1,-1 0-1,0 0 0,0-1 1,1 1-1,-1 0 0,0 0 0,1 0 1,-1 0-1,0 0 0,0 0 0,1 0 1,-1 0-1,0 0 0,1 0 1,-1 0-1,0 0 0,0 0 0,1 0 1,-1 0-1,0 0 0,1 0 0,-1 0 1,0 1-1,0-1 0,1 0 0,-1 0 1,0 0-1,0 0 0,1 1 1,-1-1-1,0 0 0,0 0 0,0 0 1,1 1-1,-1-1 0,0 0 0,0 0 1,0 1-1,0-1 0,1 0 0,-1 1 1,15 23 374,-10-16-462,-1-1 0,1 1 0,1-1 0,-1 0 0,11 10 0,-15-16-26,1 0 1,-1 0 0,0 0-1,0-1 1,1 1 0,-1 0 0,1 0-1,-1-1 1,0 1 0,1-1 0,-1 0-1,1 1 1,-1-1 0,1 0-1,-1 0 1,1 0 0,0 0 0,-1 0-1,1 0 1,-1 0 0,1-1-1,-1 1 1,1 0 0,-1-1 0,0 1-1,1-1 1,-1 0 0,1 1 0,-1-1-1,0 0 1,0 0 0,1 0-1,-1 0 1,0 0 0,0 0 0,0 0-1,0 0 1,1-3 0,36-45-2499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2:49:53.072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13 0 6201,'-3'6'1529,"0"8"-1097,0 3 128,0 15 80,3 13-160,3 4-144,0 11-120,3 5-96,4 4-72,6 2 8,-4-2-40,1-10-16,-3-13 0,-1-12-56,4-8-440,-7-15-272,13-25-2665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2:49:53.400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8 4945,'6'2'386,"1"-1"0,-1 0-1,1 0 1,-1-1 0,1 1 0,10-2 0,48-5 273,44-1 12,-99 7-476,0 1 0,0 0-1,-1 0 1,1 1-1,-1 0 1,1 1-1,-1 0 1,16 7 0,-22-8-132,0 1 0,0-1 1,0 1-1,-1 0 0,1 0 0,-1 0 1,1 0-1,-1 1 0,0-1 1,0 0-1,-1 1 0,1 0 0,-1-1 1,0 1-1,2 5 0,10 65-1578,-11-59 341,-2-10 812,6 17-1050,-6-22 1342,0 1 0,1-1-1,-1 1 1,1-1 0,-1 1 0,0-1 0,1 0 0,-1 1 0,1-1 0,0 0-1,-1 1 1,1-1 0,-1 0 0,1 0 0,-1 0 0,1 1 0,0-1-1,-1 0 1,1 0 0,-1 0 0,1 0 0,0 0 0,-1 0 0,1 0 0,-1 0-1,1 0 1,0 0 0,-1-1 0,1 1 0,-1 0 0,1 0 0,-1 0 0,1-1-1,-1 1 1,1 0 0,-1-1 0,1 1 0,-1-1 0,1 1 0,36-27-3250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2:49:53.728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0 6681,'0'0'2929,"0"3"-2929,7 8-144,-1 4-456,3 7-1032,23 35-2441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2:49:54.087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151 73 240,'7'-13'7099,"-3"8"-6600,-1 1-1,-1-1 0,1 0 1,-1 0-1,0 0 0,0 0 1,0 0-1,-1 0 0,2-11 1,-36 25 1433,21-1-1955,1 0 1,0 0-1,0 1 1,0 1-1,1 0 1,0 0-1,1 1 0,1 0 1,-1 1-1,2 0 1,-10 19-1,13-23-36,0 0-1,1 1 1,0 0-1,1-1 1,0 1 0,0 0-1,1 0 1,-1 15-1,3-19-10,-1 0 0,1 1-1,-1-1 1,1 0-1,1 0 1,-1 0-1,1 0 1,0 0 0,0 0-1,1 0 1,-1 0-1,1-1 1,0 0-1,0 1 1,6 5 0,-6-7 43,0 0 0,0-1 0,0 1 0,1-1 0,-1 1 1,1-1-1,0 0 0,-1 0 0,1 0 0,0-1 0,0 0 0,0 1 1,0-2-1,0 1 0,1 0 0,-1-1 0,7 1 0,-3-2-57,0 0 0,0 0-1,0-1 1,0 0-1,0-1 1,0 0 0,-1 0-1,13-6 1,1-5-432,0 0 1,0-1 0,-2-1-1,35-35 1,-12 1-980,27-49-760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29:32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2609,'0'0'8524,"7"0"-7801,175 0 2334,-181 0-2504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2:49:54.415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0 2529,'1'2'5253,"8"11"-4676,14 29 98,17 29 607,45 110-1,-75-156-1221,-2 2-1,0-1 1,-2 1-1,-1 0 1,-1 0 0,-2 1-1,0-1 1,-3 36-1,-3-28-88,-2 1 0,-1-1-1,-1 0 1,-2 0 0,-2-1-1,-1 0 1,-1-1 0,-2-1-1,-37 56 1,47-77 140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2:50:04.178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40 35 2689,'-5'-11'5318,"3"25"-3915,1-5-1376,-28 188 237,27-172-262,1 0 0,1 0 0,2 0 1,0-1-1,12 48 0,-9-53 0,11 38 44,43 106 1,-55-155-45,1 0 0,0-1 0,1 1 1,-1-1-1,1 0 0,1-1 0,-1 1 1,1-1-1,0-1 0,1 1 0,-1-1 1,1-1-1,0 1 0,1-1 0,-1-1 1,0 1-1,1-2 0,0 1 0,0-1 1,0 0-1,0-1 0,0 0 0,0 0 1,12-2-1,55-5-22,46-1-47,-98 4 5,0 0-1,0-1 0,0-2 1,0 0-1,-1-1 1,28-13-1,55-16-228,-88 31 282,-1 1 1,1 1 0,0 1-1,0 0 1,0 2 0,0 0-1,0 0 1,0 2 0,31 7-1,-39-6 12,0 0 0,0 1 0,-1 0-1,1 1 1,-1 0 0,0 1 0,-1 0 0,1 0-1,-1 1 1,0 0 0,0 0 0,-1 1-1,0 0 1,-1 0 0,0 0 0,0 1-1,9 19 1,-14-28-5,5 18 91,-16-10 590,4-6-351,35-58 160,-24 50-511,0 1 0,1 0 0,-1 0 0,1 0 0,0 1 0,0-1 1,0 1-1,1 1 0,-1-1 0,1 1 0,0 1 0,0-1 0,0 1 0,0 0 0,1 1 0,-1-1 1,0 2-1,1-1 0,8 1 0,17 1 20,0 1 0,-1 2 1,34 8-1,-50-9-4,37 9 4,-36-7 4,0-1 1,0-1 0,19 1 0,-29-4 5,0 0 0,0 0 0,0-1 1,0 0-1,0-1 0,0 0 0,0 0 1,-1 0-1,1 0 0,-1-1 0,8-5 1,3-3-25,-1 0 0,-1-1 0,0-1 0,0 0 1,-2-1-1,0-1 0,0 0 0,-1-1 0,16-29 1,4-15-260,35-93 0,-44 97 265,-14 34 6,0 0 0,-2-1 1,9-41-1,-15 57 15,0-1 1,0 1-1,-1-1 0,0 1 1,-1-1-1,1 1 0,-1-1 0,-1 1 1,0 0-1,0-1 0,0 1 0,-1 0 1,0 0-1,0 1 0,0-1 0,-6-7 1,6 10-12,-27-33 244,28 35-252,0 1 0,0-1-1,0 0 1,0 1 0,0-1 0,0 1-1,0 0 1,-1 0 0,1-1 0,0 1 0,-1 1-1,1-1 1,-1 0 0,0 1 0,-3-1-1,-17 52-7032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2:50:05.553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25 89 2497,'-20'-23'2167,"19"22"-2059,1 1 0,0-1 0,-1 0 0,1 1 0,-1-1 0,1 0 0,0 1 0,0-1 1,-1 0-1,1 1 0,0-1 0,0 0 0,0 1 0,0-1 0,0 0 0,0 0 0,0 1 0,0-1 0,0 0 0,0 0 0,0 1 0,0-1 0,1 0 0,-1 1 0,0-1 0,1 0 0,-1 1 1,0-1-1,1 0 0,-1 1 0,1-2 0,0 3-85,-1-1 1,1 0 0,-1 0 0,1 0-1,-1 0 1,1 0 0,-1 0-1,1 1 1,-1-1 0,1 0-1,-1 0 1,1 1 0,-1-1 0,1 0-1,-1 1 1,1-1 0,-1 0-1,0 1 1,1-1 0,-1 1-1,0-1 1,1 1 0,-1-1 0,0 0-1,0 1 1,1 0 0,-1-1-1,0 2 1,13 21 146,-10-18-15,7 14 67,25 46 433,50 133 0,-85-193-520,-3-10-196,-6-15-362,8 7 310,1 1 0,0-1 0,0 1 0,1-1 0,1 1 0,0 0 0,1-1 1,0 1-1,1 0 0,0 1 0,1-1 0,11-19 0,-12 25 129,0-1-1,0 1 1,0 0 0,1 0 0,0 0-1,1 1 1,-1 0 0,1 0 0,0 0-1,0 0 1,1 1 0,-1 0 0,1 1 0,0-1-1,0 1 1,0 1 0,0-1 0,0 1-1,1 0 1,-1 1 0,1 0 0,9-1-1,-12 3 23,0 0-1,0 0 1,0 0-1,0 0 1,0 1-1,0 0 1,0 0-1,-1 0 1,1 0 0,-1 1-1,1 0 1,-1 0-1,0 0 1,0 0-1,0 1 1,-1 0-1,1-1 1,-1 1-1,0 1 1,0-1-1,0 0 1,2 7-1,5 8 155,-1 0 0,-1 1 0,11 38 0,-14-43-45,-1-13-117,3-23-240,-1-4-142,2 3 233,1 1 1,1-1-1,1 1 0,27-37 1,-33 51 141,1 0 0,-1 0 1,2 1-1,-1 0 0,1 0 1,0 1-1,0-1 0,1 1 0,-1 1 1,1 0-1,0 0 0,0 0 0,1 1 1,-1 0-1,1 1 0,13-2 1,-19 3-11,0 1 0,0 0 1,1 0-1,-1 0 1,0 0-1,0 1 0,0-1 1,1 1-1,-1 0 0,0 0 1,0 0-1,0 0 1,0 0-1,-1 1 0,1-1 1,0 1-1,0 0 1,-1 0-1,5 4 0,-3-1 21,0 0-1,0 0 0,0 1 0,-1 0 0,1-1 0,-2 1 0,1 1 0,-1-1 0,3 8 0,0 9-25,0 1 0,-2 0 0,0 1 0,-2 29 0,-2-36-271,0-15 92,1 0 1,-1-1-1,1 1 1,0 0-1,0 0 1,0-1-1,1 1 1,-1 0-1,1-1 1,-1 1-1,2 3 1,8-12-1523,28-35-802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2:50:05.912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76 0 5489,'-8'12'682,"0"0"0,1 1 0,0 0 0,1 0 0,1 0 0,-7 25 0,10-35-684,1 1 0,0 0 0,0 0 0,1 0 0,-1 0 0,1 0 0,0 0 0,0 0 0,0 0 0,0 0 0,1-1 0,-1 1 0,1 0 0,0 0 0,0 0 0,1 0 0,-1-1 0,1 1 0,0-1 0,0 1 0,0-1 0,0 0 0,0 1 0,1-1 0,0-1 0,-1 1 0,1 0 0,0 0 0,4 1 1,-3-2-27,0 0 1,1-1 0,-1 0 0,0 0 0,1 0 0,-1-1-1,1 1 1,-1-1 0,1 0 0,0 0 0,-1-1 0,1 1 0,-1-1-1,0 0 1,1 0 0,-1-1 0,0 1 0,9-5 0,-2 1 31,0-1 1,-1 0 0,1-1-1,-1 0 1,14-14-1,-21 19 4,-1 0-1,1 0 0,-1 0 0,0-1 1,0 1-1,0-1 0,0 1 0,0-1 1,0 0-1,-1 0 0,1 1 0,-1-1 1,0 0-1,0-1 0,0 1 0,0 0 1,0 0-1,-1 0 0,1-1 0,-1 1 1,0 0-1,0 0 0,-1-1 0,1 1 1,0 0-1,-1 0 0,0 0 0,0-1 1,-2-4-1,0 4 22,0 0 0,0 1-1,0-1 1,0 1 0,-1 0 0,1 0 0,-1 0 0,0 0 0,0 0 0,0 1-1,-1 0 1,1 0 0,0 0 0,-1 1 0,1-1 0,-1 1 0,1 0 0,-1 0-1,-8 0 1,5 1-34,0 0-1,0 0 1,1 0 0,-1 1-1,0 1 1,0-1-1,1 1 1,-1 1 0,1-1-1,-1 1 1,-10 6-1,14-7-137,0 1-1,0 0 0,0-1 1,0 1-1,0 1 0,0-1 1,1 0-1,0 1 0,0 0 1,0 0-1,0 0 0,0 0 1,1 0-1,0 1 1,-1-1-1,2 1 0,-1-1 1,1 1-1,-2 8 0,3-12 21,-1 1 1,1-1-1,0 1 0,0-1 0,0 1 0,0-1 0,1 1 0,-1-1 1,0 1-1,1-1 0,-1 1 0,1-1 0,-1 1 0,1-1 1,0 1-1,1 1 0,32 29-2760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2:50:06.599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65 4729,'-1'3'295,"1"1"1,0-1-1,0 1 1,0-1-1,1 0 1,-1 1-1,1-1 1,0 1-1,0-1 0,2 7 1,0 1 143,8 41 49,-2-1 0,3 100 0,-10-156-494,0-1-1,1 1 1,0-1-1,0 1 1,0 0-1,8-9 1,4-9-168,4-8 20,1 0 0,43-49 0,-55 71 167,1 0 1,-1 1-1,1 0 1,1 0 0,-1 1-1,1 0 1,1 1-1,-1 0 1,1 1-1,0 0 1,0 1-1,18-5 1,-27 9 3,1-1 0,-1 1 0,0 0 0,0 1 1,1-1-1,-1 0 0,0 1 0,0-1 0,1 1 0,-1 0 1,0-1-1,0 1 0,0 0 0,0 0 0,0 1 1,0-1-1,0 0 0,-1 1 0,1-1 0,0 1 0,-1-1 1,1 1-1,-1 0 0,0 0 0,1 0 0,-1 0 1,0 0-1,0 0 0,1 3 0,4 8 138,-1 1-1,-1-1 1,5 23 0,-5-18-157,-2-5 11,-1-7-24,0 1 0,0-1 0,1 1 1,0-1-1,5 12 0,-4-19-80,0-1 0,0 0 1,0 0-1,0 0 0,-1 0 0,1 0 1,-1 0-1,1-1 0,3-5 1,2 0 30,4-4 69,29-29-49,-39 40 60,0-1-1,0 0 1,0 1 0,0-1-1,0 1 1,0 0 0,1-1 0,-1 1-1,0 0 1,1 0 0,-1 1-1,1-1 1,-1 0 0,1 1 0,-1 0-1,5-1 1,-3 3 21,1 1 0,-1-1-1,-1 1 1,1 0 0,0 0 0,-1 0-1,1 0 1,-1 1 0,0-1 0,4 7-1,14 13-3,-17-21-29,0 1 0,1-1 0,-1 0 0,1 0 0,0 0 0,0 0 0,-1-1 0,1 0 0,0 0 0,0 0 0,0-1 0,0 0 0,0 0 0,0 0 0,0 0 0,0-1 0,0 0 0,0 0 0,0 0 0,0 0 0,0-1 0,-1 0 0,1 0 0,-1 0 0,1-1 0,-1 0 0,0 1 0,5-5 0,0 0 23,0 0 0,0-1 0,-1 0 0,1-1 0,-2 0 0,1 0 0,-2 0 0,1-1-1,-1 0 1,0 0 0,5-16 0,-10 24 1,0 0-1,-1 0 0,1 0 1,-1 0-1,1-1 1,-1 1-1,0 0 1,0-1-1,1 1 0,-2 0 1,1 0-1,0-1 1,0 1-1,-1 0 0,1 0 1,-1 0-1,0-1 1,0 1-1,0 0 0,0 0 1,0 0-1,-2-2 1,1 1-1,-1 0 0,0 1 0,0-1 0,0 1 0,-1 0 0,1 0 0,-1 0 0,1 0 0,-1 0 0,1 1 0,-8-2 0,-4-1-214,0 2 0,1 0 0,-1 0 0,0 2-1,-26 1 1,32 0-35,0 0-1,0 1 0,1 0 1,-1 0-1,-15 7 0,21-8 81,0 1 0,0-1 0,0 1-1,0 0 1,0 0 0,1 0 0,-1 0 0,1 0-1,-1 1 1,1-1 0,0 1 0,0 0 0,0-1-1,0 1 1,0 0 0,1 0 0,-1 0 0,1 0-1,0 1 1,-1 3 0,-3 46-1985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2:50:07.474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269 43 2641,'-5'-4'891,"-1"0"0,0 0 0,0 0 0,0 1 0,0 0 0,-9-4 0,7 4-577,0 1-1,0 0 1,-1 0 0,1 0 0,-12 1 0,15 0-308,0 1 0,0 0 1,0 0-1,-1 1 0,1-1 0,0 1 0,0 0 0,0 1 1,0-1-1,0 1 0,1 0 0,-1 0 0,0 1 1,1-1-1,0 1 0,-1 0 0,1 0 0,0 0 0,0 1 1,1 0-1,-6 6 0,8-7-12,-1 0-1,1 1 1,0-1-1,0 1 1,0 0 0,0-1-1,1 1 1,-1 0-1,1-1 1,0 1 0,0 0-1,0 0 1,1-1-1,-1 1 1,1 0-1,0-1 1,0 1 0,0-1-1,1 1 1,-1-1-1,1 0 1,2 4 0,6 11-21,1 0 1,20 26 0,-26-38 39,67 66 187,-71-71-196,-1-1 0,0 1 0,0-1 0,0 1 0,0-1 0,0 1 0,0-1 0,0 1 0,0-1 0,0 1 0,0-1 0,0 1 0,0-1 0,0 1 0,0-1 0,0 1 0,0-1 0,-1 1 0,1-1 0,0 1 0,0-1 0,-1 0 0,1 1 0,0-1 0,-1 1 0,1-1 0,0 0 0,-1 1 0,1-1 0,0 0 0,-1 0 0,1 1 0,-1-1 0,1 0 0,0 0 0,-1 1 0,1-1 0,-1 0 0,1 0 0,-1 0 0,1 0 0,-1 0 0,1 0 0,-2 0 0,-30 9 242,25-7-236,-7 1 9,5 0-88,0 0 0,0-1-1,0 0 1,0-1 0,-1 0-1,1 0 1,0-1 0,-1 0-1,1 0 1,0-1 0,-10-2 0,66-10-1665,15 3 1626,-13 2 89,87-24-1,-121 27 29,-1 0-1,-1-1 0,1-1 1,-1 0-1,0-1 0,-1 0 1,0 0-1,0-2 0,-1 1 1,16-19-1,-25 26 9,0 0 0,0 0 0,-1 0 0,1-1 0,0 1 1,-1-1-1,0 1 0,0-1 0,0 0 0,0 1 0,0-1 0,0 0 0,0-3 0,-1 5-4,0 1 0,0-1 0,0 1 1,-1-1-1,1 1 0,0-1 0,0 0 0,0 1 0,0-1 1,-1 1-1,1-1 0,0 1 0,-1-1 0,1 1 1,0 0-1,-1-1 0,1 1 0,0-1 0,-1 1 0,1 0 1,-1-1-1,1 1 0,-1 0 0,0-1 0,-24 0 183,24 1-202,1 1 0,-1-1 0,0 0 0,0 1 0,0-1 0,0 0 0,1 1-1,-1-1 1,0 1 0,0-1 0,1 1 0,-1 0 0,0-1 0,1 1 0,-1 0 0,0-1-1,1 1 1,-1 0 0,1 0 0,-1 0 0,1 0 0,0-1 0,-1 1 0,1 0 0,0 0 0,0 0-1,0 0 1,-1 0 0,1 0 0,0 0 0,0 0 0,0-1 0,0 1 0,1 0 0,-1 0-1,0 0 1,0 0 0,0 0 0,1 0 0,-1 0 0,1 1 0,0-1 3,-1 1 1,1 0-1,0 0 1,0 0-1,0-1 1,0 1-1,0 0 1,0-1-1,0 1 1,1-1-1,-1 1 1,1-1-1,-1 0 0,1 0 1,-1 1-1,1-1 1,0 0-1,-1 0 1,1-1-1,0 1 1,2 0-1,1 0 2,0-1 0,0 1-1,0-1 1,0-1 0,0 1 0,1-1-1,-1 0 1,0 0 0,-1 0 0,1-1-1,0 1 1,0-1 0,0-1 0,-1 1-1,1-1 1,-1 1 0,0-1 0,0 0-1,0-1 1,5-5 0,3-4 124,-1 0 1,0-1-1,-1-1 1,14-25-1,-28 51-96,1-1 0,0 1 0,0 0 0,1 0-1,1 0 1,0 0 0,0 0 0,1 0 0,1 0 0,0 0 0,0 0-1,1 0 1,6 21 0,-7-31-71,-1 0-1,0 1 1,1-1 0,-1 0-1,0 0 1,1 0 0,0 0-1,-1 0 1,1 0 0,-1-1-1,1 1 1,0 0 0,0 0-1,0 0 1,-1-1 0,1 1-1,0 0 1,0-1 0,0 1-1,0 0 1,0-1 0,0 0-1,0 1 1,0-1 0,1 0-1,-1 1 1,0-1 0,0 0-1,0 0 1,0 0 0,0 0-1,0 0 1,1 0 0,-1 0-1,0 0 1,0-1 0,0 1-1,2-1 1,3-3-332,1 0 0,-1 0-1,0 0 1,0-1 0,-1 0 0,9-10 0,58-62-1823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2:50:08.318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48 0 5265,'-4'16'2090,"-4"18"-1481,2 0 1,2 1-1,0-1 1,3 38-1,-5 42 41,4-93-586,-11 163 4,13-184-90,1 1 0,-1-1 1,0 1-1,0-1 0,0 0 1,0 1-1,1-1 0,-1 1 0,0-1 1,1 0-1,-1 1 0,0-1 1,0 0-1,1 0 0,-1 1 1,1-1-1,-1 0 0,0 0 0,1 1 1,-1-1-1,0 0 0,1 0 1,-1 0-1,1 0 0,-1 0 1,1 0-1,-1 0 0,0 0 0,1 0 1,-1 0-1,1 0 0,-1 0 1,1 0-1,-1 0 0,0 0 1,2 0-1,25-5-382,-8 2 344,8 1 71,1 1-1,53 6 1,-68-3 45,0 0-1,0 0 1,0 2-1,0-1 1,-1 2-1,1 0 1,-1 0-1,15 9 1,-27-13-37,1-1 0,0 1 0,-1-1 0,1 1 0,0-1-1,-1 1 1,1-1 0,0 1 0,-1 0 0,1-1 0,-1 1 0,1 0 0,-1-1 0,0 1 0,1 0 0,-1 0 0,0-1 0,1 1-1,-1 0 1,0 0 0,0 0 0,0-1 0,0 1 0,0 0 0,0 0 0,0 0 0,0 1 0,-15 20 489,-37 13-47,49-33-482,-3 2 14,0-1 0,-1 1 1,0-1-1,1 0 1,-1-1-1,0 0 1,0 0-1,0 0 0,0-1 1,-1 0-1,1 0 1,0-1-1,0 0 1,-1 0-1,1-1 1,0 0-1,0 0 0,0-1 1,-1 0-1,2 0 1,-1 0-1,0-1 1,0 0-1,-10-7 1,16 10-17,1-1 1,-1 1 0,0-1 0,0 1-1,1-1 1,-1 0 0,0 1 0,1-1 0,-1 1-1,1-1 1,-1 0 0,1 0 0,-1 1 0,1-1-1,0 0 1,-1 0 0,1 0 0,0 0-1,-1 1 1,1-1 0,0 0 0,0 0 0,0 0-1,0 0 1,0 0 0,0 0 0,0 0 0,0 1-1,0-1 1,1 0 0,-1-1 0,1-1-80,1 1 0,-1 0 1,1 0-1,0 0 0,0 0 1,-1 0-1,1 0 0,1 0 1,-1 0-1,4-2 0,62-30-1765,-65 33 1813,71-26-1469,-41 16 958,-1-2-1,47-24 0,-71 33 667,1-2-1,-1 1 0,0-1 0,-1 0 0,1-1 0,-1 1 0,-1-2 0,1 1 0,-1-1 0,-1 0 0,1 0 0,-1 0 0,6-15 0,-4-7 719,-7 29-722,0 0 0,1 0 1,-1 0-1,0 0 0,0 0 1,0 0-1,0 0 0,-1 0 0,1 0 1,0 0-1,0 0 0,0 0 1,-1-1-1,1 1 0,-1 1 1,1-1-1,-1 0 0,1 0 1,-1 0-1,1 0 0,-1 0 1,0 0-1,0 1 0,1-1 1,-3-1-1,20 37 355,125 164-401,-115-166 88,2-1-1,1-1 0,57 45 0,-110-74 1278,-18-6-1206,9-1-408,-1 2-1,0 1 1,1 1-1,-51 6 1,140-10-5463,21-12 3651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2:50:12.317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26 6 1680,'9'-6'7526,"-15"18"-7375,1 1 0,1 0 1,0 0-1,-4 22 0,5-23-165,1 0-1,1 1 1,0-1-1,0 0 1,1 1 0,1-1-1,0 1 1,1-1-1,0 0 1,1 0-1,6 15 1,-8-23 12,1 0 1,0 0-1,0 0 0,0 0 1,1 0-1,-1 0 0,1-1 1,0 1-1,0-1 0,0 0 1,1 0-1,-1 0 0,1 0 1,-1 0-1,1-1 0,0 0 1,0 0-1,0 0 1,0 0-1,1-1 0,-1 1 1,0-1-1,1 0 0,-1 0 1,1-1-1,-1 1 0,1-1 1,-1 0-1,1 0 0,-1-1 1,1 1-1,-1-1 0,6-2 1,-1 1 12,0-1-1,0 0 1,0 0 0,0-1 0,-1-1-1,0 1 1,0-1 0,0-1 0,0 1 0,-1-1-1,0-1 1,0 1 0,-1-1 0,1 0-1,7-13 1,-12 16-3,1 1-1,-1-1 1,0 0-1,-1 0 1,1 0-1,-1 0 1,1-1 0,-1 1-1,-1 0 1,1 0-1,0-1 1,-1 1-1,0-1 1,0 1-1,0 0 1,-1-1-1,0 1 1,0 0-1,0 0 1,0-1-1,0 1 1,-1 0-1,0 0 1,0 0 0,0 0-1,0 1 1,0-1-1,-1 1 1,0-1-1,0 1 1,0 0-1,0 0 1,0 0-1,-7-5 1,-2 1-43,-1 0 1,0 0-1,0 1 1,0 1-1,0 0 0,-1 1 1,0 1-1,0 0 1,0 0-1,0 1 1,-22 1-1,33 1-54,-1 0 0,1 0 0,-1 1 0,1 0 0,-1-1 0,1 1 0,-1 1 0,1-1 0,0 0 0,-4 3 0,6-4-18,1 1 0,-1-1 0,0 1 0,0 0 0,0-1 0,0 1 0,1 0 0,-1-1 0,0 1 0,1 0 0,-1 0 0,0 0 0,1 0 0,-1 0 0,1 0 0,0 0 0,-1 0 0,1 0 0,0 0 0,0 0 0,-1 0 0,1 0 0,0 0 0,0 0 0,0 0 0,0 0 0,0 0 0,0 0 0,1 0 0,-1 0 0,0 0 0,1 0 0,-1 0 0,0 0 0,1 0 0,-1 0 0,2 1 0,15 27-3466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2:50:13.785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17 1 3737,'0'0'1532,"-12"29"917,10-19-2431,1-1 0,0 1 0,1 0 0,0-1 0,1 1 0,0-1 0,0 1 1,1-1-1,0 1 0,1-1 0,0 0 0,0 0 0,1 0 0,0 0 0,1-1 1,0 1-1,0-1 0,1-1 0,0 1 0,0-1 0,1 0 0,-1 0 0,2-1 0,-1 1 1,1-2-1,0 1 0,0-1 0,12 5 0,-12-8-22,-1 0-1,0-1 1,1 0-1,-1 0 1,1-1-1,-1 0 1,1 0 0,-1-1-1,1 0 1,-1 0-1,1-1 1,-1 0-1,0 0 1,0 0 0,0-1-1,0 0 1,0-1-1,-1 0 1,1 0-1,-1 0 1,7-7-1,-9 8 11,1-1 0,-1 0-1,0 0 1,-1-1-1,1 1 1,-1-1-1,0 0 1,0 0-1,0 0 1,0 0-1,-1 0 1,0-1-1,0 1 1,-1-1-1,0 0 1,1 1-1,-2-1 1,1 0 0,-1 1-1,0-1 1,0 0-1,0 0 1,-1 1-1,0-1 1,0 0-1,-1 1 1,1-1-1,-4-5 1,3 7-2,0-1 1,0 1-1,0 0 1,-1 0 0,1 1-1,-1-1 1,0 0-1,-1 1 1,1 0-1,0 0 1,-1 0-1,0 0 1,0 0-1,0 1 1,0-1 0,0 1-1,0 0 1,0 1-1,-1-1 1,1 1-1,-8-2 1,9 4-521,11 5-585,-1-1 411,29 17-792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2:50:14.160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94 0 2937,'7'49'3043,"-5"-37"-2776,0 1 0,0-1 1,-1 1-1,-1-1 0,0 1 0,-1-1 0,0 1 1,-6 23-1,-3-1 300,-25 57-1,24-68-514,1 1-1,1 1 1,2-1-1,-9 50 0,16-72-53,-1 1 0,1-1 0,0 0-1,1 1 1,-1-1 0,1 0 0,-1 0-1,1 0 1,0 1 0,0-1-1,0 0 1,1 0 0,-1 0 0,1 0-1,-1-1 1,1 1 0,4 4 0,-2-3 4,0 0 1,0-1 0,1 1 0,0-1 0,0 0 0,0 0 0,0 0 0,0-1-1,8 3 1,2-1 9,1 0-1,0-1 0,0 0 0,0-1 1,0-1-1,21-2 0,-18 1-137,-1-1-1,0-1 1,0-1 0,0-1-1,0 0 1,0-2 0,-1 0-1,0 0 1,0-2 0,17-10-1,-12-4-1214,5-21-681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9T10:27:04.2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1,'442'0,"-441"0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2:50:14.504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58 5513,'4'0'1865,"2"-3"-857,4-3-168,2 3-408,1 0-160,12-5-64,16 2-8,16-2-96,1-4-104,-1 6-448,-7 4-616,58 2-1257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2:50:14.894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60 4369,'2'1'2881,"13"10"-2120,1 1-385,0-1 0,0 0 0,34 16 0,-46-25-353,0 0 0,1 0-1,-1 0 1,1-1 0,-1 1-1,1-1 1,-1 0 0,1-1-1,0 1 1,-1-1 0,1 0-1,0 0 1,0 0 0,-1-1-1,1 0 1,-1 0 0,1 0-1,0 0 1,-1-1 0,0 0-1,1 0 1,5-4 0,-8 5 24,0 0 1,0 0-1,0-1 1,0 1-1,0-1 1,-1 0-1,1 1 1,0-1-1,-1 0 1,0 0-1,1 0 1,-1 0-1,0 0 1,0 0-1,0-1 1,0 1-1,-1 0 1,1 0-1,-1-1 1,1 1-1,-1 0 1,0-1-1,0 1 1,0 0-1,0-1 1,0 1-1,0 0 1,-1-1-1,1 1 1,-1 0-1,0-1 1,1 1-1,-1 0 1,0 0-1,0 0 1,-1 0-1,1 0 1,0 0-1,-1 0 1,1 0-1,-1 0 1,0 1-1,-2-3 1,-1 0-32,1 0-1,-1 0 1,1 1 0,-1-1-1,-1 1 1,1 0 0,0 1-1,0-1 1,-1 1 0,0 0-1,1 1 1,-1-1 0,0 1-1,0 0 1,0 1 0,-10-1-1,14 2-85,0-1-1,0 0 1,1 1-1,-1-1 1,0 1-1,1 0 1,-1 0-1,0 0 1,1-1-1,-1 1 1,1 1-1,-1-1 1,1 0-1,0 0 1,-1 0-1,1 1 1,0-1-1,0 1 1,0-1-1,0 1 1,0-1-1,0 1 1,1 0 0,-1-1-1,0 1 1,1 0-1,-1 0 1,1 0-1,0-1 1,0 1-1,0 0 1,0 2-1,-1-2-44,1 0 1,1 1-1,-1-1 0,0 1 1,0-1-1,1 0 0,0 1 1,-1-1-1,1 0 0,0 1 1,0-1-1,0 0 0,0 0 1,1 0-1,-1 0 0,0 0 1,1 0-1,0 0 0,-1-1 1,1 1-1,0 0 0,0-1 1,3 3-1,0-2-51,0 0-1,0 0 1,0-1 0,0 0-1,0 0 1,0 0 0,1 0 0,-1-1-1,0 1 1,0-2 0,0 1-1,7-1 1,88-8-1362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2:50:15.332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218 40 5249,'-15'-15'2946,"13"13"-2871,1 0 1,-1 0-1,0 1 0,1-1 0,-1 0 1,0 1-1,0-1 0,0 1 1,0-1-1,0 1 0,0 0 1,-1 0-1,1 0 0,0 0 0,-1 1 1,1-1-1,0 0 0,-1 1 1,1 0-1,-1 0 0,1-1 1,-1 1-1,-3 1 0,-1-1-83,1 1-1,0-1 1,-1 1-1,1 0 1,0 1-1,-1 0 1,1 0-1,0 0 1,1 1-1,-1 0 1,0 0-1,1 0 1,-1 1-1,1-1 1,0 1-1,0 1 1,1-1-1,-1 1 1,1-1 0,0 1-1,0 1 1,0-1-1,1 0 1,0 1-1,0 0 1,0 0-1,1 0 1,0 0-1,0 0 1,1 0-1,-1 1 1,1-1-1,1 0 1,-1 1-1,1-1 1,0 1-1,1-1 1,1 8-1,7 37 152,3-1 0,2 0 0,2 0-1,27 56 1,-20-52 39,-2 2 0,24 102-1,-45-157-270,1 0-1,-1 1 1,1-1 0,-1 1-1,0-1 1,1 1-1,-1 0 1,0-1-1,0 1 1,0-1-1,0 1 1,-1-1-1,1 1 1,0-1 0,-1 1-1,1-1 1,-1 1-1,1-1 1,-1 1-1,0-1 1,1 0-1,-1 1 1,0-1 0,0 0-1,0 0 1,0 0-1,0 1 1,0-1-1,-1 0 1,1 0-1,0-1 1,0 1-1,-1 0 1,1 0 0,-1-1-1,1 1 1,0-1-1,-1 1 1,1-1-1,-3 1 1,-6-32-4357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2:50:15.675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1 166 1520,'9'-3'6026,"-2"0"-5242,5-2-328,7-4 224,10-5 40,12-3-48,10-3-216,-1 3-200,-5-3-176,-10 5-80,-13 1-32,-3 5-464,-13 1-520,-34-3-3585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2:50:16.238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0 161 6161,'1'13'1758,"87"326"-148,-88-339-1636,0 1 0,0-1 0,0 0 0,0 1 0,0-1 0,0 0 0,0 1 1,0-1-1,0 1 0,0-1 0,0 0 0,0 1 0,1-1 0,-1 0 0,0 1 0,0-1 1,0 0-1,0 1 0,1-1 0,-1 0 0,0 0 0,0 1 0,1-1 0,-1 0 0,0 0 1,1 1-1,-1-1 0,0 0 0,1 0 0,-1 0 0,0 1 0,1-1 0,-1 0 0,0 0 1,1 0-1,-1 0 0,0 0 0,1 0 0,-1 0 0,0 0 0,1 0 0,-1 0 0,1 0 1,-1 0-1,0 0 0,1 0 0,-1 0 0,0 0 0,1 0 0,-1-1 0,0 1 0,1 0 1,-1 0-1,0 0 0,1-1 0,-1 1 0,0 0 0,0 0 0,1-1 0,9-21-830,-10-3 768,-1 0-1,-1 0 1,-1 1 0,-1-1 0,-1 1 0,-11-31-1,8 32 118,2 0 0,1 0 0,0 0 0,2 0 0,0-1-1,2 1 1,2-27 0,-1 46-24,1 0-1,-1 1 1,1-1-1,0 1 0,1-1 1,-1 1-1,0-1 1,1 1-1,0 0 1,0 0-1,0-1 1,0 1-1,0 1 1,1-1-1,-1 0 1,1 1-1,0-1 0,0 1 1,0 0-1,3-2 1,0 1 27,0 0 0,0 1 0,0 0-1,0 0 1,1 0 0,-1 1 0,0 0 0,1 0 0,-1 1 0,14 1 0,-11-1 37,1 1 0,0 0 0,-1 1 0,1 0 0,-1 1 0,0 0 0,0 0 0,0 1 0,0 0 0,0 1-1,-1-1 1,0 2 0,0-1 0,0 1 0,11 12 0,-17-15-39,1 1-1,-1 0 0,0-1 0,0 1 0,0 0 0,0 1 0,-1-1 0,0 0 1,0 0-1,0 1 0,0-1 0,0 0 0,-1 1 0,0-1 0,0 1 0,0-1 0,-1 0 1,1 1-1,-1-1 0,0 1 0,0-1 0,-1 0 0,1 0 0,-1 0 0,0 0 1,-3 5-1,2-4-103,0-1 1,0 0 0,-1 0-1,1 0 1,-1 0 0,0-1-1,0 0 1,0 1 0,-1-1-1,1-1 1,-1 1 0,1-1-1,-1 1 1,0-2 0,0 1 0,0 0-1,0-1 1,0 0 0,0 0-1,0 0 1,-1-1 0,-8 0-1,12 0-39,1 0 1,-1 0-1,1-1 0,-1 1 0,1-1 0,-1 1 0,1-1 1,-1 1-1,1-1 0,-1 0 0,1 0 0,0 1 0,-1-1 0,1 0 1,0 0-1,0 0 0,-2-2 0,-30-45-3764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2:50:16.628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1 4313,'10'16'3010,"7"41"-2216,-3 1 0,-2 0-1,7 103 1,-15-116-647,1 94-35,-6-99-103,2 0 1,10 67-1,-10-104 122,5 13-832,-5-17 584,0 1 0,0 0 0,0 0 0,0 0 0,0-1 0,0 1 0,0 0 0,0-1 0,0 1 0,0-1 0,0 1 1,0-1-1,0 1 0,-1-1 0,1 0 0,0 1 0,0-1 0,-1 0 0,1 0 0,0 0 0,-1 1 0,1-1 0,-1 0 0,1-1 0,35-42-1893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2:50:17.113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237 6 968,'0'0'3938,"-33"-6"597,23 7-4489,0 0-1,1 1 1,-1 0 0,1 0 0,0 1 0,0 0 0,0 1 0,0 0-1,0 0 1,1 1 0,0 0 0,0 1 0,0 0 0,0 0 0,1 0 0,-7 9-1,9-11-80,1 1-1,-1 1 0,1-1 1,0 1-1,0-1 0,1 1 0,-1 0 1,2 1-1,-1-1 0,0 0 1,1 1-1,0 0 0,1-1 0,0 1 1,0 0-1,0 0 0,1 0 1,0-1-1,0 1 0,0 0 0,1 0 1,0 0-1,3 7 0,-4-11 12,1-1 0,0 1-1,0 0 1,1 0-1,-1-1 1,0 1 0,1-1-1,0 1 1,-1-1-1,1 0 1,0 0 0,0 1-1,1-1 1,-1-1-1,0 1 1,1 0 0,-1 0-1,1-1 1,-1 0-1,1 1 1,0-1 0,-1 0-1,1 0 1,0-1-1,0 1 1,0 0 0,0-1-1,0 0 1,3 0-1,-1 0 1,1-1 0,-1 0 0,1 0 0,-1-1-1,0 1 1,1-1 0,-1-1 0,0 1 0,0-1-1,0 0 1,-1 0 0,1 0 0,-1 0 0,6-6-1,-3 0-34,1 1 0,-1-2-1,0 1 1,8-18-1,19-25 481,4 123 428,-36-67-802,0 0-114,0 0-1,0 1 0,1-1 0,-1 0 0,1 0 0,6 6 1,-8-10-17,0 1 1,0 0 0,0-1 0,0 1 0,0-1-1,0 0 1,0 1 0,0-1 0,0 0-1,0 1 1,0-1 0,0 0 0,0 0 0,0 0-1,0 0 1,0 0 0,0 0 0,0 0-1,0-1 1,0 1 0,0 0 0,0 0 0,0-1-1,0 1 1,0-1 0,0 1 0,0-1 0,0 1-1,0-1 1,0 1 0,0-1 0,-1 0-1,1 0 1,0 1 0,-1-1 0,1 0 0,0 0-1,-1 0 1,1 0 0,-1 0 0,1-1-1,26-40-3426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2:50:17.550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0 5937,'2'2'195,"1"1"0,-1-1 0,0 0-1,0 1 1,0-1 0,0 1 0,0-1-1,0 1 1,-1 0 0,1 0 0,-1 0-1,2 4 1,0-1 23,6 14-142,-1 0-1,-1 1 1,-1 0 0,-1 1-1,0-1 1,2 43 0,-5-85-727,0 1 0,10-35 0,-10 44 675,1-1 0,0 2 0,1-1 0,0 0 0,0 1 0,2 0 0,-1 0 0,1 0 0,13-16 0,-18 25 26,1 0 0,-1 0 0,1 0 0,-1 1 0,1-1 0,-1 0 0,1 1 0,0-1 1,-1 1-1,1 0 0,0-1 0,-1 1 0,1 0 0,0 0 0,-1 0 0,1 0 0,0 0 0,-1 1 0,1-1 0,0 0 0,-1 1 0,1-1 0,-1 1 0,1 0 0,0 0 0,-1-1 0,0 1 0,1 0 0,-1 0 0,1 0 0,-1 0 0,0 1 0,0-1 0,0 0 0,0 0 0,0 1 0,2 2 0,8 9 54,-1 1 0,16 30-1,-13-23 38,25 46-584,0-112-4778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2:50:18.112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0 241 3713,'38'-6'6047,"-28"2"-5986,0 1 0,0-1 1,-1-1-1,1 0 0,-1 0 0,0-1 0,10-8 0,-10 5-139,-1-1 0,0 1 0,-1-1 0,1-1 0,-2 1 0,9-19 0,-13 24 15,0 0 0,0 0 1,-1 0-1,1 0 0,-1 0 0,0 0 0,-1-1 0,1-6 1,-1 10 36,0 0 0,0 0 0,-1 0 0,1 0 0,-1 0 0,1 0 0,-1 0 0,0 0 0,0 1 0,0-1 0,0 0 0,0 0 1,0 0-1,0 1 0,0-1 0,-1 1 0,1-1 0,-1 1 0,1-1 0,-1 1 0,-2-1 0,2 0 29,0 1-1,0 0 1,-1 0-1,1 0 0,-1 1 1,1-1-1,-1 0 1,1 1-1,-1 0 1,0-1-1,1 1 1,-1 0-1,1 1 1,-1-1-1,1 0 0,-1 1 1,0-1-1,1 1 1,0 0-1,-1 0 1,1 0-1,-1 0 1,1 0-1,0 0 1,0 1-1,0-1 1,0 1-1,0 0 0,0-1 1,0 1-1,0 0 1,0 0-1,1 0 1,-2 4-1,-3 1 34,1 0 0,0 1 0,0 0 0,1 0 1,1 1-1,-1-1 0,1 1 0,-3 12 0,5-7 74,0-1 0,0 1-1,1-1 1,1 1 0,0-1 0,1 1 0,0-1 0,1 0 0,1 1-1,0-1 1,1-1 0,0 1 0,1-1 0,12 19 0,-10-18 25,1-1 0,0 0 0,1 0 1,0-1-1,1 0 0,0 0 0,0-2 1,1 1-1,1-1 0,0-1 0,0-1 1,26 12-1,-33-17-177,1 0 0,0-1 0,-1 0 0,1 0 1,0-1-1,0 1 0,0-1 0,0-1 0,0 1 0,0-1 0,-1-1 0,1 1 0,0-1 0,-1 0 1,1-1-1,-1 1 0,0-1 0,1-1 0,-1 1 0,-1-1 0,1 0 0,-1 0 0,1-1 1,-1 0-1,-1 1 0,1-2 0,-1 1 0,1 0 0,-1-1 0,-1 0 0,1 0 0,-1 0 1,4-13-1,29-89-2420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2:00.978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17 4065,'0'0'4077,"2"-3"-3683,7-11 118,-3 16 394,4 30 114,-8-22-1250,14 86 34,-4 1 1,-4 0 0,-6 125-1,-2-161-1040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29:39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4002,'0'0'10917,"5"35"-10226,-1-21-615,-1-1-1,-1 1 1,-1 0 0,0-1-1,0 1 1,-2 0 0,-2 20 0,1 14 81,2 36 1175,0-50-2737,0-30-2290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2:02.431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37 1360,'0'0'5029,"12"-7"-4663,38-17-95,-47 23-243,-1 0 0,0 0 0,0 0 0,0 1 0,1-1 0,-1 1 0,0 0 0,1-1 0,-1 1 0,0 0 0,1 0 0,-1 1 0,0-1 0,0 0 0,1 1 1,-1-1-1,0 1 0,0 0 0,1 0 0,-1 0 0,0 0 0,0 0 0,0 0 0,0 1 0,-1-1 0,3 3 0,2 2 45,-1 0-1,0 0 1,0 1-1,0-1 1,5 12-1,-5-9 36,3 6-29,0 1 0,-2 0 0,1 0 0,-2 0 1,0 1-1,-1 0 0,-1 0 0,-1 0 0,0 0 0,-1 23 1,-1-38-69,0 0 0,-1-1 1,1 1-1,-1 0 0,0 0 1,1 0-1,-1-1 0,0 1 1,0 0-1,0-1 0,0 1 1,0-1-1,0 1 1,-1-1-1,1 0 0,0 1 1,-1-1-1,1 0 0,-1 0 1,1 0-1,-1 0 0,0 0 1,1 0-1,-1-1 0,0 1 1,0-1-1,0 1 0,1-1 1,-1 1-1,0-1 1,-3 0-1,-10 2 56,1-1 0,-1 0 1,-14-2-1,14 1-39,13 0-35,1 0-1,0 0 1,0 0 0,0 0 0,0 0 0,0 0-1,0 0 1,-1 0 0,1-1 0,0 1 0,0 0 0,0-1-1,0 1 1,0-1 0,0 1 0,0-1 0,0 0-1,0 1 1,0-1 0,1 0 0,-1 1 0,0-1-1,0 0 1,1 0 0,-1 0 0,0 0 0,1 0-1,-1 0 1,1 0 0,-1 0 0,1 0 0,-1 0 0,1 0-1,0 0 1,0 0 0,-1 0 0,1-1 0,0 1-1,0 0 1,0-2 0,38 0-98,-13 4 114,0-2 1,-1 0 0,1-2 0,-1-1-1,45-13 1,-61 14 18,0 0 0,-1 0-1,1-1 1,-1 0 0,0 0 0,0-1 0,0 0-1,-1 0 1,0-1 0,0 0 0,0 0-1,-1 0 1,0-1 0,0 1 0,0-1-1,-1-1 1,0 1 0,0 0 0,-1-1-1,5-15 1,-4-4 71,-3 22-93,-1-1-1,1 1 1,0 0 0,0 0-1,1-1 1,0 1 0,4-8-1,-5 12-14,9 33-85,-7-23 106,3 10-29,1 0-1,1 0 0,20 33 0,-25-47 4,-1-1 0,1-1 0,1 1-1,-1 0 1,0-1 0,1 0 0,0 0 0,0 0 0,7 5 0,-8-7 4,-1 0-1,1 0 1,0-1 0,-1 1-1,1 0 1,-1-1-1,1 0 1,0 0 0,0 1-1,-1-1 1,1-1 0,0 1-1,-1 0 1,1-1 0,0 1-1,-1-1 1,1 0-1,4-2 1,-4 1 34,0 0 0,-1 0 0,1 0 0,-1 0 0,1 0 0,-1-1 0,0 1 0,0-1 0,0 0 0,0 0 0,0 1 0,-1-1-1,1 0 1,-1 0 0,2-6 0,13-57 19,-9 36-74,1 42-240,-1 9 31,-3-9 256,1 0 1,0 0-1,0-1 0,1 0 0,14 20 0,-18-29-13,-1 0 1,0 0-1,1 0 0,-1-1 0,1 1 0,-1 0 0,1-1 0,0 0 0,0 1 0,0-1 0,0 0 0,0 0 0,0 0 1,0 0-1,0 0 0,0 0 0,0 0 0,1-1 0,-1 1 0,0-1 0,0 0 0,1 0 0,-1 0 0,0 0 0,1 0 0,-1 0 1,0 0-1,0-1 0,1 1 0,-1-1 0,0 0 0,0 1 0,0-1 0,0 0 0,0 0 0,0-1 0,0 1 0,0 0 1,0-1-1,0 1 0,1-3 0,5-4 12,0-1 0,-1 1 0,-1-1 0,10-17 0,-12 17-17,1 1 0,0 0-1,1 0 1,0 1 0,0 0 0,0 0 0,1 0 0,8-6 0,-13 12-2,0 0-1,0 0 1,1 0 0,-1 0 0,1 0 0,-1 0-1,1 0 1,-1 1 0,1-1 0,-1 1 0,1 0-1,-1 0 1,1 0 0,0 0 0,-1 0 0,1 1-1,-1-1 1,1 1 0,-1-1 0,1 1 0,-1 0 0,3 1-1,1 2 13,0-1 0,0 1 0,0 0 0,0 0 0,-1 0 0,9 9-1,18 23 14,27 26-2,-57-60-18,0 0-1,0-1 0,1 1 1,-1 0-1,0-1 0,1 1 0,0-1 1,-1 0-1,1 0 0,0 0 0,-1 0 1,1 0-1,0-1 0,0 1 1,0-1-1,0 0 0,0 0 0,-1 0 1,1 0-1,0 0 0,0-1 0,0 1 1,0-1-1,-1 0 0,1 0 1,4-2-1,-3 1 9,-1-1 1,1 1-1,-1-1 1,0 0 0,0 0-1,0-1 1,0 1-1,-1 0 1,1-1-1,-1 0 1,0 0-1,0 0 1,0 0-1,0 0 1,1-8-1,1-2-64,-1-1-1,-1 0 1,0 0-1,-1 0 1,0 0-1,-1 0 1,-3-19-1,3 34 42,-1 0-1,1-1 0,0 1 1,0 0-1,0 0 1,-1-1-1,1 1 0,0 0 1,0 0-1,-1-1 0,1 1 1,0 0-1,-1 0 1,1 0-1,0-1 0,-1 1 1,1 0-1,0 0 0,-1 0 1,1 0-1,0 0 1,-1 0-1,1 0 0,0 0 1,-1 0-1,1 0 0,-1 0 1,1 0-1,0 0 0,-1 0 1,1 0-1,0 0 1,-1 0-1,1 0 0,0 0 1,-1 1-1,1-1 0,0 0 1,-1 0-1,1 0 1,0 1-1,0-1 0,-1 0 1,1 0-1,0 1 0,0-1 1,-1 0-1,1 1 0,0-1 1,0 0-1,0 0 1,0 1-1,-1-1 0,1 0 1,0 1-1,0-1 0,0 1 1,0-1-1,0 0 1,0 1-1,0-1 0,0 0 1,0 1-1,0-1 0,0 0 1,0 1-1,0 0 1,-2 7 15,1 1 1,-1 0 0,2 0 0,-1 0 0,1 0 0,0 0-1,1 0 1,0 0 0,1 0 0,-1-1 0,2 1 0,-1 0 0,1-1-1,1 0 1,-1 0 0,1 0 0,1 0 0,0 0 0,0-1 0,0 0-1,1 0 1,0 0 0,0-1 0,1 1 0,-1-2 0,2 1 0,-1-1-1,0 0 1,1 0 0,0-1 0,0 0 0,0-1 0,1 0-1,-1 0 1,17 3 0,6-1 610,0-1 0,0-2 1,35-1-1,-65-1-652,1-1 0,0 0 1,-1 1-1,1-1 1,0 0-1,-1 0 0,0 0 1,1 0-1,-1 0 1,1 0-1,-1-1 0,0 1 1,0 0-1,0-1 0,0 1 1,0-1-1,0 1 1,0-1-1,0 0 0,-1 1 1,1-1-1,0 0 1,-1 1-1,0-1 0,1 0 1,-1 0-1,0 1 0,0-1 1,0-3-1,3-9-2001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2:04.009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213 1 4601,'0'0'2835,"12"19"-2327,-8-13-450,14 21 320,-1 1 1,-1 0 0,19 47 0,65 221 937,-130-304-1307,5-4-265,-2 1-1,1 1 0,-1 1 0,-1 2 1,0 0-1,0 2 0,-53-3 1,77 8 241,-1 0 1,1 1 0,-1-1 0,1 1 0,0 0 0,-1 0-1,1 1 1,0-1 0,-1 1 0,1 0 0,0 0 0,0 0-1,1 1 1,-1-1 0,0 1 0,1 0 0,0 0 0,-1 0-1,1 1 1,-3 3 0,2-1-42,1 0 0,-1 1-1,1-1 1,0 0 0,1 1 0,0 0 0,0-1-1,0 1 1,1 0 0,-1 0 0,2 0 0,-1 10-1,1-15 43,1 0 0,-1 0 0,0 0-1,1 0 1,0 0 0,-1-1 0,1 1 0,0 0-1,0 0 1,0 0 0,0-1 0,0 1 0,0 0-1,0-1 1,1 1 0,-1-1 0,1 0-1,-1 1 1,1-1 0,-1 0 0,1 0 0,0 0-1,0 0 1,-1 0 0,1 0 0,0-1 0,0 1-1,0 0 1,0-1 0,0 0 0,3 1-1,10 1 106,-1-1 0,1 0 0,20-1-1,-18-1 76,-2 1-55,1-1 1,-1-1-1,0 0 1,-1-2-1,1 1 1,0-2 0,17-7-1,6-6 6,45-29-1,29-14-57,-108 59-50,1 0 0,0-1 0,0 2 1,0-1-1,1 1 0,-1-1 0,0 1 0,1 1 1,-1-1-1,0 1 0,1 0 0,-1 0 0,1 0 1,-1 1-1,10 2 0,-10 0 34,-1-1 0,1 1 0,-1-1 0,0 1 0,1 1 0,-2-1 0,1 0 0,0 1 0,-1 0 0,1 0 0,-1 0 0,0 0 0,-1 0 0,1 1-1,-1-1 1,3 8 0,33 105 336,-35-115-481,0-11-189,0-15-759,-3-15-1040,0-4-1858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2:04.399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4 5265,'0'0'3433,"34"-3"-8090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2:04.915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0 350 5353,'0'0'3984,"32"0"-3575,100-4-85,-127 4-310,-1 0 0,1-1 1,-1 1-1,1-1 0,-1 0 0,0 0 0,1-1 0,-1 1 0,0-1 0,0 0 1,0 0-1,0-1 0,0 1 0,0-1 0,-1 0 0,1 0 0,-1 0 0,0 0 1,0-1-1,0 1 0,0-1 0,-1 1 0,1-1 0,-1 0 0,0 0 0,2-7 1,1 1 15,0-2-6,0-1 0,-2 1 0,1-1 0,-1 0 0,-1 0 0,1-24 0,-2 27-23,-1 0 1,0 0 0,0 0 0,-1 0 0,-1 1-1,0-1 1,0 0 0,-1 1 0,-6-15 0,8 21 0,-1 0 0,1 0 0,-1 1 0,0-1 0,0 1 0,0 0 0,-1-1 0,1 1 0,-1 0 0,1 0 1,-1 1-1,0-1 0,1 0 0,-1 1 0,0 0 0,0-1 0,0 1 0,0 0 0,0 1 0,0-1 0,0 0 1,-1 1-1,1 0 0,0 0 0,0 0 0,0 0 0,0 0 0,-1 1 0,-3 0 0,1 1-10,0 0-1,0 0 0,0 0 0,1 1 1,-1 0-1,1 0 0,-1 0 1,1 1-1,0-1 0,1 1 0,-1 1 1,1-1-1,-1 0 0,-3 7 1,3-3 6,0 1 0,0 0 0,1 0 0,1 0 0,-1 0 0,1 1 0,1 0 0,0-1 0,-1 15 0,0 8-32,3 49 0,1-76 9,-1 1 0,1-1 0,0 1 0,1-1 0,-1 1 0,1-1 0,0 0 0,0 0 0,0 0 0,1 0 0,0 0 0,0-1 0,0 1 0,1-1 0,-1 1 0,1-1 0,0-1 0,0 1 0,1 0 0,-1-1 0,1 0 0,-1 0 0,1 0 0,0-1 0,0 0 0,10 4 0,5 0-65,-1-1 1,1-1-1,0-1 1,0 0-1,41-1 0,-52-3 81,1 0 0,0-1-1,0 0 1,-1 0-1,1-1 1,-1 0-1,0-1 1,0 0 0,0-1-1,0 0 1,-1 0-1,0-1 1,0 0 0,0 0-1,-1 0 1,11-14-1,-7 9 35,-2-1-1,1 0 0,-2-1 0,0 0 1,0-1-1,-1 1 0,-1-1 0,0-1 1,-1 1-1,4-17 0,-9 32 52,-1 13 7,1 0 0,1 0 0,3 18 0,-4-29-107,1 0 0,-1 1 0,0-1 0,1 0 0,0 0 0,0-1 0,0 1 0,0 0 0,0 0 0,1 0 0,-1-1 0,1 1 0,0 0 0,0-1 0,-1 0 0,2 1 0,-1-1 0,0 0 0,0 0 0,1 0 0,-1 0 0,1-1 0,0 1 0,-1-1 0,1 1 0,0-1 0,0 0 0,3 1 0,-3-2 16,1 0 1,-1 0 0,0 0-1,1 0 1,-1-1-1,0 1 1,1-1-1,-1 0 1,0 0-1,0 0 1,0 0-1,0-1 1,0 1 0,0-1-1,0 0 1,0 0-1,-1 0 1,1 0-1,-1 0 1,1-1-1,-1 1 1,2-4-1,4-5 35,-1 0 0,0-1 0,-1 0 0,6-17 0,8-17 101,-7 77 206,-11-20-314,0 4-60,1 1 0,1-1 1,1 0-1,0 0 0,1 0 1,0-1-1,1 1 1,16 23-1,-20-36-59,-1 0-1,0-1 1,1 1 0,-1-1-1,0 1 1,1-1 0,0 0-1,-1 0 1,1 0 0,0-1-1,-1 1 1,1-1 0,0 1-1,0-1 1,-1 0 0,1 0-1,0 0 1,0 0 0,0-1-1,-1 1 1,1-1 0,0 1-1,-1-1 1,1 0 0,0 0-1,-1-1 1,1 1 0,-1 0-1,0-1 1,5-3 0,16-16-1579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2:05.524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20 0 4825,'0'0'3054,"-2"26"-2662,0-7-342,-13 187 556,15 87 252,0-292-864,0 0 0,0-1 0,0 1 0,0-1 0,0 1 0,0-1 1,0 1-1,0 0 0,0-1 0,0 1 0,0-1 0,0 1 0,0-1 0,1 1 1,-1-1-1,0 1 0,0-1 0,1 1 0,-1-1 0,0 1 0,1-1 0,-1 1 0,0-1 1,1 1-1,-1-1 0,1 0 0,-1 1 0,0-1 0,1 1 0,-1-1 0,1 0 0,-1 0 1,2 1-1,18-9-39,16-26 74,-36 34-29,11-12-56,2 0-1,-1 2 1,1-1 0,1 1 0,0 1 0,26-13 0,3 4-9,47-14 0,-45 17 43,51-24 0,-91 36 40,-1 0 1,1 0-1,0-1 1,-1 1-1,0-1 0,0 0 1,0 0-1,-1 0 1,1-1-1,-1 1 0,4-7 1,-6 9 9,0 0 0,0 1 0,0-1 0,-1 0 0,1 1 0,0-1 0,-1 0 0,1 0 0,-1 0 0,0 0 0,1 1 1,-1-1-1,0 0 0,0 0 0,0 0 0,-1 0 0,1 0 0,0 1 0,-1-1 0,1 0 0,-1 0 0,1 0 0,-1 1 0,0-1 0,0 0 0,0 1 0,0-1 0,0 1 0,0-1 1,0 1-1,-1-1 0,1 1 0,0 0 0,-1-1 0,-2 0 0,2 0 10,0 0 0,0 1 0,-1-1 0,1 1 0,0 0 0,-1 0 0,1 0 0,-1 0 0,1 0 0,-1 0 0,0 1 0,1-1 0,-1 1 0,0 0 0,1 0 0,-1 0 0,0 0 0,1 0 0,-1 1 1,0-1-1,1 1 0,-1-1 0,-2 2 0,2 0-15,1 0 0,-1 1 1,1-1-1,-1 0 1,1 1-1,0-1 0,0 1 1,0 0-1,0 0 0,0 0 1,1 0-1,-1 0 1,1 0-1,0 0 0,-1 5 1,-2 10 28,0 1 0,2-1 0,0 1 0,1 0 0,2 21 0,-1-34-53,1-1 1,0 0-1,0 0 0,1 1 1,0-1-1,0 0 0,0 0 1,0 0-1,1-1 0,0 1 1,0-1-1,0 1 1,0-1-1,1 0 0,0 0 1,-1 0-1,2-1 0,-1 0 1,5 4-1,-2-2-156,0-1 0,1 0 1,-1 0-1,1-1 0,0 0 0,0 0 0,0-1 0,0 0 0,0 0 1,0-1-1,13 1 0,18-2-1326,-4 0-1002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2:06.024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265 333 6481,'0'0'4435,"-23"-3"-4315,-76-3-74,93 7-40,-1 0-1,1 0 0,0 1 1,-1 0-1,1 0 0,0 0 0,0 1 1,0-1-1,1 2 0,-1-1 1,1 1-1,-1-1 0,1 2 1,0-1-1,1 0 0,-1 1 1,1 0-1,0 0 0,0 0 0,0 1 1,1-1-1,-4 9 0,6-12-9,-2 1-63,1 0 1,0 0-1,0 1 1,1-1-1,-1 1 1,1-1 0,0 1-1,0 0 1,0-1-1,0 1 1,0 0-1,1 0 1,0 0-1,0 0 1,0-1-1,0 1 1,2 7-1,-1-10 40,0 0-1,0 0 1,0-1-1,0 1 0,0 0 1,0-1-1,0 1 1,0-1-1,0 1 0,1-1 1,-1 1-1,0-1 1,0 0-1,1 0 0,-1 0 1,0 0-1,0 0 1,1 0-1,1 0 0,30-2 31,-28 2-16,3-2 48,-1 0 0,1 0 0,0-1 0,-1 0 1,0 0-1,0-1 0,0 0 0,0 0 0,0-1 0,-1 1 0,0-2 1,0 1-1,0-1 0,0 1 0,8-13 0,0 0 114,-1-1-1,-1-1 0,-1 1 1,13-31-1,-17 28-22,0 0-1,-1 0 1,-2-1 0,4-38-1,-4-68-365,-4 119 75,0 34 186,9 284 798,-5-255-869,3-2 1,2 1-1,29 95 0,-22-117-900,2-21-2515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2:06.524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88 4673,'0'0'5008,"16"-3"-4471,57-13 448,133-10 0,14 13-898,-218 14-179,0-1 1,-1 0-1,1-1 1,0 1-1,0 0 1,-1 0-1,1-1 1,0 1-1,0-1 1,-1 0-1,1 1 1,-1-1-1,1 0 1,-1 0-1,1 0 1,-1 0-1,1 0 1,-1 0-1,0 0 1,1-1-1,-1 1 1,0-1-1,0 1 1,0 0-1,0-1 1,0 0-1,-1 1 1,1-1-1,0 1 1,0-3-1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2:08.635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349 1 4417,'0'0'4272,"-4"8"-4064,-29 42 186,-3-2 0,-1-2 0,-2-1 1,-53 46-1,15-14-409,74-74 26,0 0-18,-1 1-1,1 0 0,0 0 0,0 0 0,0 0 0,-4 7 0,7-10 4,-1 0 1,1 0 0,0 0 0,0 1-1,0-1 1,0 0 0,0 0 0,0 0-1,0 0 1,0 0 0,0 0 0,0 0-1,1 0 1,-1 0 0,0 0 0,1 0-1,-1 0 1,1 0 0,-1 0 0,1 0-1,-1 0 1,1 0 0,0 0 0,-1-1-1,1 1 1,0 0 0,0 0 0,-1-1-1,1 1 1,0-1 0,0 1-1,0-1 1,0 1 0,0-1 0,0 1-1,0-1 1,1 1 0,46 18 304,77 21 1,-20-8-57,-72-20-122,-1 1 0,0 2 0,-1 0 0,34 25 0,-64-39-121,1 0-1,-1 0 1,1 0-1,-1-1 1,1 1-1,-1 0 1,1 0 0,0-1-1,-1 1 1,1-1-1,0 0 1,-1 1-1,1-1 1,0 0 0,0 0-1,-1 0 1,1 0-1,0 0 1,0-1-1,-1 1 1,1 0 0,0-1-1,-1 1 1,1-1-1,0 0 1,-1 1-1,4-3 1,-1 0-433,0-1 0,-1 0 1,1 0-1,-1 0 0,1 0 0,-1 0 1,3-7-1,10-15-4754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2:09.604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228 574 5641,'0'0'3716,"-12"-12"-3558,-40-36-12,50 47-136,1-1 1,-1 1 0,-1-1-1,1 1 1,0 0-1,0-1 1,0 1 0,-1 1-1,1-1 1,0 0 0,-1 0-1,1 1 1,-1-1-1,1 1 1,-1 0 0,1 0-1,-1 0 1,1 0 0,-1 0-1,1 1 1,-3 0-1,-8 0 2,9-1-23,0 0-1,1 0 1,-1 0 0,0 0-1,1 1 1,-1 0 0,0-1-1,1 1 1,-1 1-1,1-1 1,-1 0 0,1 1-1,0 0 1,-1-1 0,1 1-1,0 1 1,0-1-1,0 0 1,1 1 0,-1-1-1,1 1 1,-1 0 0,1 0-1,0 0 1,0 0-1,0 0 1,0 1 0,1-1-1,-1 1 1,1-1 0,0 1-1,0-1 1,0 1-1,1-1 1,-1 7 0,0-8-25,0 0 1,1 0-1,-1 1 1,1-1-1,0 0 1,0 0-1,0 0 1,0 1 0,0-1-1,0 0 1,0 0-1,1 0 1,-1 1-1,1-1 1,-1 0-1,1 0 1,0 0-1,0 0 1,0 0-1,0 0 1,1 0-1,-1 0 1,0-1 0,1 1-1,-1 0 1,1-1-1,-1 1 1,4 1-1,1-1 40,0-1-1,0 1 1,0-1-1,1 0 0,-1-1 1,1 1-1,-1-1 1,13-2-1,-13 1 56,0 0 1,0-1-1,-1 0 0,1 0 0,0 0 0,-1-1 0,0 0 1,0 0-1,1 0 0,-2-1 0,1 1 0,0-1 1,-1 0-1,0-1 0,0 1 0,0-1 0,0 0 1,-1 0-1,0 0 0,0 0 0,3-7 0,5-9 148,-2-1 0,0 0 0,-2 0 0,6-27 0,-8 24-182,-1-1 0,-1 1 0,-1-1 0,-2 0 0,0 1 1,-2-1-1,-1 1 0,-1-1 0,-1 1 0,-1 0 0,-1 0 0,-2 1 1,-18-40-1,24 59-35,3 3 16,-1 0 1,0-1-1,0 1 1,0 0-1,0 0 1,-1 0-1,1 0 0,0 0 1,-1 0-1,0 1 1,1-1-1,-1 0 1,0 1-1,0-1 1,0 1-1,-2-2 1,4 32-322,1 3 343,1 0 0,2 0 0,1-1 0,2 1 0,1-1 1,1-1-1,2 0 0,1 0 0,1-1 0,2-1 0,1 0 0,1-1 0,1 0 0,24 25 0,-39-48-16,0-1-1,0 0 0,0 0 1,0 0-1,1-1 0,0 1 0,-1-1 1,1 0-1,0 0 0,0 0 0,0-1 1,0 1-1,1-1 0,-1 0 1,0 0-1,5 0 0,-5-1-20,-1 0 0,1 0 0,-1-1-1,0 0 1,1 1 0,-1-1 0,0 0 0,0-1-1,1 1 1,-1-1 0,0 1 0,0-1 0,-1 0-1,1 0 1,0 0 0,0 0 0,-1-1 0,0 1-1,1-1 1,2-4 0,14-24-195,-15 25 186,-1-1 0,1 0 0,0 1 0,1 0 0,0 0 1,0 0-1,0 0 0,7-5 0,-11 11 16,0 0 1,0 0 0,0-1-1,0 1 1,0 0-1,0 0 1,-1 0 0,1 0-1,0 0 1,0 0-1,0 1 1,0-1 0,0 0-1,-1 0 1,1 1-1,0-1 1,0 0 0,0 1-1,-1-1 1,1 1-1,0-1 1,0 1 0,-1-1-1,1 1 1,-1-1-1,1 1 1,0 0 0,-1-1-1,1 1 1,-1 0-1,1 0 1,-1-1 0,0 1-1,1 0 1,-1 0 0,0 0-1,1 1 1,14 39 217,-13-35-177,45 131 5,-47-136-97,0-1 0,1 1-1,-1-1 1,0 1 0,0-1-1,0 1 1,0-1 0,1 1 0,-1-1-1,0 0 1,0 1 0,1-1-1,-1 1 1,0-1 0,1 0-1,-1 1 1,0-1 0,1 0-1,-1 1 1,1-1 0,-1 0-1,0 0 1,1 1 0,-1-1-1,1 0 1,-1 0 0,1 0-1,-1 0 1,1 0 0,-1 1 0,1-1-1,-1 0 1,1 0 0,-1 0-1,1 0 1,-1 0 0,2-1-1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2:09.932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0 6433,'0'0'2249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29:39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4 2577,'0'0'3508,"0"0"-3452,0-4 2318,0 13-729,-1 31 86,0-17-1273,-1 0 0,-6 28 0,3-26 25,-5 48 1,2-7-80,-8-24-173,13-37-206,1-1 0,0 1 0,0-1 0,0 1 0,0 0 0,1 0 0,0 0 0,-1 6 0,2-10-302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2:10.557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0 337 4185,'0'0'4055,"32"1"-3616,102 0-57,-128-1-355,1-1 0,-1 1 0,0-1 0,1 0 0,-1 0 0,0-1 0,0 0 1,0 0-1,0 0 0,0-1 0,-1 0 0,1 0 0,-1 0 0,0-1 1,0 0-1,0 0 0,0 0 0,-1-1 0,1 1 0,-1-1 0,0 0 0,-1 0 1,1-1-1,-1 1 0,4-10 0,-3 4 3,-1-1 0,0 1 0,0 0 0,-2-1-1,1 1 1,-1-1 0,-1 1 0,0-1 0,-1 1 0,0-1 0,-4-12 0,4 18 4,0 1 1,-1 0-1,1 0 0,-1 0 1,-1 0-1,1 0 1,-1 1-1,0-1 0,0 1 1,0-1-1,-1 1 0,1 0 1,-1 0-1,0 1 1,0-1-1,0 1 0,-1 0 1,1 0-1,-1 0 1,0 1-1,-7-4 0,8 5-23,0 0-1,0 0 1,-1 0-1,1 0 1,0 1-1,-1 0 1,1-1-1,0 2 0,-1-1 1,1 0-1,0 1 1,-1 0-1,1 0 1,0 0-1,0 1 1,0-1-1,0 1 1,0 0-1,0 0 0,0 0 1,1 1-1,-1-1 1,1 1-1,0 0 1,0 0-1,-5 6 1,-2 4-34,0 1 1,1 0 0,1 0-1,0 1 1,1 0-1,1 1 1,0 0 0,1 0-1,1 0 1,1 0 0,0 1-1,1-1 1,0 1-1,2 0 1,0-1 0,1 1-1,4 27 1,-3-38-48,0 1 1,0-1-1,0 1 1,1-1-1,0 0 1,0 0-1,0 0 1,1 0-1,0-1 1,0 1-1,1-1 1,-1 0-1,1-1 1,0 1-1,0-1 1,1 0-1,0 0 0,-1 0 1,1-1-1,0 0 1,1 0-1,-1 0 1,10 2-1,-1-1-71,0 0-1,1-1 0,-1 0 1,1-1-1,0-1 1,0 0-1,0-2 1,0 0-1,17-3 0,-25 2 151,1-1-1,-1 0 1,0 0-1,0-1 1,-1 0-1,1-1 0,-1 1 1,0-1-1,0-1 1,0 1-1,-1-1 1,0-1-1,0 1 1,9-14-1,-9 12 86,-1 0 1,1-1-1,-1 0 0,-1 0 1,1 0-1,-1-1 1,-1 1-1,0-1 0,-1 0 1,1 0-1,0-16 0,-3 50 132,2 0 0,5 35 1,-6-53-223,0 0 0,0 0 1,1-1-1,-1 1 1,1 0-1,1-1 0,-1 0 1,1 1-1,0-1 1,0 0-1,0 0 1,1-1-1,-1 1 0,1-1 1,1 0-1,6 6 1,-9-8-11,1-1 1,0 1-1,-1-1 1,1 0-1,0 0 1,0 0 0,0 0-1,0 0 1,0-1-1,0 1 1,0-1-1,0 0 1,0 0-1,0 0 1,0 0 0,0-1-1,0 1 1,0-1-1,0 0 1,3-1-1,-2 0 9,1-1 0,-1 1 0,0-1 0,0 0 1,0-1-1,-1 1 0,1 0 0,-1-1 0,0 0 0,0 0 0,4-6 0,4-10 19,0-2 0,-2 1 0,0-2 0,6-24 1,-12 36-35,0-4 8,2-4-43,-3 28-119,-2 10 249,2 1-1,0-1 1,6 24 0,-7-37-89,0 0-1,1 0 1,0 0-1,0-1 1,0 1-1,1 0 1,0-1 0,0 0-1,0 1 1,1-1-1,0-1 1,0 1-1,0 0 1,7 5-1,-7-8-118,0 0-1,0-1 1,0 0-1,0 0 0,1 0 1,-1 0-1,0-1 0,0 1 1,1-1-1,-1 0 1,0-1-1,5 0 0,10 0-1245,10 1-2279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2:11.182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23 1 928,'0'0'6390,"0"12"-6317,-9 145 814,1-75-553,3 0 0,9 137 1,2-190-730,-2-21-274,-2-22 140,-4-44-89,1 24-125,1-1 0,4-35 0,-3 68 760,0 0-1,0 1 0,0-1 1,0 1-1,0-1 1,1 1-1,-1-1 1,0 1-1,1 0 1,-1-1-1,1 1 1,0 0-1,-1 0 1,1 0-1,0 0 1,-1 1-1,1-1 1,0 0-1,0 1 1,0-1-1,0 1 1,0 0-1,-1-1 1,1 1-1,0 0 1,0 0-1,0 0 1,0 1-1,4 0 1,63 8 1504,-35-3-1018,0 0-1,0-2 1,46-1-1,-75-3-487,0 0 1,-1-1-1,1 1 0,0-1 0,0 0 1,-1-1-1,1 1 0,-1-1 0,1 0 1,-1 0-1,0 0 0,1-1 0,-1 1 1,0-1-1,-1 0 0,1 0 0,0 0 1,-1-1-1,0 1 0,5-8 0,-4 5-70,0-1 0,0 0 0,0-1 0,-1 1 0,-1-1 0,1 1-1,-1-1 1,0 0 0,-1 0 0,0 1 0,0-16 0,-1 22 47,-1 1 0,1-1 0,0 0 1,-1 0-1,1 1 0,-1-1 0,1 0 0,-1 1 0,1-1 1,-1 1-1,1-1 0,-1 1 0,0-1 0,1 1 0,-1-1 1,0 1-1,1 0 0,-1-1 0,0 1 0,0 0 0,1-1 1,-1 1-1,0 0 0,0 0 0,0 0 0,1 0 1,-1 0-1,0 0 0,0 0 0,0 0 0,1 0 0,-1 0 1,0 0-1,0 1 0,0-1 0,1 0 0,-2 1 0,-1-1 41,0 1 0,1-1-1,-1 1 1,0 0-1,0 0 1,0 0 0,1 0-1,-1 1 1,1-1 0,-5 4-1,3-1 57,0 1-1,1 0 0,0-1 1,0 1-1,0 1 1,0-1-1,1 0 0,0 1 1,0-1-1,0 1 1,-1 6-1,-1 65 973,4-75-1030,0 0-22,0 0 1,1 1-1,-1-1 0,1 0 1,-1 0-1,1 0 1,0 0-1,0 0 1,0 0-1,0 0 1,0 0-1,0 0 0,1-1 1,-1 1-1,1 0 1,-1-1-1,1 1 1,0-1-1,-1 0 1,1 1-1,0-1 0,0 0 1,0 0-1,0 0 1,0 0-1,0-1 1,0 1-1,0 0 1,0-1-1,3 1 0,8 1-208,-1 0 0,1-1 0,21 0 0,-31-1 143,47 0-1279,-5 0-765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2:11.807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314 509 360,'0'0'11711,"-11"-4"-11475,2 0-205,-1 1 0,1 0 1,-1 0-1,1 1 0,-1 1 1,0-1-1,0 1 0,0 1 1,0 0-1,1 0 0,-1 1 1,0 1-1,0-1 0,0 2 1,-11 3-1,9 0-6,0 0 0,0 1 0,0 0-1,1 1 1,0 0 0,-19 19 0,26-24-90,1 1 1,0-1 0,0 1-1,0 0 1,0 0 0,1 0 0,-1 1-1,1-1 1,0 1 0,1-1-1,-1 1 1,1-1 0,0 1-1,0 0 1,0 0 0,1 0-1,0 0 1,0-1 0,0 1-1,0 0 1,1 0 0,2 9-1,-2-12 12,0 0-1,0 0 1,1 0-1,-1 0 0,1-1 1,-1 1-1,1 0 0,0-1 1,0 1-1,0-1 0,-1 0 1,1 1-1,1-1 0,-1 0 1,0 0-1,0 0 0,0-1 1,0 1-1,1 0 1,-1-1-1,0 0 0,0 1 1,1-1-1,3 0 0,5 0 12,0 0 0,-1 0 0,1-1 0,11-2 0,-15 1 105,-1 0 0,1-1 0,-1 0 0,0-1 0,0 1 0,0-1 0,-1 0 0,1 0 0,-1-1 0,0 0 0,0 0 0,-1 0 0,1 0 0,-1-1 0,0 1 0,-1-1-1,5-10 1,8-14 377,-2-1 0,11-38 0,-24 65-409,16-58 0,-4 1-1,-2-2 1,-3 0 0,-2 0 0,-6-108 0,5 267 49,14 163 114,-14-212-145,3 0 1,2 0-1,22 61 0,-30-102-142,22 45 326,-23-48-450,1-1 0,0 0 0,0 0 0,0 0 0,0 0 0,0-1 0,0 1 0,0 0 1,0-1-1,1 0 0,-1 1 0,1-1 0,-1 0 0,1 0 0,-1 0 0,1-1 0,4 1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2:56.250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0 4065,'0'0'6005,"20"0"-6078,63 5 89,-1 3 0,108 25 0,-10-2-106,89 10-45,381 44-244,-279-41 128,-57-5-126,408-21 261,-500-19-209,11 0 285,270 3 53,-3 31 45,-10-1 100,2-33 92,-192-2-255,447 15 322,21-37 189,-8-10-488,3 36-46,-321 1 79,3 18-23,-2 0-21,-133-23 25,502 15 138,-391 24 505,22 2 1012,-422-36-1870,-66-2-5048,20-3-128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2:58.109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48 49 1272,'0'0'4696,"0"24"-4227,0 4-358,-3 151 1317,-5-94-666,4-44-398,3-34-52,2-13 145,14-103-1734,-8 69 358,2-45-1,-9 38 549,-1 33 379,0 0 1,2 0-1,-1 0 0,2 0 1,0 0-1,4-15 1,-5 28 9,-1 0 1,1 1-1,-1-1 0,1 0 1,-1 0-1,1 1 1,0-1-1,-1 0 1,1 1-1,0-1 0,-1 1 1,1-1-1,0 1 1,0-1-1,0 1 0,-1-1 1,1 1-1,0 0 1,0 0-1,0-1 1,0 1-1,0 0 0,0 0 1,0 0-1,0 0 1,0 0-1,0 0 1,-1 0-1,1 0 0,0 0 1,0 1-1,0-1 1,0 0-1,0 0 1,0 1-1,0-1 0,-1 1 1,1-1-1,0 1 1,0-1-1,1 2 0,40 27 478,-33-21-462,50 33 132,198 122 514,-255-162-675,0 1 0,1-1 0,-1 0 0,0 1 0,0-1 0,0 1-1,0-1 1,0 1 0,0 0 0,-1 0 0,1 0 0,-1 0-1,1 0 1,-1 0 0,0 0 0,0 1 0,2 3 0,-3-4-6,0-1 0,0 0 0,0 1 0,0-1 1,-1 0-1,1 1 0,0-1 0,-1 0 1,1 0-1,0 1 0,-1-1 0,0 0 0,1 0 1,-1 0-1,0 0 0,0 0 0,1 0 1,-1 0-1,0 0 0,0 0 0,0 0 0,0 0 1,0 0-1,-1 0 0,1-1 0,0 1 1,0-1-1,0 1 0,-1-1 0,1 1 0,0-1 1,-3 1-1,-58 17 586,-108 18 0,102-24-567,-79 25-1,141-35-11,3-2-4,1 1 0,-1 0 1,1 0-1,0 0 0,0 0 0,-1 0 0,1 1 0,0-1 0,0 1 1,-2 2-1,3-4-9,20-2-646,-14-4 446,-1-1 0,0 0 0,0 0 0,-1-1 0,0 1 0,0-1 0,2-8 0,3-7-178,-2 7 345,2 1 0,-1 0 0,2 1 0,0 0 0,1 0 0,0 1 0,1 0 0,0 0 0,1 2 0,1-1 0,0 2 0,0-1 0,19-9 0,-59 63 1149,26-42-1107,0 1 0,0-1 0,0 1 1,0-1-1,1 1 0,-1-1 1,0 1-1,1 0 0,0-1 0,-1 1 1,1 0-1,0-1 0,0 1 1,0 0-1,0 0 0,0-1 0,0 1 1,1 0-1,-1-1 0,0 1 1,1 0-1,0-1 0,-1 1 0,1-1 1,0 1-1,0-1 0,-1 1 1,1-1-1,1 1 0,-1-1 0,0 0 1,0 0-1,0 1 0,1-1 1,-1 0-1,0 0 0,1 0 0,2 1 1,7 2 26,1-1 1,-1 0-1,1 0 1,0-1-1,0-1 1,0 0-1,19 0 1,-38-22-521,-7 6 367,0 1 0,0 0 1,-1 1-1,-19-12 0,-32-27-37,58 44 170,4 5 11,-1-1 0,1 0 0,0 0 0,0 0-1,0 0 1,1 0 0,-1-1 0,1 0 0,0 0-1,1 0 1,-1 0 0,1 0 0,-2-7 0,26 13 242,-10 3-118,-1 1 0,1 0 0,-1 0-1,-1 1 1,1 1 0,-1 0 0,14 12-1,7 4 118,-3-12-287,-23-9-242,-22-4-19,4-2 242,-1-1-1,0 1 1,1-2 0,0 0 0,0-1-1,1 0 1,0-1 0,0 0 0,0-1 0,-17-18-1,29 27 40,-1 0 0,1-1-1,-1 1 1,1-1 0,-1 1-1,1-1 1,0 1 0,-1-1 0,1 0-1,-1 1 1,1-1 0,0 1-1,0-1 1,-1 0 0,1 1-1,0-1 1,0 0 0,0 1-1,0-1 1,0 0 0,0 1-1,0-1 1,0 0 0,0 1 0,0-1-1,0-1 1,16-1-297,25 13 394,-31-5 84,0 1 1,0 1-1,0-1 1,12 12 0,-19-16-227,0 1 1,0 0 0,0 0-1,-1 0 1,1 0-1,-1 0 1,0 1 0,1-1-1,-1 1 1,-1-1-1,1 1 1,-1 0 0,1-1-1,-1 1 1,0 0-1,0 5 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3:02.577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0 285 720,'0'0'3904,"6"-10"-3382,9-15 88,1 1 0,1 1 0,0 1 0,24-23 0,-2 7-540,44-57 0,-82 95-79,-1 0-1,0 0 1,1-1-1,-1 1 1,1 0-1,-1 0 1,0 0-1,1-1 1,-1 1-1,1 0 1,-1 0-1,0 0 1,1 0-1,-1 0 1,1 0-1,-1 0 1,1 0-1,-1 0 0,1 0 1,-1 0-1,0 0 1,1 0-1,-1 0 1,1 0-1,-1 0 1,1 1-1,-1-1 1,0 0-1,1 0 1,-1 0-1,0 1 1,1-1-1,-1 0 1,0 0-1,1 1 1,-1-1-1,0 0 1,1 1-1,-1-1 0,0 1 1,0-1-1,1 0 1,-1 1-1,0-1 1,0 1-1,0-1 1,0 0-1,0 1 1,0-1-1,1 1 1,-1-1-1,0 1 1,0-1-1,0 0 1,-1 2-1,12 34 5,-9-27-15,1 0 21,1 11 18,1 0 0,2 0-1,0-1 1,1 0 0,0 0 0,2-1 0,20 30 0,-28-46-18,-1 0 0,1 0 0,0 0 1,0 0-1,1 0 0,-1-1 0,0 1 0,1-1 1,-1 1-1,1-1 0,-1 0 0,1 0 1,-1 0-1,1 0 0,0 0 0,0-1 0,-1 1 1,1-1-1,0 0 0,0 0 0,0 0 1,-1 0-1,1 0 0,0-1 0,0 1 0,-1-1 1,1 1-1,0-1 0,-1 0 0,1 0 1,-1-1-1,5-2 0,-2 1 1,-1 0 1,1 0-1,-1-1 1,0 0-1,0 0 0,-1 0 1,1 0-1,-1-1 1,0 1-1,0-1 0,0 0 1,-1 0-1,0 0 1,0 0-1,2-8 0,2-32-70,-6 44 49,0 0 0,0 0 0,1 0 0,-1 0 0,0 0 0,0 0 0,0 0 0,-1 0 0,1 0 0,0 0 0,0 0 0,0 0 0,-1 0 0,1 0 0,-1 0 0,1 0 0,0 0 0,-1 0 0,0 0 0,1 1 0,-1-1 0,1 0 0,-1 0 0,0 1 0,0-1 0,0 0 0,1 1 0,-1-1 0,0 1 0,0-1 0,0 1 0,0-1 0,0 1 0,0-1 0,-2 1 0,1 0 28,-1 0 0,0 1 1,0-1-1,0 1 0,1 0 0,-1 0 0,0 0 0,1 0 0,-1 0 0,1 0 1,-1 1-1,1-1 0,0 1 0,0 0 0,-1 0 0,1 0 0,1 0 0,-1 0 0,0 0 1,0 0-1,1 1 0,-1-1 0,1 1 0,0-1 0,-1 1 0,1-1 0,1 1 1,-1 0-1,0-1 0,0 7 0,-2 9 33,0 0 0,2 0 0,0 31 0,1-35-85,0-10-42,1 0 1,-1 0-1,1 0 0,0 0 0,0 0 0,0 0 0,0 0 1,1 0-1,0-1 0,-1 1 0,1-1 0,1 1 0,-1-1 1,0 0-1,1 0 0,0 0 0,0 0 0,0 0 0,0 0 1,0-1-1,0 1 0,1-1 0,-1 0 0,1 0 0,-1-1 1,1 1-1,0-1 0,0 1 0,0-1 0,4 0 0,24 6-2060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3:03.561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283 309 1144,'0'0'6092,"-3"-10"-5700,-14-31-157,16 39-218,0 0 0,0 0 0,-1 1 0,1-1 0,0 0 0,-1 1 0,0-1 0,1 1 0,-1-1 0,0 1 0,0 0 0,0 0 0,0 0 0,0 0 0,0 0 0,0 0 0,0 0 0,0 1 0,-2-1 0,-39-2 287,37 3-250,-5 0-43,1 0 1,-1 1 0,0 0 0,0 1 0,1 0-1,-1 0 1,1 1 0,0 1 0,-11 5 0,16-7-20,1 1 0,0-1 1,0 1-1,0 0 0,1 1 0,-1-1 1,1 1-1,-1-1 0,1 1 0,1 0 1,-1 0-1,0 1 0,1-1 0,0 0 1,0 1-1,0 0 0,1-1 0,-1 1 1,1 0-1,0 0 0,1-1 0,-1 9 0,0-8-44,1-1 0,-1 1-1,1 0 1,1 0 0,-1-1-1,0 1 1,1 0-1,0-1 1,0 1 0,1-1-1,-1 1 1,4 5-1,-3-8 39,0 1 0,0-1-1,1 0 1,-1 0-1,1 0 1,0 0-1,-1 0 1,1-1 0,0 1-1,0-1 1,0 1-1,0-1 1,0 0-1,0 0 1,0-1 0,1 1-1,-1-1 1,0 1-1,4-1 1,1 1 41,0-1 0,1 0 0,-1 0 0,0 0 0,0-1-1,0 0 1,0-1 0,0 0 0,0 0 0,0-1 0,0 0 0,-1 0 0,11-7 0,-5 2 29,-1-2 0,-1 0 0,0 0 0,0-1 0,-1 0 0,14-20 0,-3 1 16,-1-1 0,-2-1 0,-1 0 0,-1-1 0,-2-1-1,17-63 1,-18 60-74,-13 36-5,0 5-277,-15 222 219,1 4 68,14-223 1,0-2-65,-1 1 0,1-1-1,1 0 1,-1 0 0,1 0-1,0 0 1,0 0 0,3 9 0,-3-13 55,0 0 1,1 1-1,-1-1 0,0 0 1,1 0-1,-1 1 1,1-1-1,-1 0 1,1-1-1,0 1 1,-1 0-1,1 0 1,0-1-1,0 1 1,0-1-1,-1 1 1,1-1-1,0 0 1,0 0-1,0 0 1,0 0-1,-1 0 0,1 0 1,0 0-1,0-1 1,0 1-1,-1-1 1,4 0-1,1-1 23,-1 0 0,1-1-1,-1 1 1,1-1 0,-1 0 0,0 0-1,0 0 1,0-1 0,-1 0-1,1 0 1,6-8 0,44-59-186,-43 54 73,48-79-33,-59 95 264,-1 30-26,0 64 160,0-92-275,0 0 0,1 0-1,-1 0 1,1 0 0,0 0-1,-1 0 1,1 0 0,0 0-1,-1-1 1,1 1 0,0 0-1,0 0 1,0-1 0,0 1 0,0 0-1,0-1 1,0 1 0,0-1-1,0 1 1,0-1 0,0 1-1,0-1 1,0 0 0,0 0-1,0 1 1,1-1 0,-1 0-1,0 0 1,0 0 0,0 0-1,0-1 1,0 1 0,1 0-1,-1 0 1,1-1 0,2 1 21,0-1 0,0 1 1,0-1-1,0 0 0,0 0 1,-1 0-1,1-1 0,0 1 0,6-5 1,-6 2 17,1-1 0,-1 1 0,0-1 0,0 0 0,-1-1 0,1 1 0,-1-1 0,0 1 0,-1-1 0,1 0 0,-1 0 0,-1 0 0,1-1 0,-1 1 0,1-12 0,-2 17-57,0 41-130,-1-9 265,1-20-106,-1 0 1,1 0-1,1 0 0,0 0 0,3 13 1,-3-21-63,0 0 0,0-1 0,0 1 0,0 0 1,0-1-1,1 1 0,0-1 0,-1 0 1,1 1-1,0-1 0,0 0 0,0 0 0,0 0 1,0 0-1,1 0 0,-1-1 0,1 1 0,-1-1 1,1 0-1,-1 1 0,1-1 0,0 0 0,0-1 1,3 2-1,22 3-1323,-2-4-770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3:03.920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229 0 3425,'0'0'3020,"-3"20"-2532,1-5-372,-3 14 212,0 0-1,-19 53 1,-32 64 685,21-60-969,-41 153 0,76-237-217,0-1 0,0 1 0,0 0 1,-1-1-1,1 1 0,0-1 1,-1 1-1,0 0 0,1-1 0,-1 1 1,0-1-1,0 1 0,0-1 0,0 0 1,0 1-1,0-1 0,0 0 0,0 0 1,-1 0-1,1 0 0,0 0 1,-1 0-1,1 0 0,-2 1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3:04.280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34 1032,'0'0'5312,"29"-4"-4691,8-2-462,152-15 583,-173 20-712,-11 0-23,1 1-1,-1 0 1,1 0-1,-1 0 1,1 1-1,10 2 1,-15-3-18,1 1 1,-1 0-1,0 0 1,1 0-1,-1 0 1,0 0-1,1 0 1,-1 0-1,0 0 1,0 1-1,0-1 1,0 0-1,0 1 1,0-1-1,0 0 0,-1 1 1,1 0-1,0-1 1,-1 1-1,1-1 1,-1 1-1,0 0 1,1-1-1,-1 1 1,0 0-1,0 2 1,6 184-1741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3:04.624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0 1176,'0'0'40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29:40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3442,'0'0'8289,"34"2"-7057,3 0-916,-28-2-300,0 0-1,0 0 1,0 1 0,0 1 0,0-1 0,11 5 0,-19-6-56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3:04.952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64 196 3025,'0'0'2433,"13"13"-2208,41 39-120,-50-49-71,0-1 0,-1 0-1,1 0 1,0 0 0,0 0 0,0-1 0,0 1-1,1-1 1,-1 0 0,0-1 0,1 1 0,-1-1-1,0 1 1,1-1 0,-1-1 0,0 1 0,1-1 0,-1 1-1,5-3 1,-3 2 22,-4 1-49,0-1 1,0 0-1,0 0 0,-1 0 0,1 0 1,0 0-1,-1 0 0,1 0 0,-1 0 1,1-1-1,-1 1 0,0-1 0,0 1 1,1-1-1,-1 1 0,0-1 1,0 0-1,0 0 0,-1 1 0,1-1 1,0 0-1,-1 0 0,1 0 0,-1 0 1,0 0-1,1-2 0,3-57 41,-4 55-55,-1-1-34,0 0-1,0-1 1,-1 1-1,0 0 0,0 0 1,-1 0-1,0 1 0,0-1 1,0 1-1,-1-1 1,0 1-1,0 0 0,-1 1 1,1-1-1,-1 1 0,-1 0 1,-7-7-1,7 7-49,0 0 0,-1 1 0,1 0 0,-1 0 0,0 0 0,1 1 0,-2 0 0,1 0 0,0 0 0,-1 1 0,1 0 0,-1 1 0,1 0 0,-1 0 0,0 1 0,-13 0 0,18 1 42,1-1 1,-1 1-1,0 0 1,1-1-1,-1 1 1,0 1-1,1-1 1,-1 0-1,1 1 1,0-1-1,-1 1 1,1 0-1,0-1 1,0 1-1,0 0 1,0 0-1,1 1 1,-3 3-1,-10 19-1057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3:05.295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18 1512,'0'0'5343,"7"25"-5063,23 79-177,-29-98-100,1 0 0,-1 0 1,0 0-1,0 0 0,0 0 0,-1 1 1,0-1-1,-1 8 0,2 13 242,-1-27-235,1 0-1,-1 0 0,1 1 0,-1-1 1,1 0-1,-1 0 0,0-1 0,1 1 1,-1 0-1,1 0 0,-1 0 1,0 0-1,1 0 0,-1 0 0,1 0 1,-1-1-1,0 1 0,1 0 1,-1 0-1,0-1 0,1 1 0,-1 0 1,0 0-1,1-1 0,-1 1 0,0 0 1,0-1-1,1 1 0,-1 0 1,0-1-1,0 1 0,0-1 0,0 1 1,1 0-1,-1-1 0,0 0 1,11-15-46,-5 5 12,7-16-173,2 1 1,1 1 0,23-30 0,-34 49 189,0 0-1,0 1 1,0 0-1,1 0 0,0 0 1,0 0-1,0 1 1,1 0-1,-1 1 1,1-1-1,0 1 1,0 0-1,0 1 1,0 0-1,1 0 1,-1 0-1,1 1 1,9 0-1,-15 1 37,1 0-1,-1 0 1,0 0-1,0 1 1,0-1-1,0 1 0,0 0 1,0-1-1,0 1 1,0 0-1,0 0 1,0 0-1,0 1 1,0-1-1,-1 0 1,1 1-1,0-1 1,-1 1-1,2 1 1,0 2 54,0-1-1,0 1 1,0 0 0,-1 0 0,0 0 0,0 0 0,2 8 0,0 6 139,-1-1 0,-1 1 1,0 30-1,-2 132-837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3:06.029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14 114 4097,'0'0'2815,"11"11"-2481,36 36-29,-41-42-234,0-1 1,0-1 0,0 1-1,1-1 1,-1 0-1,1 0 1,0-1-1,0 0 1,0 0-1,0 0 1,0-1-1,0 0 1,1-1-1,-1 0 1,0 0 0,12-1-1,1 0 169,-16 1-186,-1 0 0,1 0 0,-1 0 1,1 0-1,-1-1 0,0 1 0,1-1 0,-1 0 0,1 0 0,-1 0 0,0-1 0,0 1 0,0-1 0,0 0 0,0 0 0,5-4 0,-5 3-22,-1 0 0,0 0 0,0-1 0,0 1 0,-1-1 0,1 1 0,-1-1 0,0 0 0,0 1-1,0-1 1,-1 0 0,1 0 0,-1 1 0,0-1 0,0-6 0,0 7-38,1-1 0,-1 0 0,0 1 0,0-1 0,-1 0 0,1 0 0,-1 1 0,0-1 0,0 1 1,0-1-1,0 1 0,-1-1 0,1 1 0,-1 0 0,0-1 0,0 1 0,0 0 0,0 0 0,-1 1 0,1-1 0,-1 0 0,0 1 0,0-1 0,0 1 0,0 0 1,0 0-1,0 0 0,0 1 0,-1-1 0,-3-1 0,-6-2-16,1 0 1,-1 1 0,0 0-1,0 1 1,0 0-1,0 1 1,-1 0-1,1 1 1,-1 1-1,1 0 1,-1 1 0,-13 3-1,24-3 12,0 0 1,0 0-1,0 0 0,1 1 1,-1-1-1,0 1 0,1 0 0,-1-1 1,1 1-1,0 0 0,0 1 0,-1-1 1,1 0-1,1 1 0,-1-1 1,0 1-1,1-1 0,-1 1 0,1 0 1,0 0-1,0-1 0,-2 6 0,1 0-139,1-1-1,0 1 1,0 0-1,0-1 1,1 1-1,0 0 0,2 14 1,-1-19 65,0 0 1,0 0 0,1 0-1,-1 0 1,0 0-1,1 0 1,0-1-1,0 1 1,-1 0-1,2-1 1,-1 0 0,0 1-1,0-1 1,1 0-1,-1 0 1,1-1-1,0 1 1,3 2 0,56 22-1506,-52-22 1158,35 9-1725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3:06.467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0 286 1632,'0'0'4399,"29"1"-3886,94 0-53,-112-1-403,-1 0-1,0-1 1,1 0 0,-1-1-1,0 0 1,16-6 0,-21 6-22,-1 0 0,0 0 1,0 0-1,0-1 1,0 1-1,0-1 1,0 0-1,-1 0 1,1-1-1,-1 1 0,4-6 1,-3 1 6,0 0 1,0-1-1,-1 1 1,0-1 0,0 0-1,-1 0 1,0 0-1,-1 0 1,0 0-1,0-1 1,-2-17-1,1 22-58,-1 0-1,0-1 0,0 1 0,-1 0 1,1 0-1,-1 0 0,0 0 0,-1 1 0,1-1 1,-1 0-1,0 1 0,0 0 0,0 0 1,-1 0-1,1 0 0,-1 0 0,0 1 0,0-1 1,0 1-1,-1 0 0,1 0 0,-1 1 1,0-1-1,1 1 0,-1 0 0,0 1 0,0-1 1,-1 1-1,1 0 0,-9-1 0,12 2 18,0 1 1,-1 0-1,1 0 0,0-1 0,1 1 0,-1 0 0,0 1 1,0-1-1,0 0 0,1 0 0,-1 1 0,0-1 0,1 1 0,-1 0 1,1-1-1,0 1 0,0 0 0,-1 0 0,1 0 0,0 0 0,1 0 1,-1 0-1,0 0 0,0 2 0,-17 59 77,16-54-65,-11 61 259,2 1 0,-1 85 0,11 149-45,3-143-1438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3:06.810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74 176,'0'0'6809,"162"-28"-5992,-111 11-353,-7 2-328,-12 7-136,-16 2-608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3:08.454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127 0 4369,'0'0'3073,"-1"18"-2617,-3 24-105,-2 0 1,-15 59 0,-15 6 263,21-66-468,1 0 0,-16 85 0,34-134-218,1 1 1,0 0-1,0 0 1,0 0-1,1 1 1,-1 0-1,2 0 0,-1 0 1,1 1-1,0 0 1,11-7-1,-4 2 43,1 1-1,-1 0 0,2 2 0,-1-1 0,1 2 0,29-9 1,-35 13 52,-1 0 1,0 1 0,0 0 0,1 1 0,13 1 0,-21-1-14,0 0 1,-1 1-1,1-1 1,0 1-1,0 0 1,-1-1-1,1 1 1,0 0-1,-1 0 1,1 0-1,-1 0 1,1 0-1,-1 0 1,1 0 0,-1 1-1,0-1 1,0 1-1,1-1 1,-1 1-1,0-1 1,0 1-1,-1-1 1,1 1-1,0 0 1,-1-1-1,1 1 1,0 0-1,-1 0 1,0 0-1,0-1 1,1 1-1,-1 3 1,1 4 16,0-1 1,-1 0-1,0 1 0,0-1 0,-1 0 1,0 1-1,0-1 0,-1 0 0,0 0 1,0 0-1,-1 0 0,0 0 1,-1 0-1,1-1 0,-1 0 0,-1 1 1,0-2-1,0 1 0,-10 11 0,6-8 36,-1 1 0,0-1 0,-1-1 0,0 0 0,0-1 0,-1 0 0,0 0 0,0-1-1,-19 7 1,54-40-616,17-2 416,2 1 1,65-31-1,-56 32 17,65-44 1,-108 64 124,25-13 127,-32 19-130,0 0 1,0 0-1,0 0 1,-1 0-1,1 0 1,0 0-1,0 1 1,0-1-1,0 0 0,0 1 1,0-1-1,0 0 1,-1 1-1,1-1 1,0 1-1,0-1 1,-1 1-1,1-1 1,0 1-1,-1 0 0,1-1 1,0 1-1,-1 0 1,1 0-1,-1 0 1,1-1-1,-1 1 1,0 0-1,1 0 1,-1 0-1,0 0 0,1 0 1,-1-1-1,0 1 1,0 0-1,0 1 1,2 4-7,22 64 115,-22-65-114,0 0 0,0 0 1,1 0-1,0-1 0,-1 1 1,2-1-1,-1 1 1,0-1-1,1 0 0,0-1 1,5 5-1,-7-7 10,0 0-1,0 0 1,0 0-1,0 0 1,0-1-1,0 1 1,0-1-1,0 1 1,0-1 0,0 0-1,1 0 1,-1 0-1,0 0 1,0 0-1,0 0 1,0-1-1,1 1 1,-1-1 0,0 1-1,0-1 1,0 0-1,0 0 1,0 0-1,0 0 1,0 0-1,-1 0 1,1-1-1,0 1 1,-1 0 0,1-1-1,-1 0 1,2-1-1,6-8 4,0-1-1,-1 1 1,0-1-1,5-14 1,7-8-353,2 97-365,-18-52 733,0-1-1,1 1 1,0-1-1,0 0 1,1 0-1,1-1 1,0 0-1,0 0 1,11 11-1,-14-16 1,1 0 0,0 0 0,0-1 0,0 0 0,0 1 0,0-1 0,1-1 0,-1 1-1,1-1 1,0 0 0,0-1 0,0 1 0,0-1 0,0 0 0,0-1 0,0 1 0,0-1 0,0 0 0,9-2 0,-12 1-4,1 0 1,-1-1-1,0 0 1,0 1-1,1-1 1,-1 0-1,0 0 1,-1-1-1,1 1 0,0-1 1,-1 1-1,1-1 1,-1 0-1,0 0 1,0 0-1,0 0 1,0 0-1,0-1 1,1-5-1,1 0-40,0 0 0,-1-1 0,0 0 1,-1 0-1,0 0 0,1-11 0,-2 8-193,-1-1 0,0 1 1,0 0-1,-2-1 0,1 1 1,-2 0-1,-4-16 0,5 25 183,1 1 0,-1-1 0,0 0 0,0 1 0,0 0 0,-1-1 0,1 1 0,-1 0 0,0 0 0,0 0 0,0 1 0,0-1-1,0 1 1,-1 0 0,1-1 0,-1 2 0,1-1 0,-1 0 0,0 1 0,1-1 0,-1 1 0,0 0 0,0 0 0,0 1 0,0-1 0,0 1 0,0 0 0,-5 1 0,0-2 26,1 2 0,-1-1 1,0 1-1,1 1 0,-1 0 1,1 0-1,0 0 0,-14 7 0,17-7-1,1 1-1,-1 0 0,1 0 0,0 0 0,0 0 1,0 1-1,1 0 0,-1-1 0,1 1 0,0 1 1,0-1-1,0 0 0,1 1 0,0-1 0,-1 1 0,-1 8 1,1-1-362,0 0 0,1 1 0,-1 19 1,3-3-1266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3:09.017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214 10 568,'0'0'5709,"-24"-2"-5437,-76-6-10,97 8-239,0 0 0,0 0-1,-1 1 1,1-1 0,0 1 0,0-1 0,0 1 0,0 0 0,1 0 0,-1 0 0,0 1-1,0-1 1,0 1 0,1-1 0,-1 1 0,1 0 0,-1 0 0,1 0 0,0 0 0,0 0 0,0 1-1,0-1 1,0 1 0,1-1 0,-1 1 0,1 0 0,-3 5 0,0 0 43,2-5-58,0 1-1,0 0 1,1 0 0,-1 1 0,1-1 0,0 0 0,0 0 0,0 1 0,1-1 0,-1 0 0,1 1 0,1 6 0,-1-9-17,0-1 1,1 1 0,-1-1 0,1 1 0,-1 0-1,1-1 1,0 1 0,-1-1 0,1 0-1,0 1 1,0-1 0,0 0 0,0 1 0,1-1-1,-1 0 1,0 0 0,0 0 0,1 0 0,-1 0-1,0 0 1,1 0 0,-1-1 0,1 1 0,0 0-1,-1-1 1,1 1 0,-1-1 0,1 0 0,0 1-1,-1-1 1,1 0 0,0 0 0,2 0 0,3 0 8,5 0-28,0 0 1,0-1-1,0 0 0,14-3 1,-21 2 14,-1 1 1,1-1-1,-1 0 0,1-1 1,-1 1-1,0-1 0,0 0 1,0 0-1,0 0 0,0 0 1,-1-1-1,1 1 0,2-6 1,37-43 472,-43 58-469,0 0 1,0 0-1,1 0 0,0 0 1,0 0-1,1-1 0,0 1 1,0 0-1,0-1 0,0 1 1,1-1-1,0 0 0,0 0 1,1 0-1,-1 0 1,1 0-1,0-1 0,0 0 1,1 0-1,-1 0 0,1 0 1,0-1-1,0 1 0,0-1 1,0 0-1,1-1 0,-1 0 1,1 1-1,0-2 0,-1 1 1,1-1-1,0 0 0,0 0 1,0 0-1,0-1 1,9 0-1,17 0-1057,0 0-786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3:09.579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403 480 4825,'0'0'3062,"-28"-11"-2885,-92-31-87,108 39-72,1-1 1,-1 2-1,0 0 1,0 0-1,0 1 1,0 0 0,0 1-1,0 1 1,0 0-1,-21 4 1,27-4-18,1 1 1,0-1-1,0 1 1,0 0-1,0 0 1,0 1-1,0-1 1,0 1-1,1 0 1,0 0-1,-1 1 1,1-1-1,0 1 1,1 0-1,-1 0 0,1 0 1,0 1-1,0-1 1,0 1-1,0 0 1,1 0-1,0 0 1,0 0-1,0 0 1,1 0-1,-1 0 1,1 1-1,1-1 1,-1 0-1,1 1 1,0-1-1,0 1 1,0-1-1,1 0 1,1 8-1,-1-11 0,1 0 0,-1-1 0,0 1 0,1 0 0,-1 0 0,1-1 0,0 1 0,-1-1 0,1 0 0,0 1 0,0-1 0,0 0 0,0 0 0,0 0 0,0 0 0,0-1 0,1 1 0,-1 0 0,0-1 0,0 0 0,0 1 0,1-1 0,-1 0 0,0 0 0,0 0 0,1 0 0,1-1 0,4 1 69,-1-1 1,1 1-1,-1-1 1,1-1-1,-1 0 0,1 0 1,9-4-1,-3-3 28,0 0 0,-1-1 0,0-1 1,-1 0-1,0-1 0,-1 0 0,0-1 0,-1 0 0,-1 0 0,0-1 1,0-1-1,6-16 0,-2 1-38,0-1 0,-2 0 1,-2-1-1,-1 0 0,5-38 1,3-113-1016,-16 280 452,-2 72 920,-11-85-331,-28 101-1,3-14-2225,30-124 175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3:29.464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1 356 2537,'0'0'6062,"32"0"-6123,-25 0 38,0 0 1,1 0 0,-1-1-1,0 0 1,0-1-1,0 1 1,0-1 0,0-1-1,9-3 1,-12 3 8,0 0 0,0 0 0,0 0 0,0 0 0,-1 0 0,1-1 0,-1 1 0,0-1 0,0 0 0,0 0 0,-1 0 0,1 0 0,-1-1 0,0 1 0,2-6 0,1-12-8,0-1-1,-1 1 1,-1-1 0,-1 0 0,-1 0 0,-3-40 0,0 6 185,2 57-158,2 4-206,-1 1 153,-1 0 1,1 0-1,-1 1 0,0-1 1,0 0-1,0 0 0,-2 6 1,0 10 52,2-5 13,0 8 15,1 0 0,6 44 0,-6-61-43,1-1 0,-1 0 0,1 0 1,1 0-1,-1 0 0,1 0 0,0 0 0,0-1 0,0 1 0,1-1 0,0 0 0,0 0 0,1 0 1,-1-1-1,1 1 0,5 3 0,-5-6 1,1 0 0,-1-1-1,1 1 1,-1-1 0,1 0 0,-1-1 0,1 1-1,0-1 1,-1 0 0,1-1 0,-1 1 0,1-1-1,0 0 1,-1-1 0,0 1 0,1-1 0,-1 0-1,0 0 1,8-5 0,-5-3 7,0 0 1,-1 0-1,0-1 1,-1 1-1,0-2 0,-1 1 1,0-1-1,-1 1 1,0-1-1,3-18 0,-2 11-2,1 0-1,1 1 1,15-31-1,-19 44-4,0 0 0,0 0 0,1 1 0,-1-1 0,1 1-1,0 0 1,1 0 0,-1 0 0,1 1 0,0 0 0,-1 0 0,1 0 0,1 0 0,-1 1-1,0-1 1,11-2 0,-14 5 1,0-1-1,1 1 0,-1-1 1,0 1-1,0 0 0,1 0 1,-1 0-1,0 0 0,0 0 1,1 0-1,-1 1 1,0-1-1,0 1 0,0 0 1,1-1-1,-1 1 0,0 0 1,0 0-1,0 0 0,0 1 1,-1-1-1,1 0 1,0 1-1,0-1 0,-1 1 1,1 0-1,-1-1 0,1 1 1,-1 0-1,0 0 0,0 0 1,0 0-1,0 0 1,0 0-1,0 0 0,-1 1 1,1-1-1,-1 0 0,1 3 1,2 12 43,0 0 0,-1 0 0,-2 0 1,0 22-1,0-20-2,0 92 617,6-114 12,3-9-629,-1 1 0,-1-1 0,0-1 1,8-20-1,9-17-228,-16 36 97,1-1 0,0 2-1,1-1 1,14-13 0,-22 24 92,1 0 1,0 1-1,-1-1 0,1 1 1,0 0-1,1 0 1,-1 0-1,0 0 1,0 0-1,1 1 0,-1-1 1,1 1-1,0 0 1,-1 0-1,1 0 1,0 1-1,-1 0 1,1-1-1,0 1 0,0 0 1,-1 1-1,1-1 1,0 1-1,0-1 1,3 2-1,-5 0 18,1-1 0,-1 1 0,0 0 0,1 0 0,-1 0-1,0 0 1,0 0 0,0 0 0,-1 0 0,1 1 0,0-1 0,-1 1 0,0-1 0,1 1 0,-1 0 0,1 4-1,14 52 286,-13-47-259,5 31 49,-2-1 0,-1 2-1,-2 54 1,-3-97-220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3:29.871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92 1 3505,'0'0'2287,"0"25"-1932,0-7-284,1 25 195,-2 0 1,-12 76 0,-2-28 10,4 1 1,0 100-1,-6 71 131,12-247-1407,5-16 962,-1 0 0,1 1-1,0-1 1,0 0-1,0 0 1,-1 1 0,1-1-1,0 0 1,0 0 0,-1 0-1,1 0 1,0 1 0,-1-1-1,1 0 1,0 0 0,0 0-1,-1 0 1,1 0 0,0 0-1,-1 0 1,1 0 0,0 0-1,-1 0 1,1 0 0,0 0-1,-1 0 1,1 0 0,0 0-1,0 0 1,-1 0-1,1 0 1,0 0 0,-1-1-1,1 1 1,0 0 0,0 0-1,-1 0 1,1 0 0,0-1-1,0 1 1,-1 0 0,1 0-1,0-1 1,0 1 0,0 0-1,-1 0 1,1-1 0,0 1-1,0 0 1,0 0 0,0-1-1,0 1 1,0 0-1,0-1 1,0 1 0,0-1-1,-7-13-2860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9T10:35:09.24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7751.92773"/>
      <inkml:brushProperty name="anchorY" value="-5080"/>
      <inkml:brushProperty name="scaleFactor" value="0.5"/>
    </inkml:brush>
  </inkml:definitions>
  <inkml:trace contextRef="#ctx0" brushRef="#br0">1 1,'0'0,"1"0,0 0,2 0,1 0,1 0,2 0,3 0,1 0,2 0,1 0,0 0,1 0,0 0,-1 0,0 0,1 0,-1 0,1 0,2 0,0 0,3 0,1 0,0 0,0 0,-1 0,1 0,-2 0,1 0,-1 0,1 0,0 0,1 0,0 0,0 0,1 0,-2 0,-1 0,-2 0,-1 0,-2 0,-2 0,-1 0,-2 0,-1 0,-3 0,-1 0,-2 0,0 0,-2 0,0 0,0 0,-1 0,1 0,0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3:30.402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0 126 2681,'0'0'3128,"27"7"-2834,85 22 70,-102-26-282,-1 0 0,1-1 1,0 0-1,-1-1 1,1 0-1,0 0 0,0-1 1,0-1-1,12-1 0,-11 1 11,-4-1-61,0 0 0,-1-1 0,1 0 0,-1 0 0,1 0 0,-1 0 0,0-1 0,0 0 0,-1 0 0,1-1 0,6-7 0,-3 4-16,-1-1 0,-1 0 0,1 0 0,-1-1 0,-1 0 0,7-12 0,-13 21-22,1 0 0,0 0 1,-1 0-1,1 0 0,-1 0 0,1 0 0,-1 0 1,1 0-1,-1 0 0,0 0 0,1 0 0,-1 0 0,0 0 1,0 0-1,0 0 0,0 0 0,0-1 0,0 1 1,0 0-1,0 0 0,0 0 0,-1 0 0,1 0 1,0 0-1,-1 0 0,1 0 0,-1 0 0,1 0 0,-1 0 1,0 0-1,1 0 0,-1 0 0,0 0 0,1 1 1,-1-1-1,0 0 0,0 0 0,0 1 0,0-1 1,0 1-1,0-1 0,0 1 0,0-1 0,0 1 1,-1-1-1,-6 0-61,0 0 1,0 0 0,0 1 0,0 0-1,-12 2 1,4-1 88,11-1-30,0 1 0,-1 0 1,1 1-1,0-1 0,0 1 0,0 0 0,0 0 0,0 1 0,0-1 1,1 1-1,-1 0 0,1 0 0,0 1 0,0 0 0,0-1 0,0 1 1,1 0-1,-1 1 0,1-1 0,0 1 0,1-1 0,-1 1 0,1 0 1,0 0-1,0 0 0,-3 9 0,1 1-1,0 0 0,1 0 0,1 1 1,0-1-1,1 1 0,1-1 0,0 1 0,4 20 0,-2-29 24,0 0-1,1 0 1,0 0 0,0 0-1,0-1 1,1 1 0,0-1-1,0 0 1,1 0 0,0-1-1,0 0 1,8 8 0,-4-5 6,0-1 0,0 0 1,1 0-1,0-1 1,0 0-1,0-1 0,14 5 1,-20-8-124,0-1 0,0 0 0,0-1 0,0 1 0,0-1 0,0 1 1,0-1-1,1 0 0,-1-1 0,0 1 0,0-1 0,0 0 0,0 0 1,0 0-1,7-3 0,3-12-2165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3:31.098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41 178 2921,'0'0'3059,"-6"25"-2726,-17 78-106,13-59 723,12-59 303,1-6-1452,2-12 213,2-1-1,1 2 1,1-1-1,2 1 0,16-33 1,-25 59-25,1 1 0,0 0 0,0-1 1,1 1-1,0 0 0,0 1 0,0-1 1,0 1-1,1-1 0,0 2 1,0-1-1,0 0 0,0 1 0,0 0 1,1 0-1,-1 0 0,1 1 1,0 0-1,0 0 0,0 0 0,0 1 1,0 0-1,0 0 0,0 1 1,1-1-1,10 2 0,-16-1 12,0 0 0,-1 1 1,1-1-1,0 0 0,0 1 0,0-1 0,0 1 0,-1-1 0,1 1 1,0-1-1,0 1 0,-1 0 0,1-1 0,-1 1 0,1 0 0,0-1 1,-1 1-1,1 0 0,-1 0 0,0-1 0,1 1 0,-1 0 0,1 0 1,-1 0-1,0 0 0,0 0 0,0 0 0,0 0 0,1-1 0,-1 1 1,-1 2-1,2 37 100,-1-28-58,-1-4-29,-1 1 0,1-1 0,-1 1 0,-1-1 0,1 0 0,-2 0 0,1 0 0,-1 0 0,0-1 0,0 1 0,-1-1 0,0 0-1,-1 0 1,1-1 0,-1 1 0,-7 4 0,4-2 19,0-1 0,-1-1 0,0 1 0,0-2 0,-1 1 0,0-1 0,0-1 0,0 0 0,-1-1 0,1 0 0,-13 2 0,22-6-31,1 0 1,-1 0 0,0 1 0,1-1 0,-1 0 0,0 1 0,1-1-1,-1 1 1,1-1 0,-1 1 0,1 0 0,-1 0 0,1-1 0,-3 3-1,5-2-5,-1 1 0,0-1 0,1 0 0,0 0 0,-1 0 0,1 0 0,0 1 0,-1-1 0,1 0-1,0 0 1,0 0 0,0-1 0,0 1 0,0 0 0,0 0 0,0 0 0,0-1 0,0 1 0,0 0-1,1-1 1,0 1 0,166 98 746,-165-97-941,1 0 0,0-1-1,0 0 1,0 1 0,0-1-1,0-1 1,0 1 0,0-1-1,0 0 1,0 0 0,0 0 0,0 0-1,0 0 1,0-1 0,5-1-1,5-10-2477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3:31.739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20 1 3513,'0'0'3383,"1"17"-3043,0 0-266,1 1 64,-1-1 1,0 0 0,-2 0-1,0 0 1,-6 34 0,-4-23 22,6-12-11,18-36-100,-3 5-90,0 0 0,1 1-1,1 0 1,19-18 0,-28 29 20,1-1 0,0 1 0,-1 0 1,1 0-1,0 1 0,0-1 0,1 1 0,-1 0 0,0 0 1,1 0-1,-1 1 0,1-1 0,0 1 0,-1 0 0,1 1 1,0-1-1,0 1 0,-1 0 0,1 0 0,0 0 0,0 1 1,5 1-1,-8-1 14,1 1 0,-1-1 1,1 1-1,-1 0 0,0 0 1,0 0-1,0 0 0,0 0 1,-1 0-1,1 1 0,0-1 1,-1 1-1,0-1 0,1 1 1,-1-1-1,0 1 0,0 0 1,-1 0-1,1-1 0,0 1 1,-1 0-1,0 3 0,5 71 93,-5-67-37,1 21 49,0-21-40,-1 1-1,0 0 1,0-1 0,-1 1-1,0-1 1,-5 18 0,12-45 263,1 0 1,1 1-1,0-1 1,19-25-1,-23 37-334,0 0 0,0 0 0,0 1 0,0 0-1,0 0 1,1 0 0,0 0 0,0 1 0,0-1 0,0 1 0,0 1-1,1-1 1,-1 1 0,1 0 0,0 0 0,0 1 0,-1-1 0,1 1 0,10 0-1,-15 1 19,0 0 0,0 1 0,-1-1 0,1 1 0,0-1-1,0 1 1,-1-1 0,1 1 0,0-1 0,-1 1 0,1-1 0,-1 1-1,1 0 1,0-1 0,-1 1 0,0 0 0,1 0 0,-1-1-1,1 1 1,-1 0 0,0 0 0,0 0 0,1 0 0,-1-1-1,0 1 1,0 0 0,0 0 0,0 0 0,0 0 0,0 1-1,0 36 142,0-29-132,0 80-135,0-52-2990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3:32.146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96 41 3953,'0'0'3107,"-2"23"-2935,-6 73-65,7-94-97,1 0 0,-1 0 1,1 0-1,0 0 0,0 0 0,0 0 0,0 0 1,0 0-1,1 0 0,-1 0 0,1 0 1,-1 0-1,1 0 0,0 0 0,0 0 0,0 0 1,0 0-1,0 0 0,0-1 0,0 1 1,0 0-1,1-1 0,-1 1 0,1-1 0,-1 1 1,1-1-1,0 0 0,-1 0 0,1 0 1,0 0-1,0 0 0,3 1 0,1-1 73,1 1-1,-1-2 0,1 1 0,-1-1 1,1 0-1,0 0 0,8-3 1,-2 2 118,-9 1-175,0-1 0,0 0 0,0 0 0,0 0 0,-1 0-1,1-1 1,0 1 0,-1-1 0,1 0 0,-1 0 0,0 0-1,1 0 1,-1-1 0,0 0 0,0 1 0,-1-1 0,1 0-1,-1 0 1,1 0 0,-1-1 0,0 1 0,0-1-1,0 1 1,1-6 0,0 1-2,0 0 0,-1 0 0,0-1 0,0 0-1,-1 1 1,0-1 0,0 0 0,-1 1 0,0-1 0,-2-9 0,1 15-19,1 1-1,-1-1 1,0 1 0,0-1 0,-1 1 0,1 0-1,0-1 1,-1 1 0,1 0 0,-1 0 0,0 0 0,0 0-1,0 1 1,0-1 0,0 0 0,0 1 0,0-1 0,0 1-1,-1 0 1,1 0 0,-1 0 0,1 0 0,-1 0 0,1 0-1,-1 1 1,-4-1 0,-9-2-33,0 1-1,0 1 1,-19 1-1,24 0 14,5-1-82,1 1 0,0 0-1,-1 1 1,1-1 0,0 1 0,-1 0 0,1 0-1,0 0 1,0 1 0,0 0 0,0 0-1,0 0 1,1 1 0,-1 0 0,1 0 0,-1 0-1,1 0 1,0 0 0,0 1 0,0 0 0,1 0-1,-1 0 1,1 0 0,0 1 0,0-1 0,1 1-1,-3 5 1,-3 13-1730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3:32.505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175 0 3081,'0'0'4822,"-4"22"-4618,0 0-131,-30 123 412,-95 312 908,126-436-4503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3:32.989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1 117 3689,'0'0'4202,"29"11"-3621,92 31-86,-114-40-423,1 0 0,-1 0-1,0-1 1,1 1 0,0-2-1,-1 1 1,1-1 0,14-2-1,-19 2-43,1-1-1,-1 0 1,0 0-1,1 0 0,-1 0 1,0-1-1,0 1 0,0-1 1,0 0-1,-1 0 1,1 0-1,0 0 0,-1-1 1,5-3-1,-4 1-29,-1 0 0,1 0-1,-1 0 1,0 0 0,0-1-1,0 1 1,-1 0 0,1-1-1,-1 0 1,-1 1 0,1-1 0,-1 1-1,0-1 1,0 0 0,-1 1-1,0-1 1,0 1 0,-2-8-1,2 11-20,0 0-1,0-1 0,0 1 0,0 0 0,-1-1 0,1 1 0,-1 0 0,0 0 0,1 0 0,-1 0 0,0 1 0,0-1 0,0 0 0,-1 1 0,1-1 0,0 1 0,-1 0 0,1 0 1,0 0-1,-1 0 0,1 0 0,-1 1 0,0-1 0,1 1 0,-1-1 0,1 1 0,-1 0 0,-3 0 0,1 0 25,0 0 0,0 0 0,0 0 0,0 1 0,-1 0 0,1 0 0,0 0-1,0 0 1,1 1 0,-1 0 0,0 0 0,0 1 0,-6 3 0,4 1 19,0 0 1,0 1-1,0-1 0,1 1 0,1 0 1,-1 1-1,1-1 0,1 1 0,0 0 1,0 0-1,1 1 0,0-1 0,0 1 1,1 0-1,0-1 0,1 1 0,0 0 1,1 0-1,0 0 0,2 17 0,-2-23-28,1 0 0,0 1-1,-1-1 1,2 0-1,-1 0 1,0 0 0,1 0-1,0 0 1,0 0-1,0 0 1,0-1 0,1 1-1,-1-1 1,1 0-1,0 1 1,0-1 0,0 0-1,1-1 1,-1 1 0,1-1-1,-1 1 1,1-1-1,0 0 1,0 0 0,0-1-1,0 1 1,0-1-1,6 1 1,10 3-458,0-2 0,0 0 1,1-1-1,28-1 0,-7-1-1596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3:33.770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236 1 3577,'0'0'5473,"-19"-1"-5241,-59 2-64,73 0-154,0 0 0,0 1 0,1-1-1,-1 1 1,0 0 0,1 0 0,0 0 0,-1 0 0,1 1-1,0 0 1,0 0 0,0 0 0,1 0 0,-6 7 0,0 0 3,1 1 1,1 0 0,-9 16-1,14-24-7,-3 8-52,1 0 0,0 1 0,0-1 0,1 1-1,1 0 1,0 0 0,1 0 0,0 0 0,1 21 0,0-31 21,0 0 0,0-1 0,1 1 0,-1 0 0,0-1 0,1 1 0,-1-1 0,1 1 0,-1-1 0,1 1 0,0-1 0,-1 1 0,1-1 0,0 0 0,0 1 0,0-1 0,0 0 1,0 0-1,1 0 0,-1 0 0,0 0 0,3 2 0,-1-2-32,1 1 1,-1 0-1,1-1 0,0 0 1,0 0-1,0 0 1,0 0-1,-1-1 1,7 1-1,-3-1 11,1 0 1,-1 0-1,0-1 1,0 0-1,1 0 1,-1-1-1,0 0 1,0 0-1,0-1 1,9-4-1,1-7 65,0-1 0,-1 0-1,0-1 1,-1 0 0,18-28-1,16-16 56,-47 78 44,0 0 1,1 0 0,6 21-1,-7-36-113,0 1-1,-1 0 0,1-1 1,1 1-1,-1-1 0,0 0 1,1 0-1,-1 0 0,1 0 0,0 0 1,0-1-1,0 1 0,1-1 1,-1 0-1,1 1 0,-1-2 1,6 3-1,-7-3 17,1 0-1,-1 0 1,0-1 0,1 0-1,-1 1 1,1-1 0,-1 0-1,0 0 1,1 0 0,-1 0-1,1-1 1,-1 1 0,0-1-1,1 1 1,-1-1 0,0 0-1,1 0 1,-1 0 0,0 0-1,0 0 1,0 0 0,0-1-1,0 1 1,0-1 0,0 1-1,-1-1 1,1 0 0,-1 0-1,3-3 1,9-15 131,-2-1 1,16-38-1,-14 30-112,-10 124-241,-3-94 173,0 0 0,0 0 0,0 0 0,0 0-1,1-1 1,-1 1 0,0 0 0,0 0 0,1 0 0,-1 0 0,0 0 0,1 0-1,-1-1 1,1 1 0,-1 0 0,1 0 0,0-1 0,-1 1 0,1 0 0,0-1-1,-1 1 1,1-1 0,0 1 0,0-1 0,0 1 0,0-1 0,-1 1 0,1-1-1,0 0 1,0 1 0,2-1 0,33 2-1423,-24-3 629,7 1-602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3:34.130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184 0 4601,'0'0'3691,"-1"26"-3370,1 8-229,1-15-32,-2 0 1,0 0 0,-1 0-1,-1 0 1,-9 32 0,-65 163 645,49-147-678,-27 107 0,50-111-1709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3:34.879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270 55 3593,'0'0'5516,"-4"-9"-5055,2 5-430,1 2-12,0-1 0,0 1 1,0 0-1,0-1 0,0 1 1,-1 0-1,1 0 0,-1 0 0,1 0 1,-1 0-1,1 1 0,-1-1 0,0 0 1,0 1-1,0-1 0,0 1 0,0 0 1,-1 0-1,1 0 0,0 0 1,0 0-1,-1 0 0,1 0 0,-1 1 1,1-1-1,-1 1 0,1 0 0,0 0 1,-1 0-1,-3 0 0,-2 1-14,1 0-1,-1 1 1,1 0-1,-1 0 1,1 1 0,0 0-1,-1 0 1,1 1-1,1 0 1,-1 0-1,1 0 1,-1 1 0,1 0-1,-9 10 1,4-4-35,1-1 0,1 2-1,0-1 1,1 1 0,0 0 0,1 1 0,-8 16 0,13-20-101,-1 0 0,1 0-1,1 0 1,-1 1 0,2-1 0,-1 12-1,3-20 113,1 0 0,-1-1-1,0 1 1,0 0 0,1-1-1,-1 1 1,0-1-1,1 0 1,-1 0 0,0 0-1,1 0 1,-1 0 0,5-1-1,-5 1 2,3-1 21,-1 0 0,1 0 0,0 0 0,0 0 0,-1-1 0,1 1 0,-1-1 0,0-1 0,1 1 0,-1 0-1,0-1 1,4-3 0,43-46 56,-41 41-44,0 1 1,1-1-1,12-9 1,-23 20-19,1-1 0,0 1 0,-1-1 0,1 1 0,-1-1 0,1 1 1,0 0-1,0-1 0,-1 1 0,1 0 0,0 0 0,0-1 0,-1 1 1,1 0-1,0 0 0,0 0 0,-1 0 0,1 0 0,0 0 1,0 0-1,0 0 0,-1 0 0,1 0 0,0 0 0,0 1 0,-1-1 1,1 0-1,0 1 0,-1-1 0,1 0 0,0 1 0,-1-1 0,1 1 1,0-1-1,-1 1 0,1-1 0,-1 1 0,1-1 0,-1 1 0,1 0 1,-1-1-1,1 1 0,-1 0 0,0-1 0,1 1 0,-1 0 0,0 0 1,0-1-1,0 1 0,1 1 0,7 52 204,-5-32-131,-1-9-52,1-1 0,0 1 1,1-1-1,1 0 0,0 0 0,9 15 0,-12-24 11,0 0 0,-1-1 0,1 1 0,1-1-1,-1 1 1,0-1 0,1 0 0,-1 0-1,1 0 1,-1 0 0,1-1 0,0 1 0,0-1-1,0 1 1,0-1 0,0 0 0,0 0-1,0 0 1,0-1 0,0 1 0,1-1-1,-1 0 1,0 0 0,0 0 0,1 0 0,-1 0-1,0-1 1,0 1 0,0-1 0,0 0-1,5-2 1,-3 0-15,0 1 1,0-1-1,0-1 0,0 1 1,0-1-1,-1 0 0,0 0 0,0 0 1,0 0-1,0-1 0,-1 0 1,4-6-1,36-68-74,-38 68 52,21-49-258,-15 33-273,24-44 1,-34 69 531,0 0 1,0 1-1,0-1 1,0 0 0,0 0-1,1 1 1,-1-1-1,0 0 1,1 1 0,-1 0-1,1-1 1,0 1-1,-1 0 1,1 0 0,0 0-1,0 0 1,0 0-1,0 0 1,0 0-1,0 0 1,0 1 0,0-1-1,0 1 1,0 0-1,0 0 1,0 0 0,0 0-1,0 0 1,0 0-1,0 0 1,0 0 0,0 1-1,0-1 1,0 1-1,0 0 1,0 0 0,0-1-1,0 1 1,3 2-1,3 3 152,0 1 0,-1-1 0,0 1 0,0 0 0,0 1 0,9 14 0,5 8 176,-12-15-109,0-1 0,1 0 0,1 0 0,0-1 0,1 0 0,1-1 0,0-1 0,24 18 0,-33-28-437,0 1 0,0 0 0,-1-1 0,1 0 1,0 0-1,1 0 0,-1-1 0,0 1 0,0-1 0,0 0 1,0 0-1,0 0 0,0-1 0,8-1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3:35.770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0 4865,'0'0'6481,"0"3"-6785,0 9-728,0 2-920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9T10:35:11.21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9685.66992"/>
      <inkml:brushProperty name="anchorY" value="-6350"/>
      <inkml:brushProperty name="scaleFactor" value="0.5"/>
    </inkml:brush>
  </inkml:definitions>
  <inkml:trace contextRef="#ctx0" brushRef="#br0">1 1,'0'0,"1"0,0 0,0 0,0 0,0 0,0 0,-1 0,0 0,0 0,0 0,0 0,0 0,0 0,0 0,0 0,0 0,0 0,0 0,1 0,2 0,1 0,2 0,2 0,2 0,2 0,1 0,2 0,1 0,0 0,0 0,1 0,1 0,1 0,0 0,-1 0,2 0,-1 0,0 0,0 0,-1 0,0 0,-1 0,-1 0,1 0,1 0,0 0,2 0,1 0,0 0,2 0,-1 0,0 0,-1 0,-2 0,-2 0,-2 0,-2 0,-3 0,-1 0,-3 0,-2 0,-2 0,-1 0,-1 0,0 0,0 0,-1 0,1 0,0 0,0 0,0 0,-1 0,1 0,0 0,0 0,0 0,1 0,-1 0,0 0,0 0,0 0,0 0,0 0,0 0,0 0,0 0,0 0,0 0,1 0,-1 0,1 0,-1 0,0 0,0 0,0 0,1 0,-2 0,2 0,0 0,-1 0,1 0,-1 0,0 0,0 0,0 0,0 0,0 0,0 0,0 0,0 0,0 0,0 0,0 0,0 0,0 0,0 0,0 0,0 0,0 0,0 0,0 0,0 0,0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3:45.114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10 1384,'0'0'4484,"0"-4"-4275,0-1 813,0 13-410,0 36-240,0 65-397,0 243 51,7-332-587,-7-19 499,0-1 0,0 0 0,0 1 0,0-1 0,0 0 0,1 0 0,-1 1 0,9 2-1920,-9-3 1920,0 0 0,1 0 1,-1 0-1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3:45.474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23 1 2937,'0'0'1661,"0"26"-1142,0 196 857,0 205-513,-22-426-5058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3:45.864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81 960,'0'0'6415,"15"-2"-6104,122-5 378,-120 6-596,-1-1 0,1 0 0,0-1 0,-1-1-1,0 0 1,0-1 0,20-9 0,-27 9-626,0 0 1,0-1-1,-1 1 0,11-11 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3:46.208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3 5209,'0'0'3313,"124"0"-3313,-96 0 0,-2 0-64,-1 0-192,4 0-240,-7 0-561,-6-2-671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3:46.817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55 0 3529,'0'0'2218,"-3"25"-1624,2-11-499,-21 176 863,20-180-872,-8 40 338,3 0 0,-2 62 1,17-113-232,7-6-185,-1 1-1,24-16 1,-23 13 5,0 1 0,29-13 1,-27 16-20,0 1 0,0 0 0,0 1 0,1 0 0,-1 2 1,1 0-1,28 3 0,-43-1 2,0 0 0,0 0 0,0 1 0,0-1 0,0 1 0,-1 0 0,1 0 0,0 0 0,-1 0 0,1 0 0,-1 0 0,0 1 0,0-1 0,0 1 0,0 0 0,0-1 0,-1 1 0,1 0 0,-1 0 0,1 0 0,-1 0 0,0 0 0,-1 1 0,1-1 0,0 0 0,-1 0 0,1 6 0,-1-3 22,1-1 0,0 1 0,-1-1-1,0 1 1,0-1 0,-1 1 0,1-1 0,-1 1-1,0-1 1,-1 0 0,0 0 0,1 1-1,-1-1 1,-1 0 0,1 0 0,-5 6 0,1-6 54,-1 1 0,1-1 0,-1 0 0,0 0 0,0-1 0,-1 0 0,0 0 0,1 0-1,-1-1 1,-14 3 0,4-2 105,-1-1-1,1-1 1,-35 1-1,52-3-198,0-1 0,-1 1 0,1 0 1,0-1-1,0 1 0,-1-1 0,1 1 0,0-1 0,0 0 0,0 1 0,0-1 0,0 0 0,0 0 0,0 0 0,0 0 0,0 0 0,0 0 1,1 0-1,-1 0 0,0 0 0,1 0 0,-1 0 0,0 0 0,1-1 0,-1 1 0,1 0 0,0 0 0,0-1 0,-1 1 0,1-3 0,-3-44-1281,3 42 1059,2-30-1351,9 5-952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3:47.239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67 52 3649,'0'0'3342,"4"27"-3151,12 85-37,-16-108-128,1 0-1,-1 0 0,1 0 1,0 0-1,0 0 0,0 0 1,0 0-1,1-1 0,-1 1 1,1 0-1,0-1 1,0 0-1,0 1 0,1-1 1,-1 0-1,1 0 0,0 0 1,0 0-1,0-1 0,5 4 1,-3-4 24,-1-1 1,1 0-1,0 0 1,0-1-1,0 0 1,-1 1 0,1-2-1,0 1 1,0 0-1,0-1 1,7-2-1,-9 2-40,0-1-1,1 1 1,-1-1-1,0 1 0,0-1 1,0 0-1,-1 0 1,1-1-1,0 1 1,-1 0-1,0-1 1,1 0-1,-1 1 1,0-1-1,0 0 1,-1 0-1,1 0 1,0 0-1,-1-1 0,0 1 1,0 0-1,0-1 1,0 1-1,-1 0 1,1-1-1,-1-3 1,2-9 16,0 0 0,-1 0 0,-1 0 1,-3-22-1,2 34-36,0 0 0,-1-1 0,1 1 0,-1 0 0,0 0 1,0 0-1,0 1 0,-1-1 0,1 0 0,-1 1 0,0 0 0,0-1 0,0 1 0,-1 0 1,1 0-1,0 1 0,-1-1 0,0 1 0,0 0 0,0 0 0,0 0 0,-6-2 0,1 1-42,0 0-1,0 0 0,0 1 0,0 1 0,-1-1 0,1 1 0,-1 1 0,1-1 1,-18 3-1,24 0-51,-1-1 1,0 1-1,1 0 1,-1 0-1,1 0 0,0 1 1,0-1-1,0 1 1,0-1-1,0 1 1,0 0-1,1 0 0,-1 1 1,1-1-1,0 0 1,0 1-1,0-1 1,1 1-1,-1 0 1,1 0-1,0-1 0,-1 7 1,2-9 62,-10 28-2113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3:47.754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95 4113,'0'0'3375,"18"7"-3240,56 22-4,-72-28-108,0 0 1,0 1 0,0-1-1,0 0 1,0 1 0,0-1-1,-1 1 1,1 0-1,0-1 1,-1 1 0,1 0-1,-1 0 1,0 0 0,0 0-1,1 0 1,-1 0 0,-1 0-1,1 1 1,0-1-1,0 0 1,-1 0 0,1 1-1,-1-1 1,0 1 0,0-1-1,0 0 1,0 1 0,0-1-1,0 0 1,-1 1 0,0 3-1,0 7 61,1-12-15,0-1-59,0 0 1,1 0-1,-1 0 0,1 0 0,-1 0 1,1 0-1,-1 0 0,1 0 1,-1 0-1,0 0 0,1 0 0,-1-1 1,1 1-1,-1 0 0,0 0 0,1 0 1,-1-1-1,1 1 0,-1 0 0,0-1 1,1 1-1,-1 0 0,0-1 0,0 1 1,1 0-1,-1-1 0,0 1 0,0 0 1,0-1-1,1 1 0,-1-1 0,0 1 1,0 0-1,0-2 0,10-18 98,-8 17-95,6-15-55,2 0 0,0 1 0,1 0 0,0 1 0,17-19 0,-22 29 29,0 1-1,0 0 0,1 0 1,-1 0-1,1 1 0,0 0 1,0 0-1,1 0 0,-1 1 1,1 1-1,-1-1 0,1 1 1,0 0-1,0 1 0,15-1 1,-18 1 9,-1 1 1,0 0 0,0 0 0,0 0 0,0 0 0,0 1 0,1 0 0,-1 0 0,0 0 0,0 0 0,-1 1-1,1-1 1,0 1 0,0 0 0,-1 0 0,6 4 0,-6-2 31,0 0 0,0 0 0,0 0 0,-1 0 0,1 1 0,-1-1 0,0 1 0,-1-1 0,1 1 0,-1-1 0,0 1 1,0 0-1,1 9 0,1 22 154,-4 65 0,-1-36-218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3:48.332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308 396 4417,'0'0'2496,"-28"4"-2207,-90 15 33,111-17-283,-1 0-1,0 0 1,0 1-1,1 0 1,0 1-1,-1 0 1,1 0 0,1 0-1,-1 1 1,1 0-1,-1 0 1,2 1-1,-1 0 1,0 0-1,1 0 1,-6 10-1,1-3 11,6-8-66,1 0 0,-1-1 0,1 1 0,0 0 0,1 1 0,-1-1 0,1 0 0,0 1 0,0 0 0,1-1 0,0 1 0,0 0 0,-1 11 0,3-16 9,-1-1 0,0 1 0,1-1 0,-1 1 0,1 0-1,-1-1 1,1 1 0,-1-1 0,1 1 0,-1-1 0,1 0 0,-1 1 0,1-1 0,0 1 0,-1-1 0,1 0 0,0 0 0,-1 1 0,1-1 0,0 0 0,0 0 0,-1 0 0,1 0 0,0 0 0,0 0 0,-1 0 0,1 0 0,1 0 0,29 0-91,-23 0 48,-2-1 62,0 0 0,0 0-1,0-1 1,-1 0 0,1 0 0,0 0 0,-1-1 0,0 1-1,1-1 1,-1-1 0,0 1 0,0-1 0,-1 0-1,1 0 1,-1 0 0,0-1 0,0 1 0,5-9 0,6-8 63,-1-1 1,22-46-1,-26 45-5,-1-1 0,-1 1-1,-1-2 1,-1 1 0,5-44-1,-5-124 82,-6 164-143,-3 6 57,1 16-51,1 14-204,-12 307-2659,13-265 634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3:48.692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1 0 3881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3:49.035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15 3881,'96'138'1814,"-77"-114"-1270,-12-21-206,15-2 152,8-1-117,-1-1 0,51-7 0,-73 7-365,0 0 0,0-1 0,-1 0 0,1 0 0,0-1 0,-1 0-1,0 0 1,1 0 0,-1-1 0,-1 1 0,1-2 0,0 1 0,-1-1 0,0 1 0,0-1 0,-1-1 0,6-6-1,-9 10-1,1-1 0,-1 1 0,0 0 0,0-1 0,0 1 0,0-1-1,0 1 1,0-1 0,-1 1 0,1-1 0,-1 0 0,0 1 0,0-1-1,0 0 1,0 1 0,0-1 0,-1 0 0,1 1 0,-1-1-1,0 1 1,1-1 0,-1 1 0,0-1 0,-1 1 0,1-1 0,0 1-1,-1 0 1,-2-4 0,1 4 3,0-1-1,0 0 0,1 1 1,-2 0-1,1 0 0,0 0 1,0 0-1,-1 0 1,1 1-1,-1 0 0,1-1 1,-1 1-1,0 1 1,1-1-1,-1 0 0,0 1 1,0 0-1,1 0 0,-7 0 1,7 1-8,1 0 1,0 0-1,-1 1 1,1-1-1,0 0 0,0 1 1,0-1-1,0 1 1,0 0-1,1 0 1,-1-1-1,0 1 0,1 1 1,-1-1-1,1 0 1,0 0-1,0 0 0,0 1 1,0-1-1,0 0 1,-1 4-1,-14 54 51,16-56-47,-2 4-26,1 1 1,0 0-1,0 0 1,1 0-1,0 0 1,2 12-1,-2-19-10,1 0-1,0 0 0,-1 0 0,1 0 0,0 0 0,0 0 1,1 0-1,-1 0 0,0 0 0,1 0 0,-1 0 1,1-1-1,-1 1 0,1-1 0,0 1 0,0-1 1,0 0-1,0 0 0,0 1 0,0-1 0,0-1 1,0 1-1,0 0 0,0 0 0,0-1 0,1 1 1,-1-1-1,0 0 0,0 0 0,4 0 0,87 1-2908,-53-1-1040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35:16.60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1621.99121"/>
      <inkml:brushProperty name="anchorY" value="-7620"/>
      <inkml:brushProperty name="scaleFactor" value="0.5"/>
    </inkml:brush>
  </inkml:definitions>
  <inkml:trace contextRef="#ctx0" brushRef="#br0">0 59 2097,'0'0'4506,"3"-5"-4367,0 0-129,1-2 22,1 2 193,-2 1 12,0 0 102,-2 1-259,0 1 400,0 0-88,-1 0-320,0-1 14,-1 1 162,1 0-104,0-1-168,0 1 53,0 0-234,0 1 95,0-1-39,0 1-88,0-1-49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08:33:49.410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267 439 5153,'0'0'4029,"-25"-2"-3988,-81-5 22,101 7-65,-1 0-1,0 0 1,1 1 0,-1 0 0,1 0-1,-1 0 1,1 0 0,0 1 0,0 0-1,-1 0 1,1 0 0,0 1-1,1 0 1,-1 0 0,0 0 0,1 0-1,0 1 1,0 0 0,0-1 0,0 2-1,0-1 1,1 0 0,0 1-1,0-1 1,0 1 0,-2 6 0,3-8-63,0 1 1,1 0 0,0 0-1,-1-1 1,1 1 0,1 0-1,-1 0 1,1 0-1,-1 0 1,1 0 0,1 7-1,-1-2-221,29-8 306,-25-2 36,1 0 0,-1 0 1,0 0-1,1-1 1,-1 1-1,0-1 0,0 0 1,0 0-1,0-1 0,-1 1 1,1-1-1,-1 0 0,1 0 1,-1 0-1,0 0 0,4-6 1,45-65 819,-47 67-813,7-14-4,-2 0 0,0-1-1,0-1 1,-2 1 0,-1-1 0,-1-1-1,5-36 1,-4-9-298,-2-92-1,10 281-237,-13-27 506,-1 2 128,4 0 0,22 119 0,-27-214-260,9 31 536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5:19:49.55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24 387 9268,'0'0'1897,"5"18"-1558,19 57-112,-21-71-213,-1 0 0,0-1 0,1 0 0,0 0-1,-1 0 1,1 0 0,0 0 0,1 0 0,-1-1 0,1 1 0,-1-1 0,1 0 0,-1 0 0,1 0 0,0-1 0,7 3 0,3-1 53,0 0 0,0 0 0,15 0 1,-27-3-57,3 0-8,8 2 54,0-1 1,-1-1-1,1 0 1,24-4-1,-34 4-48,-1-1 0,0 1 0,1-1-1,-1 0 1,0 0 0,0 0 0,0 0-1,0 0 1,0 0 0,0 0 0,0-1-1,0 1 1,0-1 0,0 1 0,-1-1-1,1 0 1,-1 0 0,1 0 0,-1 0-1,0 0 1,0 0 0,0 0 0,0 0-1,0 0 1,0-1 0,-1 1 0,1 0-1,-1-1 1,1 1 0,-1 0 0,0-1-1,0-3 1,0-2 7,0 0 0,0 0 0,-1 0 0,0 0-1,0 0 1,-3-8 0,3 13-12,-1-1-1,0 1 1,0 0-1,0 0 1,0 0 0,0 1-1,-1-1 1,1 0-1,-1 1 1,0 0-1,0-1 1,1 1 0,-2 0-1,1 1 1,-4-3-1,-15-7 71,-1 2 0,0 0-1,0 2 1,0 0-1,-1 2 1,0 0 0,0 2-1,0 0 1,-35 2 0,58 1-75,1 0 0,-1 1 1,1-1-1,-1 0 0,1 1 1,-1-1-1,1 0 0,0 1 1,-1-1-1,1 1 0,0-1 1,-1 0-1,1 1 0,0-1 1,0 1-1,-1-1 0,1 1 1,0-1-1,0 1 0,0-1 1,0 1-1,0 0 0,-1-1 1,1 1-1,0-1 0,0 1 1,0-1-1,0 1 0,1-1 1,-1 1-1,0-1 0,0 1 1,0-1-1,1 1 0,3 17-26,-2-16 27,1 0 0,-1 0-1,1-1 1,-1 0 0,1 1 0,0-1 0,-1 0-1,1 0 1,0 0 0,0-1 0,0 1 0,0-1 0,4 1-1,47-1 8,-35 0-6,0 1 14,0-1 0,0 0 0,0-2 0,-1 0 0,1-1 0,0-1 1,-1-1-1,0 0 0,0-1 0,23-12 0,-25 9 6,0 0 1,-1-1 0,0-1 0,19-18 0,-29 25-18,-1-1-1,0 1 1,0-1 0,0 0 0,-1-1-1,0 1 1,0-1 0,0 1 0,-1-1 0,0 0-1,0 0 1,0 0 0,-1 0 0,1 0 0,-2 0-1,1-10 1,0 0-1,-1 7-1,0 1 1,0-1 0,0 1-1,-1-1 1,-1 1 0,-3-16-1,3 21-1,0-1 1,0 1-1,0 0 0,-1 0 0,1 0 0,-1 0 0,1 0 0,-1 1 0,0-1 1,0 1-1,0-1 0,-1 1 0,1 0 0,0 1 0,-1-1 0,1 0 1,-1 1-1,-5-2 0,3 1-28,-20-4 110,25 6-79,0 0 0,1 0 0,-1 1 0,0-1 0,1 0 0,-1 0-1,1 1 1,-1-1 0,0 0 0,1 1 0,-1-1 0,1 1 0,-1-1 0,1 1-1,-1-1 1,1 1 0,0-1 0,-1 1 0,1-1 0,0 1 0,-1 0 0,1-1 0,0 1-1,0-1 1,-1 1 0,1 0 0,0-1 0,0 1 0,0 0 0,0-1 0,0 1-1,0 0 1,0-1 0,0 1 0,0 0 0,0 0 0,0 17 3,-1-12-6,1-1 1,0 1-1,0 0 0,0 0 0,1-1 1,-1 1-1,1 0 0,1 0 1,-1-1-1,1 1 0,0-1 1,0 0-1,1 1 0,0-1 1,-1 0-1,6 5 0,21 20 80,1-2 0,67 49-1,-26-24 81,103 100 217,-142-121-231,-2 1 0,-1 2 0,28 43 0,-52-69-62,0-1 0,-1 1 0,0 0 1,0 0-1,-1 0 0,0 0 0,-1 1 0,0 0 0,0-1 1,-1 1-1,0 0 0,-1 12 0,-17-21 190,8-1-315,0 0 0,0-1 0,0-1 0,0 1 0,0-2 0,0 1 0,0-1 0,0 0 0,1-1 0,0 0 0,-1 0 0,2-1 0,-1 0 0,0 0 0,1-1 0,0 0-1,0 0 1,1-1 0,0 0 0,0 0 0,1-1 0,-1 1 0,2-1 0,-1 0 0,1 0 0,0-1 0,1 1 0,0-1 0,0 0 0,1 0 0,0 0 0,0 0 0,1 0 0,0-15 0,1 20 42,0 0 0,-1-1 0,1 1-1,1 0 1,-1 0 0,1 0 0,-1-1 0,1 1-1,0 0 1,1 0 0,-1 0 0,1 0 0,0 0 0,0 1-1,0-1 1,0 0 0,1 1 0,-1 0 0,1-1-1,0 1 1,0 0 0,0 1 0,0-1 0,1 0-1,-1 1 1,1 0 0,6-4 0,35-20 81,0 1 0,2 3 0,1 1 0,0 3 1,81-20-1,-95 35 42,-33 3 166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5:20:27.34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1 12518,'0'0'1536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5:20:23.33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4 304 8788,'0'0'2631,"0"0"-2578,0 0 0,0 0 1,-1 0-1,1 0 1,0 1-1,0-1 1,-1 0-1,1 0 0,0 0 1,0 1-1,0-1 1,0 0-1,-1 0 1,1 1-1,0-1 0,0 0 1,0 0-1,0 1 1,0-1-1,0 0 1,0 0-1,0 1 0,0-1 1,0 0-1,0 0 1,0 1-1,0-1 1,0 0-1,0 1 1,0-1-1,0 0 0,0 0 1,0 1-1,0-1 1,0 1-1,32-1 9,-20 1-37,0 0 0,0-1-1,-1 0 1,1-1 0,0 0 0,0-1 0,-1 0 0,1-1 0,-1-1 0,0 0-1,12-5 1,-9 0 26,0 0 0,-1-1 0,0 0 0,0-1 0,-1 0 0,16-21 0,-23 25-39,0-1 1,0 0 0,0 0-1,-1 0 1,0-1 0,-1 1-1,0-1 1,0 0 0,-1 0-1,0 0 1,-1 0 0,0-1-1,0-10 1,-1-45 190,0 64-217,0 6-175,1 3 198,0 1 1,1 0-1,0-1 0,1 1 1,-1-1-1,2 0 1,-1 1-1,1-2 1,0 1-1,1 0 0,0-1 1,8 9-1,-3-3 4,2 0 0,0 0 0,0-1 0,1-1 0,24 16 0,-36-25-11,1-2 0,-1 1 0,1 0 0,0 0 0,0 0 0,-1-1 0,1 1 0,0-1 0,0 1 0,0-1 0,0 0 0,0 0 0,0 0 0,-1 0 1,1 0-1,0 0 0,0 0 0,0-1 0,0 1 0,0-1 0,-1 1 0,1-1 0,0 0 0,0 1 0,-1-1 0,1 0 0,0 0 0,-1-1 0,1 1 0,1-2 0,4-4-39,-1-1 0,0 1 1,0-1-1,8-15 0,-2 3-101,-4 10 89,-1-1 0,0 0 0,-1 0-1,0 0 1,-1-1 0,5-15 0,-9 26 47,0 0 0,-1 0 0,1 0 0,-1 0 0,1 1 0,0-1 0,0 0 0,0 1 0,-1-1 0,1 0 0,0 1 1,0-1-1,0 1 0,0 0 0,0-1 0,0 1 0,0 0 0,0-1 0,0 1 0,0 0 0,0 0 0,0 0 0,0 0 0,0 0 0,0 0 0,0 0 0,0 0 0,1 1 0,2-1-3,-1 0-1,0 1 1,1-1-1,-1 1 1,0 0-1,0 0 1,0 0-1,0 1 0,5 2 1,7 8 26,-1 1 0,-1 1 0,0 0 0,-1 1 1,0 0-1,-1 1 0,-1 0 0,0 1 0,-1 0 0,-1 0 0,-1 1 1,8 31-1,-14-43 13,-1-5 252,0-43-182,0 35-122,0 0 0,0 0 0,0 0 0,1 0 1,0 1-1,0-1 0,1 0 0,0 1 0,0-1 0,1 1 0,-1-1 0,1 1 0,1 0 1,-1 0-1,1 0 0,0 1 0,0-1 0,1 1 0,0 0 0,0 0 0,0 1 0,0-1 1,1 1-1,0 0 0,-1 1 0,13-6 0,1 3 18,-1 1 1,1 1-1,0 0 1,0 2-1,0 0 1,0 1-1,0 1 0,32 3 1,9-1 54,-49-2-33,0 0 1,0 1-1,0 0 1,-1 1-1,1 0 1,0 0-1,-1 1 1,1 1-1,16 7 1,-23-8-6,0 0 0,0 0 0,0 0 0,0 0 1,-1 0-1,1 1 0,-1 0 0,0 0 0,0 0 1,0 0-1,-1 0 0,1 0 0,-1 1 0,0-1 1,0 1-1,-1-1 0,1 1 0,-1 0 0,0 0 1,-1 0-1,1 0 0,-1 0 0,0 7 0,0 32 162,0-25-3887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5:20:24.18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171 0 4994,'0'0'6382,"-20"4"-5747,-62 11-134,79-14-468,-1 0-1,1 0 1,0 0 0,0 0-1,0 0 1,0 1-1,0-1 1,0 1-1,0 0 1,0 0-1,0 0 1,1 0-1,-1 0 1,1 1-1,0-1 1,-1 1-1,1 0 1,1 0 0,-1 0-1,0-1 1,1 1-1,-1 1 1,-1 4-1,1 2 1,0-1 0,1 1 0,0 0 0,1 0 0,1 19 0,0-8 101,-2 3-55,1-14-64,0 0 0,0 0 1,1 1-1,2 10 1,-2-17-15,1 0 0,-1-1 0,0 0 0,1 1 1,0-1-1,0 0 0,0 0 0,0 0 0,0 0 0,1 0 1,-1 0-1,1-1 0,0 1 0,5 3 0,10 6-5,0 0-1,0-1 0,2-2 1,30 13-1,-39-18 7,0-1 0,-1 0 0,1-1 0,1 0 1,-1-1-1,0 0 0,0-1 0,1 0 0,-1-1 0,17-2 0,-22 1-16,0 0 1,0-1-1,0 1 0,-1-1 0,1 0 0,-1-1 0,0 1 0,0-1 0,0 0 0,0 0 1,-1 0-1,0-1 0,0 0 0,0 0 0,0 0 0,-1 0 0,0 0 0,0-1 1,4-9-1,-2 2-91,0-1 1,0 0 0,-2 0-1,0 0 1,0 0 0,-1 0-1,0-20 1,-2-74 24,28 112-6,-20 0 103,0 1-1,-1 0 0,1 1 1,-1 0-1,0 0 0,0 0 1,-1 1-1,1 0 0,5 10 1,1 1 44,-1 1 0,18 35 0,-26-42 5,0 0 1,-1 0-1,0 0 0,-1 0 0,0 0 0,-1 1 1,0-1-1,-2 18 0,1-30-64,36 1-226,-32-1 228,16 0 51,0-1 1,33-4-1,-45 3 1,0 0 1,1-1-1,-1 0 0,0-1 1,0 1-1,-1-1 0,1-1 1,-1 0-1,7-5 0,-10 7-18,-1 1-1,1-1 0,-1 1 1,0-1-1,0 0 1,0 0-1,-1 0 0,1 0 1,-1-1-1,1 1 0,-1-1 1,0 1-1,-1-1 0,1 0 1,-1 0-1,1 0 0,0-6 1,37 10-676,-18 4-180,2 1-4636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5:20:24.94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53 151 5394,'0'0'5280,"-11"-7"-4730,12 5-521,0-1 0,0 1 1,0 0-1,0 0 0,0-1 1,1 1-1,-1 0 0,1 0 1,-1 0-1,1 1 0,0-1 1,0 0-1,3-2 0,16-20 20,-18 17-112,-1 0 0,0 0 0,0 0 0,-1 0 0,0 0 0,0-1 1,0 1-1,-2-15 0,1 13-105,-34 9 205,31-1-34,1 1-1,0 0 0,-1 1 0,1-1 0,0 0 1,-1 1-1,1-1 0,0 1 0,0-1 0,0 1 1,-1 0-1,1 0 0,0 0 0,0 0 0,0 1 1,1-1-1,-1 1 0,0-1 0,0 1 0,1-1 1,-1 1-1,1 0 0,-1 0 0,1 0 1,0 0-1,0 0 0,-1 0 0,2 0 0,-1 0 1,-1 4-1,0 5 36,0 0 1,1 0-1,0 0 1,1 0 0,1 16-1,0 1 132,-1-23-134,1 1 1,0-1-1,0 1 1,0-1-1,0 0 1,1 0-1,0 1 1,0-1-1,1 0 1,-1-1-1,1 1 1,0 0-1,0-1 1,1 0-1,-1 1 1,1-1-1,0-1 0,0 1 1,0 0-1,1-1 1,-1 0-1,1 0 1,0-1-1,9 5 1,1-1-279,-1-1 0,1 0 0,0-1 0,0 0 0,0-1 0,0-1-1,28 0 1,-36-4-2220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5:20:26.39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237 57 5811,'0'0'5098,"-20"0"-4570,-62-2-125,77 2-358,0 0 0,0 0 1,0 1-1,0-1 0,1 1 0,-1 0 0,0 1 0,0-1 0,1 1 1,-1 0-1,1 0 0,0 1 0,-1-1 0,1 1 0,0 0 0,0 0 1,1 0-1,-1 0 0,1 1 0,0 0 0,-1-1 0,2 1 0,-1 0 1,0 1-1,1-1 0,-3 6 0,1 1 9,-1 1 0,1 0 0,1 1 0,1-1 0,-1 1 0,2-1 0,-1 23 1,2-33-72,0 0 0,-1 0 0,1 0 0,0 0 0,0 0 0,1 0 0,-1 0 0,0 0 0,1 0 0,-1 0 0,1 0 0,-1 0 0,1 0 0,0 0 0,0-1 0,0 1 0,0 0 0,3 2 0,-1-2-14,0-1-1,0 0 1,0 0 0,0-1 0,0 1-1,0-1 1,1 1 0,-1-1-1,0 0 1,6-1 0,-3 1 15,5 0-60,-1 0 1,0-1 0,1 0-1,-1-1 1,0 0 0,0-1-1,0 0 1,0 0 0,-1-1-1,1-1 1,-1 1 0,0-1-1,0-1 1,-1 0-1,0 0 1,0-1 0,0 0-1,-1 0 1,0-1 0,8-10-1,4-20-6,-8 16 161,-7 20 319,-1 10 384,-3-2-749,1 0 1,1 0-1,-1 0 0,1 0 1,0-1-1,0 1 0,1 0 1,0-1-1,0 0 0,0 1 1,0-1-1,1 0 1,0-1-1,0 1 0,0-1 1,1 0-1,-1 0 0,1 0 1,0 0-1,0-1 0,0 0 1,1 0-1,-1 0 0,1-1 1,0 0-1,0 0 0,-1 0 1,1-1-1,0 0 0,0 0 1,1 0-1,-1-1 1,9 0-1,-14-1-30,1 1 0,0-1 1,-1 0-1,1 1 0,-1-1 1,0 0-1,1 0 0,-1 0 0,0 0 1,1 0-1,-1 0 0,0 0 1,0-1-1,0 1 0,0 0 0,0-1 1,0 1-1,0 0 0,-1-1 1,1 1-1,0-1 0,-1 1 0,1-1 1,0-3-1,10-43-64,-11 47 59,5-55-380,-4-67 1,-1 119 292,0 9 93,1 0 0,-1 0 0,1-1 0,0 1 0,1 0 0,-1-1 0,1 1 0,0-1 0,0 0 0,1 1 0,-1-1 0,1 0 0,0 0 0,3 3 0,56 51 135,-31-31-57,81 61 155,-46-39-34,-65-49-189,0 1-1,-1-1 1,1 0 0,0 0 0,-1 1 0,1-1-1,-1 1 1,1-1 0,-1 1 0,1-1 0,-1 1 0,1-1-1,-1 1 1,1-1 0,-1 1 0,0-1 0,1 1-1,-1 0 1,0-1 0,1 1 0,-1 0 0,0-1-1,0 1 1,0 0 0,0-1 0,1 1 0,-1 0-1,0-1 1,0 1 0,-1 0 0,1 0 0,0-1-1,0 1 1,0 0 0,0-1 0,0 1 0,-1 0 0,1-1-1,0 1 1,-1 0 0,1-1 0,0 1 0,-1-1-1,1 1 1,-1-1 0,1 1 0,-1-1 0,1 1-1,-1-1 1,1 1 0,-1-1 0,0 0 0,1 1-1,-1-1 1,1 0 0,-1 1 0,0-1 0,1 0-1,-2 0 1,-40 11 148,-146-2-360,187-9 137,6 0-910,10-1 950,1-1 0,-1-1 0,0 0-1,0-1 1,24-10 0,74-36-244,-107 47 270,11-5-14,-1 0-1,0-2 1,23-16 0,-35 23 29,-1-1 1,1 1-1,-1 0 1,0-1-1,0 0 1,0 1-1,-1-1 1,1 0-1,-1-1 1,0 1-1,0 0 1,0-1-1,0 1 1,-1-1-1,0 1 1,0-1-1,0 0 1,0-7-1,-1 11 52,0 39-56,-1-34-24,1 0-1,1 0 1,-1 1 0,1-1-1,-1 0 1,1 0-1,0 0 1,0 0 0,1 0-1,-1 0 1,1 0-1,0 0 1,3 3 0,-3-4 3,0-1 1,0 0 0,0-1 0,1 1-1,-1 0 1,0-1 0,1 1 0,-1-1-1,1 0 1,0 1 0,-1-1-1,1-1 1,0 1 0,0 0 0,0-1-1,0 1 1,-1-1 0,1 0 0,5 0-1,-7-1 13,1 0 1,-1-1-1,0 1 0,1 0 0,-1-1 0,0 1 0,0-1 1,0 0-1,0 1 0,0-1 0,0 0 0,0 1 0,0-1 0,-1 0 1,1 0-1,-1 0 0,1-2 0,10-35 0,-11 39-8,0-5-3,1 0-1,1 0 0,-1 1 1,1-1-1,-1 1 1,1-1-1,1 1 1,-1 0-1,1 0 1,-1-1-1,1 2 1,0-1-1,1 0 1,-1 1-1,1-1 1,-1 1-1,1 0 0,0 0 1,0 1-1,0-1 1,1 1-1,-1 0 1,0 0-1,1 0 1,0 1-1,-1-1 1,1 1-1,0 1 1,0-1-1,-1 0 1,1 1-1,0 0 0,0 0 1,0 1-1,0-1 1,8 3-1,-9-1 9,0 0-1,0 1 0,0 0 1,0 0-1,-1 0 0,1 0 1,-1 0-1,0 1 1,0-1-1,0 1 0,0 0 1,0 0-1,-1 0 0,0 0 1,0 0-1,2 6 0,23 77 368,-25-80-324,2 9 138,-1 1 0,-1-1 1,0 0-1,-1 18 587,-1-52-445,-1-5-374,1 11-80,-1 1-1,2-1 1,0 1-1,0-1 1,3-12-1,-3 21 110,0 0-1,0 0 1,1 0-1,-1 0 1,1 0-1,-1 1 1,1-1-1,0 1 1,0-1-1,0 1 1,0-1-1,0 1 1,1 0-1,-1 0 1,1 0-1,-1 1 1,1-1-1,0 0 1,0 1-1,0 0 1,0 0-1,0 0 1,5-2-1,2 1 18,0 0 0,-1 1 0,1 0 0,0 1 0,-1 0-1,1 0 1,11 2 0,-17-1 0,1 0 0,-1 0-1,0 0 1,1 1 0,-1-1 0,0 1-1,0 0 1,0 0 0,-1 1 0,1-1 0,0 1-1,-1 0 1,1-1 0,-1 2 0,0-1 0,0 0-1,3 6 1,-4-6-168,24 32 416,-9-21-1738,2-10-3292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5:20:26.97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135 8 5010,'0'0'7260,"-12"-3"-7095,5 2-154,0-1 0,0 2 1,0-1-1,0 1 0,0 0 0,-1 0 0,-12 3 1,17-3-6,0 1 0,1 0 0,-1 0 0,1 0 0,-1 0 0,1 0 0,-1 1 0,1-1 1,-1 1-1,1 0 0,0-1 0,0 1 0,0 0 0,0 0 0,0 0 0,1 1 0,-1-1 1,0 0-1,1 1 0,0-1 0,0 1 0,-1-1 0,2 1 0,-1 0 0,0-1 0,0 1 1,1 0-1,-1 4 0,0 72-65,1-78 51,1 1 1,-1 0-1,0 0 0,1-1 0,-1 1 1,1 0-1,-1-1 0,1 1 0,0 0 1,0-1-1,0 1 0,0-1 0,0 1 1,0-1-1,0 0 0,0 1 0,0-1 1,3 2-1,38 19-118,-18-15-47,47 8-1,-63-14 108,44 6 17,-35-5 58,1 1 0,-1 0 0,27 9 0,-38-10 34,0 1 0,0-1 0,-1 1 0,1 1 0,-1-1 0,0 1 0,0 0 1,0 0-1,-1 1 0,1-1 0,-1 1 0,0 0 0,6 10 0,-4-2 60,0 1-1,-1 0 1,0 0 0,-1 0-1,0 0 1,-2 1-1,1-1 1,-2 1 0,0-1-1,-1 1 1,0 0-1,-4 19 1,4-31-56,-2 1-1,1-1 1,0 0-1,-1 0 1,1 0 0,-1 0-1,0 0 1,0 0-1,0 0 1,0-1 0,-1 1-1,1-1 1,-1 1-1,1-1 1,-1 0 0,0 0-1,0 0 1,0 0-1,0-1 1,0 1 0,0-1-1,-1 0 1,1 0-1,0 0 1,-1 0 0,-3 0-1,-11 3 123,0-1 0,0-1 0,-31 0 0,46-2-174,1 1 0,-1-1-1,1 0 1,-1-1 0,1 1 0,-1 0-1,1-1 1,-1 1 0,1-1 0,0 0-1,-1 0 1,1 0 0,0 0 0,-1 0-1,1-1 1,0 1 0,0 0 0,0-1-1,0 0 1,1 1 0,-1-1 0,-1-2-1,-1-3-42,1 1-1,1-1 0,-1 0 1,1 0-1,0 0 0,-1-14 1,-1-13-201,1-1 0,3-53 0,0 39-37,0 46 278,0-1 0,0 0 1,0 0-1,1 0 0,-1 1 0,1-1 0,0 0 0,0 1 0,0-1 0,1 0 0,-1 1 1,1 0-1,0-1 0,0 1 0,0 0 0,0 0 0,1 0 0,-1 0 0,6-4 1,0 1 18,1 1 1,0 0 0,0 1 0,0 0 0,1 0 0,15-3 0,31-8 393,1 3 1,1 3-1,0 2 1,94 0-1,-150 7-776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5:20:28.19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16 9268,'0'0'3346,"31"3"-2762,-8 0-495,203 11 462,68-9 69,595 6-413,-523-10-190,405-3 14,-544-9-15,39-1-32,356 9 1777,-613-21-2049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5:20:29.02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19 0 8836,'0'0'2217,"-3"6"-2108,-8 18-53,8-18 2498,3 1-2349,0-6-237,-1 1 0,1-1-1,0 0 1,0 0 0,0 1 0,0-1-1,0 0 1,0 0 0,0 1-1,0-1 1,1 0 0,-1 0-1,0 0 1,1 1 0,-1-1-1,1 0 1,-1 0 0,2 2-1,32-3-3600,-22 0-1263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35:20.51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1436.97852"/>
      <inkml:brushProperty name="anchorY" value="-7766.66943"/>
      <inkml:brushProperty name="scaleFactor" value="0.5"/>
    </inkml:brush>
  </inkml:definitions>
  <inkml:trace contextRef="#ctx0" brushRef="#br0">15 0 1185,'0'0'10935,"0"1"-10935,0 0 32,0 1 112,0 2-34,0 1-20,0 1 30,0 1 9,0 1-135,0 0 97,0 0-16,0 0 21,0 1 165,0 1-82,0-1 16,0 1-131,0 0 16,0-1-70,0 0 33,0 0 5,-1-1 91,0 0-99,0 0 147,0 0-43,-1 0-96,0-1 13,0-1-29,1 0 3,1-1 15,-1 0-42,1-2 32,0 0-29,0-1 8,0-1-3,0 0 0,1 0 0,-1-1 21,0 0-29,-1 0-8,0 0 3,1 0-22,-1-1 6,1 1-22,0 1 24,0-1 11,0 0-133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5:19:56.85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0 336 160,'0'0'10071,"8"0"-9524,0-1-521,0 0-1,0-1 0,0 1 1,-1-2-1,1 1 0,0-1 1,-1 0-1,0 0 0,1-1 1,-1 0-1,-1-1 0,1 1 1,-1-1-1,0-1 0,0 1 1,0-1-1,-1 0 0,1 0 1,-1 0-1,-1-1 1,0 0-1,0 0 0,0 0 1,-1 0-1,1-1 0,-2 0 1,1 1-1,-1-1 0,-1 0 1,1 0-1,-1 0 0,-1 0 1,1-12-1,-1-83 319,0 117-120,-2 16-151,3 43 9,-1-70-87,1 1 1,-1 0 0,1 0 0,0-1-1,0 1 1,0-1 0,1 1-1,-1-1 1,1 1 0,0-1-1,0 0 1,0 0 0,1 0-1,-1 0 1,6 5 0,-7-7 6,0-1 1,0 1-1,0 0 1,1-1-1,-1 1 1,0-1-1,1 1 1,-1-1-1,0 0 1,1 1-1,-1-1 1,0 0-1,1 0 0,-1 0 1,1 0-1,-1 0 1,0 0-1,1-1 1,-1 1-1,1 0 1,-1-1-1,0 1 1,0-1-1,1 1 1,-1-1-1,0 0 1,0 0-1,1 1 1,-1-1-1,0 0 1,0 0-1,0 0 1,0 0-1,0 0 1,-1 0-1,1 0 1,0-1-1,0 1 1,-1 0-1,1 0 1,-1-1-1,1 1 1,-1 0-1,1-2 1,9-43 11,5-22-11,-14 64-4,1 1 0,-1 0 0,0-1 0,1 1 0,0 0 0,0 0 1,0 0-1,0 0 0,0 0 0,1 1 0,-1-1 0,1 1 0,0-1 0,-1 1 0,5-2 0,-1 2-2,1 1-1,-1-1 1,1 2 0,0-1-1,0 1 1,-1 0-1,1 0 1,8 2-1,5-1-2,-17-1 5,1 1 0,-1 0 0,0 0 0,0 0 0,0 0 0,-1 0 0,1 0 0,0 1 0,0 0 0,-1-1 0,1 1 0,-1 0 0,1 0 0,-1 1 0,0-1 0,0 0 0,0 1 0,0-1 0,0 1 0,0 0 0,-1-1 0,2 5 0,1 0-10,-1 0 0,0 0 1,0 0-1,-1 1 0,0-1 0,-1 1 1,1 0-1,0 12 251,-2-34-256,-1-5 8,1 11-10,0 0 0,0 0 1,0 0-1,1 0 0,0 0 0,4-10 1,-4 15 11,0 0 1,1 0-1,0 0 1,0 0-1,0 0 0,0 1 1,0-1-1,1 1 1,-1-1-1,1 1 1,-1 0-1,1 0 1,0 0-1,0 0 0,0 1 1,0-1-1,0 1 1,5-2-1,1 1 2,1-1 0,-1 2 0,1-1 0,-1 2 1,1-1-1,0 1 0,12 1 0,6 0 1,-24 0 16,0 0 0,0 0 1,0 0-1,0 0 0,0 1 1,-1 0-1,1-1 1,0 1-1,-1 1 0,0-1 1,1 0-1,-1 1 0,0 0 1,0 0-1,0 0 0,-1 0 1,1 0-1,-1 0 1,0 1-1,0-1 0,0 1 1,0-1-1,2 8 0,1 0 33,-1 0 0,0 1-1,-1 0 1,0-1-1,-1 1 1,0 0 0,0 13-1,-6 11 283,3-28-3684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5:19:57.37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 1 6355,'0'0'3628,"0"5"-3014,0 19-211,-1 4-52,1 1 0,1 0-1,2-1 1,1 1 0,11 41 0,38 66 122,106 197 1,-157-329-1094,2 6 1730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5:19:57.85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51 1121,'0'0'8249,"24"3"-7935,-6-1-257,2 1 36,1 0 0,0-2-1,0 0 1,0-1 0,0-1-1,0-2 1,0 0 0,22-6 0,-3-6 242,-26 9-105,1 1 0,-1 0 0,1 1-1,0 0 1,1 1 0,-1 1 0,16-1 0,-23 3-182,0 0 0,1 0 1,-1 1-1,0 0 0,0 0 1,0 1-1,0 0 0,0 1 1,-1-1-1,1 2 0,-1-1 0,1 1 1,-1 0-1,0 0 0,-1 1 1,1 0-1,-1 0 0,8 9 1,31 30 112,-23-21-113,1-1 1,43 32-1,-65-54-49,3 4-37,0-1 0,1 1 0,0-1 0,0 0 0,0-1-1,0 1 1,0-1 0,0 0 0,1 0 0,-1-1 0,1 0 0,-1 0 0,1 0 0,0 0 0,9-1-1,20-1-3744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5:19:58.44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332 23 7427,'0'0'4504,"-8"-4"-3915,-2 0-495,1 1 0,-1 0 0,0 0 0,0 1 0,0 1-1,0-1 1,0 2 0,0-1 0,0 1 0,0 1 0,0 0 0,0 0-1,0 1 1,0 0 0,0 1 0,-13 5 0,12-2-83,0 0 0,0 1 1,0 0-1,1 1 0,0 0 1,1 0-1,0 1 0,-12 14 1,16-16-25,1 1 0,-1 0 0,1-1 1,1 1-1,-1 0 0,1 1 0,1-1 1,0 1-1,0-1 0,0 1 0,1-1 1,0 19-1,1-26-4,0 1 1,0 0-1,0 0 1,0 0-1,0 0 1,0 0-1,0 0 1,1 0-1,-1 0 1,0 0-1,1 0 1,0 0-1,0 0 1,-1-1-1,1 1 0,0 0 1,0-1-1,0 1 1,2 2-1,1-3-3,-1 0 0,0 1-1,1-1 1,-1-1-1,1 1 1,-1 0 0,1-1-1,0 0 1,6 0 0,-7 0 23,12 1-27,-1-1 1,1-1-1,-1 0 0,0-1 1,1 0-1,-1-1 0,23-9 1,-30 10 17,0-1 0,-1-1 0,1 1 0,-1-1 0,0 0 0,-1-1 0,1 1 0,-1-1 0,1 0 0,-2-1 0,1 1 0,0-1 0,-1 0 0,0 0 1,-1 0-1,1-1 0,3-9 0,-2-18 1,-4 22 91,-1 24 332,1 0-373,0 0 0,1 0 0,0-1 1,0 1-1,1-1 0,1 1 0,8 16 1,-9-21-52,0 0 1,1 0 0,0 0-1,1 0 1,-1-1 0,1 0 0,1 0-1,-1 0 1,1-1 0,0 0 0,0 0-1,10 6 1,-5-7-854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5:19:59.19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0 6723,'0'0'3783,"17"21"-3217,52 65 10,-65-81-470,0 0 1,0-1-1,-1 1 1,0 0-1,1 0 1,-2 1-1,1-1 0,-1 1 1,0-1-1,0 1 1,0 0-1,-1 0 0,0 0 1,0 0-1,-1 0 1,1 0-1,-2 11 1,0 2 141,1-19-134,0-16-108,-1-21-77,0 23-83,0 0-1,1 0 1,1 0-1,3-21 1,-2 33 149,-1-1 0,0 1 0,1-1 0,-1 1 1,1 0-1,0-1 0,0 1 0,0 0 1,0 0-1,0 0 0,0 1 0,1-1 0,-1 1 1,1-1-1,-1 1 0,1 0 0,-1-1 0,1 1 1,0 1-1,0-1 0,-1 0 0,1 1 0,5-1 1,10-2 1,0 2 1,26 0-1,-38 1 0,1-1 6,-1 2 0,1-1 0,0 1 0,-1 0-1,1 0 1,-1 0 0,0 1 0,1 0 0,-1 1 0,0-1 0,0 1-1,7 5 1,-6-2 37,0 0-1,0 0 1,-1 1-1,0 0 1,0 0-1,0 1 1,-1-1-1,6 11 0,-6-8 54,-1 1 0,0-1 0,0 1 0,-1 0 0,0 0 0,-1 0 0,0 0-1,-1 0 1,0 0 0,0 0 0,-3 16 0,2-23-50,0-3 438,0-4-473,-1-35-180,0 17-216,1 0-1,4-39 1,-2 56 382,-1 0 0,1 0 1,-1 1-1,1-1 0,0 1 0,1-1 0,-1 1 1,0 0-1,1 0 0,0 0 0,0 0 0,0 0 1,0 1-1,0-1 0,0 1 0,1 0 0,-1 0 1,1 0-1,0 0 0,0 1 0,-1-1 0,8 0 1,5-3 3,0 1 1,0 1 0,0 1 0,20 0 0,-22 1 74,-1 0-1,0 1 1,1 1-1,-1 0 1,18 5-1,-26-5-38,0 2 0,0-1 1,0 0-1,0 1 0,-1 0 0,1 0 0,-1 0 1,0 1-1,0 0 0,0-1 0,0 1 0,-1 1 0,1-1 1,-1 0-1,4 9 0,-3-4 38,-1 0 0,0 1 0,0-1 0,-1 0 0,0 1 0,-1 0 0,0-1-1,0 1 1,-1 0 0,-2 16 0,1 5 36,1-30-201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5:19:59.62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1 8340,'0'0'3687,"0"19"-3220,0 132 416,0-147-867,1-1-1,-1 1 1,1-1 0,0 0 0,0 1-1,0-1 1,0 0 0,0 0 0,1 0-1,0 0 1,-1 0 0,1 0 0,0 0-1,0-1 1,1 1 0,-1-1 0,1 1-1,-1-1 1,1 0 0,0 0 0,-1 0-1,1 0 1,0-1 0,0 1 0,1-1-1,-1 0 1,0 1 0,0-1 0,1-1-1,-1 1 1,5 0 0,14 3-4,1-2 1,0 0 0,37-2-1,-37 0 42,-12 0-35,0 0 0,-1-1 0,1-1 0,0 1 0,-1-2 0,1 1 0,13-7 0,-20 8-12,-1-1-1,0 1 1,0-1-1,0 0 1,0 0-1,0 0 1,-1 0-1,1-1 1,0 1-1,-1-1 1,0 1-1,0-1 1,0 0 0,0 0-1,0 0 1,0 0-1,-1 0 1,1 0-1,-1-1 1,0 1-1,0 0 1,0-1-1,-1 1 1,1-1-1,-1 1 1,0-5-1,1 6-2,-1 0 0,1-1 0,-1 1 1,0 0-1,0 0 0,0-1 0,0 1 0,0 0 0,-1 0 0,1-1 0,-1 1 0,1 0 0,-1 0 0,0 0 0,0 0 0,0 0 1,0 0-1,0 0 0,0 0 0,-1 0 0,1 0 0,-1 1 0,1-1 0,-1 1 0,0-1 0,1 1 0,-1-1 0,0 1 0,0 0 1,0 0-1,0 0 0,0 0 0,0 0 0,0 0 0,-5 0 0,-22-8 77,0 2 1,-1 0-1,0 3 1,-1 0-1,1 2 0,-51 2 1,74 0-76,5 0 6,0 0-1,0 0 0,0 0 1,0 1-1,0-1 1,0 0-1,0 1 0,0-1 1,0 1-1,0 0 0,0 0 1,1 0-1,-1 0 1,0 0-1,0 0 0,1 0 1,-1 0-1,1 1 1,-1-1-1,1 1 0,-1-1 1,1 1-1,0-1 0,0 1 1,0 0-1,0 0 1,0-1-1,0 1 0,0 2 1,-2 5-61,1 0 1,1 0-1,0-1 1,0 1-1,1 15 1,0-23 1,1 0 0,-1 0 0,1 0-1,-1 0 1,1 1 0,-1-1 0,1 0 0,-1 0 0,1 0 0,0 0-1,0 0 1,-1 0 0,1-1 0,0 1 0,0 0 0,0 0 0,0 0 0,0-1-1,0 1 1,0-1 0,0 1 0,1-1 0,-1 1 0,0-1 0,0 1 0,0-1-1,0 0 1,1 0 0,1 0 0,41 4-4230,-32-4 436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5:20:00.01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0 7780,'0'0'3911,"16"32"-3332,48 102 112,-59-124-558,-1 1 0,0 0 0,-1 0 0,0 0 1,0 0-1,-2 0 0,1 1 0,-1-1 0,-2 21 1,2 7 326,0 12 26,-1-29-374,1 0 0,1-1 0,0 1 0,8 28 0,-9-49-140,-1 0 0,0-1 0,1 1 0,-1 0 0,1 0 0,-1 0 0,1-1 0,0 1 0,-1 0 0,1-1 0,0 1 0,-1 0 0,1-1 0,0 1 0,0-1 0,-1 1 0,1-1 0,0 1 0,0-1 0,0 0 0,0 0 0,0 1 0,0-1 0,0 0 0,1 0 0,-2 0-172,1 0 0,0 0 0,0 0 0,-1 0 0,1 0 0,0 0-1,0-1 1,-1 1 0,1 0 0,0-1 0,-1 1 0,1 0 0,0-1 0,-1 1 0,1-1 0,-1 1-1,1 0 1,-1-1 0,1 0 0,-1 1 0,1-1 0,0 0 0,4-10-3258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5:20:00.50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6 100 7139,'0'0'4840,"0"11"-4352,0 46 211,1-56-665,1 0 0,-1 0 0,1 0 0,0 0 0,-1 0-1,1 0 1,0-1 0,0 1 0,0 0 0,0-1 0,-1 0 0,1 1 0,0-1 0,0 0-1,0 0 1,0 0 0,0 0 0,4-1 0,-4 1 5,29 0 24,-12 1 15,-1-1 0,1-1 0,31-5-1,-45 5-66,1-1 0,-1 0 0,0 0 0,1 0-1,-1 0 1,0-1 0,-1 0 0,1 0-1,0 0 1,-1-1 0,0 1 0,1-1-1,-1 0 1,-1 0 0,1-1 0,4-6 0,-6 8-11,-1 1 1,1-1 0,-1 1-1,0-1 1,1 1 0,-1-1-1,-1 0 1,1 0 0,0 1-1,-1-1 1,1 0 0,-1 0-1,0 0 1,0 0 0,0 0 0,0 1-1,-1-1 1,1 0 0,-1 0-1,1 0 1,-1 1 0,0-1-1,0 0 1,0 1 0,-1-1-1,1 1 1,-1-1 0,1 1-1,-1-1 1,0 1 0,0 0-1,0 0 1,0 0 0,0 0-1,0 0 1,-1 1 0,1-1 0,-1 1-1,1-1 1,-1 1 0,1 0-1,-6-1 1,-3-1 25,0 1 1,0 0-1,1 1 0,-1 0 0,0 1 1,0 0-1,0 0 0,0 2 1,-13 2-1,18-2-5,1-1 0,0 2 0,0-1-1,0 1 1,0 0 0,1 0 0,-1 0 0,1 0 0,-1 1 0,1 0-1,0 0 1,1 0 0,-1 0 0,1 1 0,0-1 0,0 1 0,0 0 0,0 0-1,-2 7 1,-1 10 70,1 1 0,0-1 0,2 1 0,0 0 0,2 0 0,1 0 0,0 0 0,6 30 0,-6-50-92,0-1 0,1 1 1,-1 0-1,1 0 0,0-1 0,0 1 0,0-1 0,1 1 0,-1-1 0,0 1 0,1-1 0,0 0 0,-1 0 1,1 0-1,0 0 0,0 0 0,0 0 0,0 0 0,3 1 0,1 1-45,0-1-1,0 0 1,1 0-1,-1-1 1,1 0-1,-1 0 1,12 1-1,0 0-609,0-2-1,0 0 0,1-2 0,34-4 1,-52 5 422,1 0-1,-1-1 1,1 1 0,-1 0 0,0-1 0,1 1 0,-1-1 0,0 1 0,0-1 0,0 0 0,1 0 0,-1 1 0,0-1 0,2-2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5:20:01.13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94 0 6707,'0'0'5848,"-15"19"-5325,-45 61-163,58-77-351,0-1 0,0 1 0,1 0 0,-1 0 0,0-1 0,1 1-1,0 0 1,0 0 0,0 0 0,0 1 0,0-1 0,1 0 0,-1 0 0,1 0 0,0 1 0,0-1-1,0 0 1,0 0 0,1 5 0,1 8-59,-2-16 49,0 1-1,1-1 1,-1 1-1,0 0 1,0-1-1,0 1 1,0-1-1,1 1 1,-1-1-1,0 1 1,1-1 0,-1 1-1,0-1 1,1 0-1,-1 1 1,0-1-1,1 1 1,-1-1-1,1 0 1,-1 0-1,1 1 1,-1-1-1,1 0 1,-1 1-1,1-1 1,-1 0-1,1 0 1,-1 0 0,1 0-1,0 0 1,-1 0-1,2 0 1,22 1-33,-16-1 23,-7 0 10,8 1-5,1-1 0,0 0-1,0 0 1,-1-1 0,1 0-1,0-1 1,-1 0-1,1 0 1,-1-1 0,0 0-1,0-1 1,0 0 0,0-1-1,9-6 1,-4 1-63,-1 0 1,-1-1 0,14-15-1,-22 22 126,-1 0 0,1-1 0,-1 1 0,0-1-1,0 1 1,-1-1 0,0 0 0,1 0 0,-1 0 0,-1-1-1,1 1 1,-1 0 0,0-1 0,0-6 1294,-1 36-978,0-13-274,0-2-48,0 0 0,0 0-1,1-1 1,0 1 0,0 0 0,4 12 0,-4-18-52,1-1 0,-1 1 0,1-1 0,-1 0 1,1 1-1,0-1 0,0 0 0,0 0 0,0 0 0,0 0 0,0 0 0,1-1 0,-1 1 0,0 0 0,1-1 1,0 0-1,-1 0 0,1 0 0,0 0 0,-1 0 0,1 0 0,0-1 0,0 1 0,3-1 0,1 1 1,0 0 0,-1 0 1,1-1-1,0 1 0,-1-2 0,1 1 0,-1-1 0,1 0 0,0 0 0,-1-1 0,9-3 0,-12 3 5,0 0-1,0 0 0,0 0 1,-1-1-1,1 1 0,-1-1 0,1 0 1,-1 0-1,0 0 0,0 0 1,0 0-1,0 0 0,-1 0 1,1-1-1,-1 1 0,0-1 1,0 1-1,0-1 0,-1 1 1,1-1-1,-1-6 0,1-72-265,-1 82 162,0 14 17,0 86-911,2-99 640,0 0 0,0 0 0,0-1-1,-1 1 1,1-1 0,0 0 0,0 1 0,0-1 0,0 0 0,0 0-1,0 0 1,0 0 0,3-1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5:20:02.05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13 1 4274,'0'0'8044,"-2"7"-6849,-3 30-694,2 1 0,1-1 0,2 0 0,1 0 0,11 61 0,-2-4-164,25 206 76,-25-255-618,-9-45-22,1 0 0,0 0 0,-1-1 0,1 1 0,-1-1 0,1 1 0,-1-1 0,1 0 0,-1 1 0,1-1 0,-1 0 0,0 0 0,0 0 1,1 0-1,-1 0 0,0 0 0,0-1 0,0 1 0,0 0 0,0-1 0,0 1 0,-1 0 0,1-1 0,0 1 0,-1-1 0,1 1 0,-1-1 0,1 1 0,-1-3 0,6-14-5066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03:41.939"/>
    </inkml:context>
    <inkml:brush xml:id="br0">
      <inkml:brushProperty name="width" value="0.1" units="cm"/>
      <inkml:brushProperty name="height" value="0.1" units="cm"/>
      <inkml:brushProperty name="color" value="#0000FF"/>
    </inkml:brush>
  </inkml:definitions>
  <inkml:trace contextRef="#ctx0" brushRef="#br0">0 0 6067,'1'1'7525,"12"1"-7532,57-2 167,14 0-25,-25 0-6750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35:24.82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1456.98535"/>
      <inkml:brushProperty name="anchorY" value="-8237.41699"/>
      <inkml:brushProperty name="scaleFactor" value="0.5"/>
    </inkml:brush>
  </inkml:definitions>
  <inkml:trace contextRef="#ctx0" brushRef="#br0">326 9 2721,'0'-9'7212,"-2"10"-6679,-1 0-538,-1 1 226,0 1-85,-3 2 67,0 0-75,0 0-69,-2 1-1,1 0-63,-1-1-360,-1 0 471,-1 0 140,-2 0-294,-1 0 80,-2 1-120,0 1 2,0 0 217,-1 0-179,1-1 83,-1 1-41,1-1-122,0 0-2,0 0-383,0 0 457,1-1 32,2-1-2,2-1 63,3-1-48,3-1-77,3-1 96,0 0 112,3 0 11,-1 0 64,1 0-142,-1-1 46,1 1-56,-1 0-46,0 0 16,0 0-23,0 0 15,1 0-5,1 0 0,2 0 19,0 1-6,0-1 3,2 1-19,0 1 6,2 0-3,0 1 19,1 0-25,0 0 9,2 0-3,1-1 0,2 0 19,3 0 13,2-1-22,0 0-10,2-1 22,-2 0-28,-1 0 9,-1 0-3,-2 0 19,0 0-43,-1 0 32,0 0-11,-1 0 3,-1 1-19,-2-1 25,-1 0-9,-3 1-34,-1-1 29,-2 1 8,-1 0 34,0 0-7,-1 0-14,1 0 6,0 0-3,-1-1 0,1 1 19,2-1 1341,-4 0-1354,0 0-17,0 0-2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5:20:02.70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349 1 1056,'0'0'12433,"-27"1"-11590,-86 6-384,103-5-401,-1 0 0,1 0 0,-1 1 1,1 1-1,0 0 0,0 0 0,0 1 0,0 0 1,1 0-1,0 1 0,0 1 0,0-1 0,1 2 1,0-1-1,1 1 0,0 0 0,0 0 1,0 1-1,1 0 0,0 0 0,-6 14 0,9-14-65,1-1 0,0 1 0,0-1 0,0 1 0,1 0 0,1 0 0,-1 0 0,2 10 0,-1-4-66,0-14 67,1 1-1,-1-1 0,0 1 0,1-1 0,-1 1 1,1-1-1,-1 1 0,1-1 0,0 0 0,-1 1 1,1-1-1,0 0 0,0 0 0,0 0 1,0 0-1,0 1 0,0-1 0,1 0 0,-1-1 1,0 1-1,0 0 0,1 0 0,-1 0 0,0-1 1,1 1-1,-1-1 0,1 1 0,-1-1 1,1 0-1,-1 1 0,2-1 0,56 4-284,-50-4 215,5 0-41,0 0 1,0-1-1,0 0 0,0-1 1,-1-1-1,1 0 1,-1-1-1,1-1 0,-1 1 1,-1-2-1,1 0 0,-1-1 1,0 0-1,0-1 0,-1 0 1,0 0-1,15-16 0,-24 21 116,1 1 8,0 0 1,-1 0 0,1-1-1,-1 1 1,0-1 0,0 0-1,0 1 1,0-1 0,0 0-1,-1 0 1,1-1 0,-1 1-1,0 0 1,0 0-1,0-1 1,0 1 0,0-6 1045,-1 13-831,0 1-184,0 0 1,0 1-1,1-1 1,-1 0 0,1 0-1,0 1 1,0-1-1,1 0 1,0 0-1,0 0 1,0-1-1,0 1 1,1 0 0,0-1-1,0 1 1,0-1-1,0 0 1,1 0-1,-1-1 1,1 1 0,7 4-1,-10-7-33,0-1 1,-1 1-1,1-1 0,0 0 1,0 1-1,0-1 0,1 0 1,-1 0-1,0 0 0,0 0 0,0 0 1,0 0-1,0 0 0,0 0 1,0 0-1,0 0 0,0-1 1,0 1-1,0 0 0,0-1 0,0 1 1,0-1-1,-1 1 0,1-1 1,0 1-1,0-1 0,0 0 1,0 1-1,-1-1 0,1 0 1,0 0-1,-1 1 0,1-1 0,-1 0 1,1 0-1,-1 0 0,1-1 1,15-39 116,-16 39-136,3-10 14,1 0 0,0 1 1,1 0-1,0 0 0,1 0 1,12-18-1,-18 28 0,1 0 0,0 1 0,-1-1-1,1 1 1,-1-1 0,1 1 0,0-1 0,-1 1 0,1-1-1,0 1 1,0 0 0,-1-1 0,1 1 0,0 0-1,0 0 1,-1 0 0,1-1 0,0 1 0,0 0-1,0 0 1,-1 0 0,1 0 0,0 0 0,0 0-1,0 1 1,-1-1 0,1 0 0,0 0 0,0 1 0,0-1-1,-1 0 1,1 1 0,0-1 0,-1 0 0,1 1-1,0-1 1,-1 1 0,2 0 0,19 23 39,-20-22-25,17 24 112,2-2 0,0-1 0,26 25 1,-39-42-194,1 0 0,-1 0 0,1 0 1,0-1-1,1 0 0,-1-1 0,1 1 1,0-2-1,0 1 0,0-1 0,0-1 1,1 0-1,-1 0 0,17 0 0,-3-2-1311,-8 0-2670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5:20:03.20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0 9012,'0'0'5424,"20"31"-5005,64 100-235,-56-84-132,-2 0-1,-2 2 1,29 84 0,-19-42-83,-33-88-72,-1-1 1,1 1-1,-1-1 1,1 1-1,0-1 1,0 1-1,1-1 1,-1 0-1,0 0 0,1 1 1,-1-1-1,1 0 1,0-1-1,-1 1 1,1 0-1,0 0 1,0-1-1,1 1 0,-1-1 1,0 1-1,0-1 1,1 0-1,-1 0 1,4 1-1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5:20:03.59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1 6035,'0'0'2369,"51"168"-1553,-35-110 65,1 1 31,0-3-224,0-3-207,-6-5-33,0-7-288,1-6-112,-7-11-16,1-10-32,-6-8-32,0-3-64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5:20:03.99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65 9476,'0'0'3842,"291"-23"-3554,-195 11 0,-12 0-48,-17 3-224,-22 1-16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5:20:04.34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1 832,'0'0'15608,"17"12"-15320,22-12 16,12 0 16,-1 0-256,0 0-64,-5 0-32,-6 0-1457,-27 0-1728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5:20:04.75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0 7123,'0'0'2940,"4"28"-1704,37 218 783,-24-180-1292,40 97 0,-57-162-722,0-1 0,1 1-1,-1-1 1,0 1 0,1-1 0,-1 1-1,1-1 1,-1 1 0,1-1 0,-1 0 0,1 1-1,-1-1 1,1 0 0,-1 0 0,1 1-1,-1-1 1,1 0 0,0 0 0,-1 0-1,1 0 1,-1 1 0,1-1 0,0 0 0,-1 0-1,1 0 1,-1 0 0,1 0 0,0-1-1,-1 1 1,1 0 0,-1 0 0,2-1-1,21-7 39,3-4-216,0 1 1,2 1-1,-1 1 0,1 2 0,0 1 1,0 1-1,56-2 0,-48 5 135,-22 1 42,1 0 1,0 1-1,0 1 1,18 3-1,-32-4-1,0 1 0,1-1 1,-1 1-1,0-1 0,0 1 0,0 0 0,0 0 0,0 0 0,0-1 0,0 1 0,0 0 1,-1 0-1,1 0 0,0 0 0,0 0 0,-1 1 0,1-1 0,-1 0 0,1 0 0,-1 0 0,0 1 1,1-1-1,-1 0 0,0 0 0,0 1 0,1 0 0,-1 40 383,0-30-138,-1-9-205,0 1 1,0-1 0,0 0-1,0 1 1,-1-1 0,1 0-1,-1 0 1,0 0-1,0 0 1,0 0 0,0 0-1,0-1 1,-1 1-1,1-1 1,-1 1 0,0-1-1,0 0 1,0 0 0,0 0-1,0-1 1,0 1-1,0-1 1,-6 2 0,-12 6 178,0-2 0,-31 7 0,2-5 88,-1-3 1,0-1 0,-71-3 0,117-2-311,-1-1-23,0 0 0,0 0 0,0 0 0,0-1 0,0 0 0,0 0 0,0 0 0,0-1 0,1 0 0,-1 0 0,1 0 0,0-1 0,0 1 0,0-1 0,1-1 0,-1 1 0,1-1 0,-4-5 0,2 3-386,0-1 1,1 0 0,1 0-1,-1 0 1,-3-10 0,6 11-629,-1 1 1,1-2-1,1 1 0,-1 0 1,1 0-1,0-11 1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5:20:05.49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21 4258,'0'0'3794,"8"29"-2789,29 88-151,-36-112-780,1 0-1,-1-1 1,1 1-1,0-1 0,0 0 1,1 0-1,-1 0 1,1 0-1,0 0 1,0 0-1,1-1 1,-1 1-1,1-1 1,-1 0-1,1 0 0,0 0 1,0-1-1,0 0 1,6 3-1,-2-3 30,0 0-1,1 0 0,-1-1 1,1 0-1,-1-1 0,1 0 1,12-1-1,4 0 273,-22 1-361,-1 0 1,1 0 0,0-1-1,-1 1 1,1-1-1,0 0 1,-1 0 0,1 0-1,-1 0 1,1 0 0,-1 0-1,1-1 1,-1 1-1,0-1 1,0 1 0,0-1-1,0 0 1,0 0-1,0 0 1,0 0 0,-1 0-1,1-1 1,-1 1 0,1 0-1,-1-1 1,0 1-1,0-1 1,0 1 0,1-5-1,1-6-20,0 0 0,-1-1 0,-1 1 0,0-25 0,-2 34-46,0 0 0,0 0-1,0 0 1,-1 0 0,1 1 0,-1-1 0,0 0-1,0 1 1,0-1 0,-1 1 0,1 0 0,-1 0-1,1 0 1,-1 0 0,0 0 0,-1 1-1,1-1 1,0 1 0,-1 0 0,1 0 0,-1 0-1,0 0 1,1 1 0,-8-3 0,-6-2-206,0 1 0,1 0-1,-2 1 1,-28-3 0,33 6 206,6 0 25,1 0 1,-1 1-1,0 0 0,0 0 0,1 0 0,-1 1 0,-6 1 0,12-1 42,0 0-1,0 0 0,0 0 1,0 0-1,0 0 0,0 0 1,0 0-1,1 0 0,-1 1 1,0-1-1,1 0 0,-1 0 1,1 1-1,-1-1 0,1 0 0,-1 1 1,1 1-1,0-2 5,-1 0 1,1-1-1,0 1 0,0 0 0,0 0 0,0-1 0,0 1 1,0 0-1,0 0 0,0-1 0,0 1 0,0 0 1,0 0-1,1-1 0,-1 1 0,0 0 0,1-1 1,-1 1-1,0 0 0,1-1 0,-1 1 0,1 0 1,-1-1-1,1 1 0,-1-1 0,1 1 0,-1-1 1,1 1-1,-1-1 0,1 1 0,0-1 0,-1 1 0,1-1 1,0 0-1,-1 0 0,1 1 0,1-1 0,126 13 845,-75-9-519,64 13 0,-101-14-268,-1 1 1,1 1 0,-1 0-1,0 1 1,-1 1-1,1 0 1,-1 1 0,19 14-1,-30-19-54,0-1-1,0 1 0,0 0 1,-1 0-1,1 0 1,-1 0-1,1 0 1,-1 0-1,0 1 1,-1-1-1,1 1 1,0-1-1,-1 1 0,0 0 1,0 0-1,0-1 1,0 1-1,-1 0 1,0 0-1,1 0 1,-1 0-1,-1 0 1,0 4-1,2-118-94,0 107 83,0 1-1,0-1 1,0 0-1,0 1 1,1-1 0,-1 1-1,1-1 1,-1 1-1,1 0 1,0 0-1,0 0 1,0 0 0,0 0-1,0 0 1,1 0-1,-1 0 1,0 1 0,1 0-1,-1-1 1,1 1-1,0 0 1,-1 0 0,1 0-1,5-1 1,7-1 117,0-1 1,0 2-1,21-2 1,-22 3-30,10-1 217,0 1 1,0 1-1,0 1 1,42 7-1,-61-7-287,1 0-1,0 1 1,0 0-1,-1 0 1,1 1-1,-1 0 1,0 0-1,0 0 0,0 0 1,0 1-1,0 0 1,-1 0-1,0 0 1,1 0-1,-2 1 1,1 0-1,0-1 1,-1 1-1,0 1 1,0-1-1,-1 0 1,1 1-1,-1-1 1,2 9-1,-1 29-6,1 1-607,0-39 61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5:20:06.09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488 286 7956,'0'0'5989,"-27"-4"-5330,-44-5-75,-111-1 1,170 10-550,0 1 1,0 1-1,0 0 1,1 1-1,-1 0 1,1 1 0,-1 0-1,1 1 1,0 0-1,-10 7 1,16-9-37,0 0-1,0 1 1,0-1-1,0 1 1,1 0-1,0 1 1,0-1 0,0 1-1,0 0 1,1 0-1,0 0 1,0 0 0,0 1-1,1-1 1,0 1-1,0-1 1,0 1-1,0 0 1,1 0 0,0 0-1,0 10 1,1-10 0,0-1-18,-1 0 1,1 0-1,1 0 0,-1 0 0,1 0 0,0 0 0,3 8 1,-3-11 14,0 0 1,0 0-1,1 0 1,-1-1-1,1 1 1,-1-1-1,1 1 1,0-1-1,0 0 1,-1 1-1,1-1 1,0 0-1,0 0 1,0-1-1,0 1 1,0 0 0,1 0-1,-1-1 1,0 0-1,3 1 1,11 2 16,0 0-1,1-1 1,0 0 0,-1-2 0,1 0 0,0-1 0,-1 0 0,19-5 0,-24 3-10,0 0 0,0-1 1,-1 0-1,0-1 1,0 0-1,0 0 0,0-1 1,-1-1-1,0 0 1,-1 0-1,1 0 0,13-17 1,-15 15-2,0 0 1,-1 0-1,1-1 0,-2 0 1,0 0-1,0 0 1,-1 0-1,0-1 0,0 0 1,1-11-1,-1-8 7,-1 0 0,-2-46-1,-1 66-7,0 3-4,0 1 0,-1 0 0,0-1 0,0 1 0,-1 0 0,1 0 0,-1-1 0,-1 1 0,1 1-1,-1-1 1,-4-6 0,-4-4-10,0 1-1,-23-22 1,29 60 47,8 16-1,1 0-1,2-1 1,2 1-1,14 40 1,-8-26-62,-13-48-83,1 0 0,0 0 0,0 0 0,0 0 0,1-1 0,-1 1 0,6 6 0,-6-9-212,0 1 0,0-1 0,0 0 0,0-1 0,0 1 0,0 0 0,1 0 0,-1-1 0,1 1 0,-1-1 0,1 0 0,-1 0 0,5 1 0,1-1-3254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5:20:06.51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95 7924,'0'0'5029,"13"6"-4707,-8-4-296,7 3 36,0 0 0,0-1 0,1 0-1,0-1 1,-1 0 0,25 1 0,-15-4-7,-6 1-8,1-1 0,0-1 0,-1 0 0,31-7 0,-44 7-40,1 0 0,-1 0 0,0 0 0,0-1 0,0 1 0,0-1 0,0 1 0,-1-1 0,1 0 0,0 0 0,-1 0 0,1-1 0,-1 1 0,0 0 0,0-1 0,0 0 0,0 1 0,0-1 0,0 0 0,-1 0 0,1 0 0,-1 0 0,0-1 0,0 1 0,0 0 0,-1 0 0,1-1 0,-1 1 0,1 0 0,-1-5 0,0 6-4,0 1 0,0-1 0,0 1 0,0-1 0,0 0 0,0 1 0,0-1 0,-1 0 0,1 1 0,0-1 0,-1 1 0,1-1 0,-1 1 0,0-1 0,1 1 0,-1 0 0,0-1 0,0 1 0,0 0 0,0-1 0,0 1 0,0 0 0,-1 0 0,-1-2 0,-1 2-3,0 0 0,0 0 0,0 0 0,0 1 0,0-1 0,0 1 0,0 0 0,-6 1 1,-6-1 19,11 0-2,0 0 1,-1 0-1,1 0 0,0 1 1,0-1-1,0 1 0,0 1 0,0-1 1,0 1-1,0 0 0,0 0 0,-7 4 1,9-3 7,0 0 1,0 0 0,0 1-1,1-1 1,-1 1 0,1-1-1,0 1 1,0 0 0,0 0-1,1 0 1,-1 0 0,1 0 0,0 0-1,0 0 1,0 1 0,0 4-1,-2 25 143,1 52 0,2-65-165,0-19-8,1 1 1,0 0 0,0-1 0,0 1 0,0-1-1,0 1 1,0-1 0,1 1 0,-1-1 0,1 0-1,0 1 1,0-1 0,0 0 0,0 0 0,0-1-1,0 1 1,0 0 0,0-1 0,1 1 0,-1-1-1,1 0 1,-1 0 0,1 0 0,-1 0 0,1 0-1,4 1 1,13 3-71,1 0 0,29 3 0,-47-8 47,161 7-4919,-140-7 2344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5:20:07.06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283 314 8244,'0'0'5103,"-25"-4"-4654,-78-6-185,95 11-215,0 0 0,1 0 0,-1 0 0,1 1 0,0 0 0,-1 1-1,1 0 1,0 0 0,1 0 0,-1 1 0,0 0 0,1 0 0,0 1 0,0 0 0,0 0 0,1 0 0,0 1 0,0 0 0,-9 12 0,13-16-48,-1 0 0,1 0 0,-1 1 0,1-1 0,0 0 0,-1 1 0,1 0 0,1-1 0,-1 1 0,0-1 0,1 1 0,-1 0 0,1 0 0,0-1 0,0 1 0,0 0 0,0 0 0,0-1 0,1 1 0,0 4 0,0-5-8,0 0 1,0 0-1,0-1 0,0 1 1,1 0-1,-1-1 0,0 1 0,1-1 1,0 1-1,-1-1 0,1 1 1,0-1-1,-1 0 0,1 0 0,0 0 1,0 0-1,0 0 0,0-1 0,0 1 1,0 0-1,0-1 0,0 0 1,0 1-1,4-1 0,19 2 32,-1-1-1,0-1 1,30-4-1,-45 2-6,0 1-1,-1-2 1,1 1-1,-1-1 1,1 0-1,-1-1 1,0 0-1,-1 0 1,1-1-1,-1 0 1,0 0-1,9-9 1,-5 4-2,-2-1 0,1 0 0,-1-1 0,-1 0 0,0 0 0,0-1 0,-2 0 0,1 0 0,-2 0 1,7-22-1,-6 6 25,-1 0 1,-1 0-1,-1 0 0,-2-37 1,-1 50-29,1 8 1,-1 0 0,0-1 1,-1 1-1,0 0 0,-2-10 1,3 18-9,-1 0 0,1 0 1,0 0-1,0 0 1,0 1-1,0-1 0,0 0 1,0 0-1,0 0 1,0 0-1,0 1 0,0-1 1,0 0-1,-1 0 1,1 0-1,0 0 1,0 0-1,0 0 0,0 1 1,0-1-1,-1 0 1,1 0-1,0 0 0,0 0 1,0 0-1,0 0 1,-1 0-1,1 0 1,0 0-1,0 0 0,0 0 1,0 0-1,-1 0 1,1 0-1,0 0 0,0 0 1,0 0-1,0 0 1,-1 0-1,1 0 0,0 0 1,0 0-1,0 0 1,0 0-1,-1 0 1,1 0-1,0 28 155,-1-3-14,1 1 0,1-1 0,1 1 0,1-1 0,2 0 0,7 26 0,21 43 205,23 111 0,-55-190-268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35:25.90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2764.15137"/>
      <inkml:brushProperty name="anchorY" value="-9669.8252"/>
      <inkml:brushProperty name="scaleFactor" value="0.5"/>
    </inkml:brush>
  </inkml:definitions>
  <inkml:trace contextRef="#ctx0" brushRef="#br0">178 33 2561,'0'0'3858,"-30"10"-3503,-4 2-195,-1 0-13,5-1-161,8-2-36,7-3-116,7-2 209,4-1 192,8-2-142,6-1 139,6 0-16,4-1-162,3-2 311,1 0-173,-2 0 59,-3-1-48,-3 1 10,-4 0-42,-3 0 160,-4 2 194,-2 0-234,-2 1 173,-3 0 94,-3 0-673,-5 0 211,-4 0 51,-3 1-187,-2 1 43,1 1-73,3 1-79,3-1-225,4 0-18,3-1 360,2-1-5,2 0 133,5-1-16,6-1-59,4-2-16,3-1 1,0 0-6,-2 0 37,-3 1 9,-3 0 204,-2 1-130,-4 0 14,0 1-38,-1 0 5,0 1-42,-1-1-27,0 1 43,1 0-54,0 0-21,0 0 5,3 0 14,1 0 69,3 0-75,3-1 65,3-1-94,1 1 26,-1-1 28,-2 0-49,-3 1 16,-3 0 33,-3 1-49,-2-1 16,-2 1 89,0 0-46,0 0-38,-1 1 89,1-1 139,-1-1-169,1 0 99,0 0-160,0-2 5,0-1-7,0-1 31,0-1 102,0 0-83,0-1-24,0 1 27,0 1-70,1 1 19,-1 1-8,1 1-37,-1 0 47,0 2 22,1-1-42,-1 1 15,0 0-5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5:20:30.85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1 8276,'1'0'7846,"28"5"-7854,594 4 168,-362-12-123,-83 2-33,203 3 8,-230 15-4,-104-9-4,75 2 0,-114-10-2,170-1-3,208 28 0,-64-11-86,-23-2 30,-156-4 64,163-9 0,-131-3-18,641 7-1995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5:20:31.31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85 0 6691,'0'0'6021,"-10"18"-5524,-28 58-22,34-67-356,1 1 0,0-1 0,1 1 0,0-1 0,0 1 0,1 0 0,0 0 0,1 0 0,0-1 0,2 19 0,0 8 162,-2 250-652,0-293-118,-1 0 0,0 1 0,0-1 0,0 1 0,-1-1 0,-3-8 0,-5-19-4343,9 19-87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5:20:31.92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68 1 4194,'0'0'6520,"9"8"-5898,7 5-471,1-1 0,0-1 0,0-1 0,1 0-1,0-1 1,38 12 0,170 26 390,-110-27-57,-75-15-313,-33-5-98,1 1 0,-1 0 0,1 0 0,-1 1 1,0 0-1,11 4 0,-18-5-44,0 1-1,0-1 1,0 0 0,0 0 0,0 0 0,-1 1-1,1-1 1,0 1 0,-1-1 0,1 0 0,-1 1-1,1-1 1,-1 1 0,0-1 0,0 1 0,0-1-1,0 1 1,0-1 0,0 1 0,0-1 0,0 1-1,-1 1 1,1 0 28,0 0 1,-1 0-1,0 0 0,1 0 1,-1 0-1,0 0 0,0 0 1,-1-1-1,1 1 0,0 0 0,-3 2 1,-5 2 32,-1 0 1,1 0-1,-2-1 1,1 0-1,-1 0 1,0-1-1,-16 5 1,-88 21 324,-3-2-48,-177 68 0,239-76-194,55-20-93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5:29:04.85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101 46 4994,'0'0'5557,"21"-5"-5162,61-14-21,-61 14 1704,-10 3-2333,0 1-1,0 0 1,0 1-1,21 2 1,5 0-167,-9-2 267,-1-1 0,0-2 0,50-10 1,-353 147 1242,254-123-1034,12-6-88,6-4-1,1 0 1,-1 1-1,1-1 1,-1 1-1,1 0 1,0 0-1,-1 0 0,1 0 1,0 1-1,1-1 1,-1 1-1,0 0 1,-3 5-1,19-7-669,8-1 659,1-1 0,0-1 0,-1-1 0,1-1 1,-1-1-1,0-1 0,-1 0 0,1-2 0,37-19 0,-49 22 62,-5 4-2,-1-1 0,1 1 0,0-1 0,-1 0 0,1-1 0,-1 1 0,1-1 0,-1 1 0,0-1 0,4-5 0,-7 7 348,-5 1 117,-12 1-444,1 0 1,0 2-1,0 0 0,0 1 1,0 0-1,-18 9 0,-98 48-145,77-35 151,29-14-42,14-7-13,1 0 0,0 0 0,0 1 1,-18 14-1,31-19-161,0 0 0,0-1-1,1 1 1,-1-1 0,0 1 0,0-1 0,0 0 0,0 0 0,1 0 0,-1 0 0,3-1 0,19-3-53,0-1 1,-1-2 0,0-1 0,0 0 0,-1-2-1,0 0 1,0-1 0,21-16 0,24-11 1461,-87 57-493,12-13-654,-4 2-28,1 1-1,0 0 0,1 1 1,0 0-1,0 1 0,1-1 1,-10 18-1,15-10-209,16-22-296,16-19 159,-22 18 333,0 0 0,0-1 0,-1 0 0,0 0 0,0-1 0,0 1 1,-1-1-1,0 0 0,0 0 0,-1 0 0,0-1 0,0 1 0,-1-1 0,0 0 0,0 1 0,-1-1 1,1-11-1,-2 19-37,0 0 0,0-1 0,0 1 1,0 0-1,0 0 0,0-1 1,-1 1-1,1 0 0,0 0 0,0 0 1,0-1-1,0 1 0,0 0 0,0 0 1,0-1-1,0 1 0,-1 0 1,1 0-1,0 0 0,0 0 0,0-1 1,-1 1-1,1 0 0,0 0 1,0 0-1,0 0 0,-1 0 0,1-1 1,0 1-1,0 0 0,-1 0 0,1 0 1,0 0-1,0 0 0,0 0 1,-1 0-1,1 0 0,0 0 0,0 0 1,-1 0-1,1 0 0,0 0 1,-1 0-1,-27-3 103,0 2-1,0 0 1,-1 2 0,1 1 0,0 1 0,0 2-1,1 0 1,-1 2 0,-28 12 0,35-6-378,32-8-795,34-7 120,-30-1 909,-1-1-1,0 0 1,0-1 0,0 0 0,-1-1 0,0-1-1,0 0 1,-1 0 0,0-2 0,0 1-1,21-21 1,-33 28 69,1 1 0,-1-1 0,0 1 0,1 0 0,-1-1 0,1 1 0,-1-1 0,0 1 0,0-1 1,1 1-1,-1-1 0,0 1 0,0-1 0,0 1 0,0-1 0,1 0 0,-1 1 0,0-1 0,0 1 0,0-1 0,0 1 0,0-1 0,0 1 0,-1-1 0,1 0 0,0 1 0,0-1 0,0 1 0,0-1 0,-1 1 0,1-1 0,0 1 0,0-1 1,-1 1-1,1-1 0,0 1 0,-1 0 0,1-1 0,-1 1 0,1-1 0,0 1 0,-1 0 0,1-1 0,-1 1 0,1 0 0,-1 0 0,1-1 0,-1 1 0,1 0 0,-1 0 0,0 0 0,1 0 0,-1 0 0,1 0 0,-1 0 0,1 0 0,-1 0 1,1 0-1,-1 0 0,0 0 0,1 0 0,-2 0 0,-49 1-121,38-1 286,8 0-186,-1-1 0,0 1-1,1 0 1,-1 1 0,1-1 0,-1 1 0,0 0 0,1 1-1,0-1 1,-1 1 0,1 0 0,0 0 0,0 1-1,-7 4 1,11-7-18,1 1-1,0-1 1,0 0-1,0 0 1,0 1 0,0-1-1,0 0 1,0 0-1,0 1 1,0-1-1,0 0 1,0 1-1,0-1 1,0 0-1,0 0 1,0 1-1,0-1 1,0 0-1,0 1 1,0-1-1,0 0 1,1 0 0,-1 1-1,0-1 1,0 0-1,0 0 1,0 0-1,1 1 1,-1-1-1,0 0 1,0 0-1,0 0 1,1 1-1,-1-1 1,0 0-1,0 0 1,1 0 0,-1 0-1,0 0 1,0 0-1,1 0 1,-1 1-1,0-1 1,0 0-1,1 0 1,-1 0-1,0 0 1,1 0-1,-1 0 1,0 0-1,0 0 1,1-1-1,-1 1 1,0 0 0,1 0-1,-1 0 1,0 0-1,0 0 1,1-1-1,25 2-238,-22-1 201,27 0-59,1-1-1,-1-2 1,0-1 0,32-8 0,-29 5 19,-22 7 256,-21 11 864,-2-4-1026,8-6-29,0 0-1,0 1 1,0 0-1,0 0 1,1 0-1,-1 0 1,0 0 0,1 0-1,-1 1 1,1-1-1,0 1 1,0 0-1,0 0 1,0 0-1,1-1 1,-1 2-1,1-1 1,-1 0-1,1 0 1,0 0 0,1 1-1,-2 5 1,9-8-268,-4-1 264,25 1-268,1-2-1,0-1 0,0-1 0,-1-1 1,37-10-1,-20-1 480,-50 18 27,-161 84 467,157-78-1991,21-5 802,29-5 275,-36 1 60,20-3 107,0-2 0,0 0 1,-1-2-1,0 0 0,0-2 1,-1-1-1,36-20 1070,-66 31-894,0 0 1,0 1-1,0-1 1,1 2-1,-1-1 0,0 1 1,1 0-1,0 0 0,-10 7 1,4-4 13,-95 59 95,106-65-466,3 1-269,1-1 455,-1 0-1,0 0 0,1 0 1,-1 0-1,1 0 0,-1 0 1,1-1-1,-1 1 0,0-1 1,1 0-1,-1 1 0,0-1 1,3-2-1,0 1-61,9-4 81,0 0 0,0-2 0,0 0 0,-1 0 0,0-1 0,-1-1 0,13-12 829,-53 37 182,-204 119-3,214-118-976,18-15-5,0-1 0,0 0 1,0 1-1,1-1 0,-1 0 0,0 0 0,0 1 0,0-1 1,1 0-1,-1 1 0,0-1 0,0 0 0,1 0 0,-1 1 1,0-1-1,0 0 0,1 0 0,-1 0 0,0 1 0,1-1 1,-1 0-1,0 0 0,1 0 0,-1 0 0,0 0 0,1 0 0,-1 0 1,0 0-1,1 0 0,-1 0 0,0 0 0,1 0 0,-1 0 1,1 0-1,45-3-399,-21-2 234,-1-1 0,0-1 0,0-1 0,-1-1 0,0-1-1,0-2 1,-1 0 0,36-27 0,-57 39 182,0-1 0,0 0 1,0 1-1,0-1 1,0 0-1,0 0 0,0 1 1,0-1-1,-1 0 0,1 0 1,0 0-1,-1 0 1,1 0-1,-1 0 0,1 0 1,-1 0-1,1 0 0,-1 0 1,0-1-1,1-1 1,-2 3 17,1-1 0,-1 1 1,1-1-1,-1 1 0,1-1 1,-1 1-1,0 0 1,1-1-1,-1 1 0,0 0 1,1-1-1,-1 1 1,0 0-1,1 0 0,-1 0 1,0 0-1,0 0 0,1 0 1,-1 0-1,0 0 1,1 0-1,-2 0 0,-50 8 421,11 5-253,1 2-1,0 1 1,1 2-1,1 2 1,-40 29-1,69-40-348,15-5-369,18-2 73,-23-2 497,26-2-177,0-2 1,-1-1-1,1-1 0,-1-2 0,-1 0 1,0-2-1,28-14 0,-173 114 2624,116-87-2493,3-2-8,-1 0 1,0 0-1,0 1 0,1-1 0,-1 0 0,1 1 1,-1 0-1,1-1 0,0 1 0,-1 0 0,1-1 0,0 1 1,0 0-1,0 0 0,0 0 0,1 0 0,-1 0 1,0 0-1,1 0 0,0 0 0,-1 4 0,1-5-386,4-1 195,5 1 162,0-1 1,1-1-1,-1 0 0,0 0 0,0 0 0,0-1 0,0-1 0,0 1 0,-1-2 0,1 1 1,-1-1-1,1 0 0,-1-1 0,-1 0 0,1 0 0,-1-1 0,0 1 0,0-2 1,8-9 476,-42 33-17,1-5-389,14-6-32,-1 0 1,1 0 0,0 1 0,0 1 0,0 0-1,-16 15 1,28-23-57,0 1 0,0-1 0,0 0 0,-1 0 1,1 0-1,0 0 0,0 0 0,0 1 0,0-1 0,0 0 0,0 0 0,-1 0 1,1 0-1,0 1 0,0-1 0,0 0 0,0 0 0,0 0 0,0 1 0,0-1 0,0 0 1,0 0-1,0 0 0,0 1 0,0-1 0,0 0 0,0 0 0,0 0 0,0 1 0,0-1 1,0 0-1,0 0 0,0 0 0,0 1 0,1-1 0,-1 0 0,0 0 0,0 0 0,0 1 1,0-1-1,0 0 0,0 0 0,1 0 0,11 2-540,12-4 518,-3-4 123,-1-2-1,0 0 0,0-2 1,32-22 4065,-65 35-3369,-17 8-913,22-7 213,-33 20 145,39-23-196,0 0 0,1 0 0,-1 0-1,0 1 1,1-1 0,0 0 0,-1 1-1,1 0 1,0-1 0,0 1-1,-1 0 1,1-1 0,1 1 0,-1 0-1,0 0 1,0 0 0,1 0-1,-1 3 1,4-4-734,1 0 682,0-1 1,0 1 0,0-1-1,0-1 1,0 1 0,7-1-1,-5 0 19,-1 1 36,-1-1 0,0 1 0,0-1 1,1 0-1,-1 0 0,0 0 0,0 0 0,5-3 1,30-11 25,-37 14 9,-2 7 200,0-3-216,-1 0-1,-1 0 1,1 0-1,0 0 1,-1 0-1,1-1 0,-1 1 1,0 0-1,0-1 1,0 1-1,0-1 1,0 0-1,0 0 0,-1 0 1,1 0-1,-1 0 1,0 0-1,-5 2 1,5-2-24,0-1 0,1 1 0,-1 0 0,0 0 0,0 0 0,1 0 0,-1 0 0,1 1 0,0-1 0,0 1 0,0-1 0,0 1 0,0 0-1,0 0 1,1 0 0,0 0 0,-1 0 0,1 0 0,-1 4 0,2-6-215,-1-3-714,1 1 934,0 1 0,0 0 0,0 0 0,0-1 0,0 1-1,0 0 1,0 0 0,0-1 0,0 1 0,0 0 0,0-1-1,0 1 1,0 0 0,0 0 0,0-1 0,0 1 0,0 0 0,1 0-1,-1-1 1,0 1 0,0 0 0,0 0 0,0 0 0,1-1-1,-1 1 1,0 0 0,0 0 0,0 0 0,1 0 0,-1-1-1,0 1 1,0 0 0,0 0 0,1 0 0,-1 0 0,0 0 0,1 0-1,-1 0 1,0 0 0,0 0 0,1 0 0,17-16 6,0 1 0,1 1 0,22-14 621,-42 30-591,0 0-1,0 0 0,0 0 1,-1 0-1,1 0 0,0-1 0,-1 1 1,1 0-1,-1-1 0,0 1 1,0-1-1,-2 2 0,-1 0 25,-57 39 194,49-35-239,0 0 0,1 1 0,0 1 0,1 0 0,0 0 0,0 1 0,-12 15 0,22-23-64,0 0 0,0-1 0,0 1 0,0 0 0,1 0 0,-1 0 0,1 0 0,-1 0 0,1 0 0,0 0 0,-1 0 0,1 0-1,0 2 1,7-3-713,5-1 711,0 0 0,0 0 0,-1-2 0,1 1 0,0-2 0,-1 1 0,18-8 0,-2 0 57,-19 8 22,0-1 0,0 0 0,-1 0 0,1-1 0,-1 0 0,0 0 0,7-7 0,-25 21 421,-2 0 0,1-1 0,-25 13-1,-27 18-490,88-38-1032,-2-8 995,1-1-1,-1-1 1,0-1-1,37-21 1503,-65 33-1153,0 0-212,-20 11 117,-41 27 0,67-42-259,0-1 0,0 1 0,0-1 0,0 1 0,0-1 0,0 1 0,1-1 0,-1 1 0,0-1 0,1 1 1,-1 0-1,1-1 0,0 1 0,-1 0 0,1-1 0,1-1 0,17-11 7,-16 13 90,-1 0 1,1 0-1,-1-1 1,0 1-1,1-1 1,-1 0 0,0 1-1,0-1 1,0 0-1,0-1 1,-1 1-1,1 0 1,0 0-1,-1-1 1,2-3 546,-6 6-404,-149 0 621,150-35-1793,2 32 1003,0 1 1,0-1 0,1 0-1,-1 1 1,0-1-1,1 1 1,0-1 0,-1 1-1,1-1 1,0 1-1,0-1 1,1 1 0,-1 0-1,0-1 1,1 1-1,2-2 1,36-23 683,-44 27-446,-6 2-189,1 0 0,-1 1 1,1 0-1,0 0 0,0 1 1,0 0-1,-14 9 0,-56 44 333,97-54-597,-6-4 192,0 0 0,0-1 0,-1-1 1,1 0-1,20-8 0,-19 6 37,-1 1 0,0 0 0,1 1 0,0 0 0,-1 1 0,15 0 0,-26 2 18,0 1 0,0-1 0,0 1 0,0 0-1,0-1 1,0 1 0,0 0 0,0 0 0,0-1 0,0 1-1,-1 0 1,1 0 0,0 0 0,0 0 0,-1 0 0,1 0-1,-1 0 1,1 0 0,-1 1 0,1-1 0,-1 0 0,0 0-1,1 0 1,-1 0 0,0 1 0,0-1 0,0 0 0,0 0-1,0 0 1,0 2 0,-1 52 231,0-38-203,1 150 122,0-166-195,1-1-5,-1 0 33,0 0-1,1 1 1,-1-1-1,0 0 0,1 0 1,-1 0-1,1 0 1,-1 0-1,0 0 1,1 0-1,-1 0 0,0 0 1,1 0-1,-1 0 1,1 0-1,-1 0 1,0-1-1,1 1 1,-1 0-1,0 0 0,1 0 1,-1 0-1,0-1 1,1 1-1,-1 0 1,0 0-1,1-1 0,-1 1 1,0 0-1,0 0 1,0-1-1,1 1 1,-1 0-1,0-1 0,0 1 1,0 0-1,1-1 1,-1 1-1,0 0 1,0-1-1,10-14-59,-6 4-144,1-1 1,-2 0 0,0 1-1,0-2 1,-1 1 0,0 0-1,-1 0 1,-1-1 0,-1-17-1,1 18-114,1 10 314,0 1 15,0 1-1,-1 0 1,1-1 0,0 1-1,0 0 1,-1 0-1,1 0 1,0 0 0,0 0-1,0 0 1,0 0 0,-1 0-1,1 0 1,0 0 0,0 0-1,-1 0 1,1 1 0,0-1-1,0 0 1,-1 1-1,1-1 1,0 0 0,0 1-1,-1-1 1,1 1 0,0-1-1,-1 1 1,1-1 0,-1 1-1,1 0 1,-1-1 0,1 1-1,0 1 1,11 23 237,-11-22-210,8 26 2,-2 0 0,-2 1-1,0 0 1,-2 0 0,-2 0 0,-2 47-1,0-34-327,1-42 145,-10-3-1497,8-9 1477,0 0 0,1 0-1,1-1 1,0 1 0,0 0 0,2-12-1,0-15 77,-2 9 234,0 22 141,0 23-124,-1 11-46,-1 0 0,-2 0 0,0 0-1,-2 0 1,-1-1 0,-1 0 0,-1 0-1,-2-1 1,0 0 0,-21 32 0,32-57-104,0 0 0,0 0 0,0 1 0,0-1 1,0 0-1,0 0 0,0 0 0,0 0 0,0 1 1,0-1-1,-1 0 0,1 0 0,0 0 0,0 0 1,0 0-1,0 1 0,0-1 0,0 0 0,0 0 0,-1 0 1,1 0-1,0 0 0,0 0 0,0 0 0,0 0 1,0 1-1,-1-1 0,1 0 0,0 0 0,0 0 1,0 0-1,0 0 0,-1 0 0,1 0 0,0 0 1,0 0-1,0 0 0,-1 0 0,1 0 0,0 0 0,0 0 1,0 0-1,0 0 0,-1 0 0,1 0 0,0-1 1,0 1-1,0 0 0,0 0 0,0 0 0,-1 0 1,-2-13 113,2-24-228,1 34 135,-1-28-50,2-47-54,0 73 51,0-1 1,0 1 0,0-1-1,1 1 1,0 0-1,0 0 1,0-1-1,1 1 1,0 1 0,0-1-1,0 0 1,5-5-1,-7 45-39,-1 135 1806,1-209-1749,-4-72-92,2 101-53,0-1 1,-1 1-1,-1 0 0,1 0 1,-2 0-1,1 0 0,-2 1 0,-6-14 1,7 21 124,-3 2 257,8-10-295,-13-36-10,5 29 311,4 18 288,2 8 401,1-5-1013,0 23 948,4-20-453,4-15-521,6-23-250,5-7-19,-18 37 374,1-1 0,-1 1 0,1-1 0,-1 1 1,1 0-1,0 0 0,-1 0 0,1 0 0,0 0 0,0 0 0,0 0 0,0 0 1,0 1-1,0-1 0,0 1 0,0 0 0,0-1 0,0 1 0,3 0 0,-4 0 26,0 0 0,1-1 0,-1 1 0,0 0-1,0 0 1,0 0 0,1 0 0,-1 0 0,0 1 0,0-1-1,0 0 1,0 0 0,0 1 0,1-1 0,-1 1 0,0-1-1,0 1 1,0-1 0,0 1 0,0 0 0,0-1-1,0 1 1,-1 0 0,1 0 0,0 0 0,0 0 0,-1 0-1,1 0 1,0 0 0,-1 0 0,1 0 0,-1 0-1,1 0 1,0 3 427,0-4-300,2 0-35,-1-1-110,0 0 0,0 1 0,0-1 0,0 0 0,-1 0 0,1 0 0,0-1 0,-1 1 0,1 0 0,-1 0 0,1-1 0,-1 1 0,0-1 1,0 0-1,0 1 0,1-1 0,-2 0 0,1 0 0,0 1 0,0-1 0,0 0 0,-1 0 0,1-2 0,12-48-14,-12 14 44,-1 38-32,0-1-1,0 1 1,-1 0-1,1-1 1,0 1 0,0 0-1,-1 0 1,1-1-1,0 1 1,-1 0-1,1 0 1,0-1 0,-1 1-1,1 0 1,0 0-1,-1 0 1,1 0 0,0 0-1,-1-1 1,1 1-1,0 0 1,-1 0-1,1 0 1,-1 0 0,1 0-1,0 0 1,-1 0-1,1 0 1,-1 0 0,1 0-1,0 1 1,-1-1-1,0 0 1,-1 0-7,-6 0-112,-1 1-1,1 0 1,-1 1 0,1-1 0,-1 1 0,1 1 0,0 0-1,0 0 1,0 1 0,1-1 0,-1 2 0,1-1 0,0 1-1,0 0 1,0 1 0,1-1 0,-8 10 0,1-4-2949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5:29:18.8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50 145 4642,'0'0'3036,"0"-9"-2910,0-38-20,17 61 310,-11-3-265,-1 0 0,0 0-1,5 19 1,-8-21-138,1 0 0,0-1 0,1 1 0,-1-1 1,2 0-1,-1 0 0,1 0 0,6 7 0,-11-15-13,0 1-1,1-1 1,-1 0 0,0 0 0,0 0 0,0 0-1,0 0 1,0 1 0,0-1 0,1 0 0,-1 0 0,0 0-1,0 0 1,0 0 0,0 0 0,1 0 0,-1 0-1,0 0 1,0 0 0,0 0 0,1 1 0,-1-1-1,0 0 1,0 0 0,0 0 0,0 0 0,1 0 0,-1-1-1,0 1 1,0 0 0,0 0 0,1 0 0,-1 0-1,0 0 1,0 0 0,0 0 0,0 0 0,1 0-1,-1 0 1,0 0 0,0-1 0,0 1 0,0 0 0,0 0-1,0 0 1,1 0 0,-1 0 0,0-1 0,0 1-1,0 0 1,0 0 0,0 0 0,0 0 0,0-1-1,0 1 1,0 0 0,0 0 0,4-21-1,-3-38 9,-2 46-7,3-6 12,-1 10 5,-1 0-1,1 0 0,-1 0 0,-2-11 0,2 18-14,-1 1-1,1-1 0,0 1 0,-1-1 0,1 1 0,-1 0 0,1-1 0,-1 1 0,1 0 0,-1 0 1,0-1-1,0 1 0,0 0 0,0 0 0,1 0 0,-1 0 0,-1 0 0,1 0 0,0 0 0,0 0 1,0 1-1,0-1 0,-1 0 0,1 1 0,0-1 0,-1 1 0,1-1 0,0 1 0,-1 0 0,1-1 1,-1 1-1,1 0 0,-2 0 0,2 27 1,0-14 69,1 0 1,1 1 0,0-1 0,1 0 0,0 0 0,1 0 0,1 0 0,5 14 0,-5-16-17,0 1-1,-1-1 1,-1 1 0,0-1-1,0 1 1,-1 0 0,-1 22 418,0-40-98,-1-1-362,-1 1 0,1 0 0,-1 0 0,0 1-1,-1-1 1,1 0 0,-1 1 0,0-1 0,-8-8-1,-9-21 20,9 22-75,6 23-48,4 22 28,1-31 83,-2 63 151,1-25-11,5 67-1,-4-103-146,0-1-11,1 0 0,-1 0 0,0 0 0,1-1 1,-1 1-1,1 0 0,0 0 0,-1-1 0,1 1 0,0 0 0,0-1 0,0 1 1,0-1-1,0 1 0,1-1 0,1 2 0,-2-2 16,-3-26 103,-2 15-135,0-1 0,0 1-1,-1 0 1,0 0-1,-8-11 1,-17-35-83,24 49 95,2 17 0,2 19-2,2-19 0,-1-9 1,1 0-1,0 0 1,0 0-1,0 1 1,0-1-1,0 0 1,0 0-1,0 1 1,0-1-1,0 0 1,0 0 0,1 0-1,-1 1 1,0-1-1,1 0 1,-1 0-1,1 0 1,0 0-1,-1 0 1,1 0-1,0 0 1,-1 0-1,1 0 1,0 0 0,0 0-1,1 1 1,-1-2 12,-2-33 54,0 24-96,1 0-1,-1-1 1,1 1-1,1 0 1,0-1-1,0 1 0,1 0 1,0 0-1,6-14 1,-2 9-2,-1-2 1,0 1 0,-1-1-1,-1 1 1,0-1-1,-1 0 1,-1 0-1,-1 0 1,-1-23-1,1 10 22,-1 27 44,1 0-1,0 1 1,0-1 0,-1 0-1,1 0 1,-1 0 0,1 1-1,-1-1 1,0 0-1,0 1 1,0-1 0,0 0-1,0 1 1,0-1 0,0 1-1,0 0 1,-1-1 0,1 1-1,-1 0 1,1 0 0,-1 0-1,1 0 1,-1 0 0,0 0-1,1 0 1,-1 0-1,0 1 1,1-1 0,-1 1-1,0-1 1,-2 1 0,0-1 24,1 0 0,0-1 0,0 1 0,-1-1 0,1 1 1,0-1-1,0 0 0,-4-4 0,8 56 595,13-16-594,-11-30-286,-1 0 0,0 0 0,0 1 0,0-1 0,0 1 0,-1 0 0,0-1 0,1 9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5:29:42.82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1 423 6611,'0'0'483,"0"-28"-208,0-194 306,0 73 2346,0 148-2888,0-1 1,0 1-1,1 0 0,-1 0 1,0 0-1,1 0 0,-1 0 1,1 0-1,-1 0 0,1 0 1,0 0-1,-1 1 0,1-1 1,0 0-1,-1 0 1,1 0-1,0 1 0,0-1 1,0 0-1,0 1 0,0-1 1,0 1-1,0-1 0,0 1 1,0-1-1,0 1 0,0 0 1,0-1-1,0 1 0,0 0 1,0 0-1,0 0 0,0 0 1,0 0-1,1 0 0,-1 0 1,0 0-1,0 1 1,0-1-1,0 0 0,0 1 1,0-1-1,1 1 0,50 17-233,-43-17-483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5:30:19.67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922 80 5955,'0'0'3417,"-25"2"-2952,-6 0-359,-76 3 527,107-5-644,-1 0 0,1 0 0,0 0 0,-1 1 0,1-1 0,0 0 0,-1 0 1,1 0-1,0 1 0,0-1 0,-1 0 0,1 0 0,0 1 0,-1-1 1,1 0-1,0 0 0,0 1 0,0-1 0,-1 0 0,1 1 0,0-1 1,0 0-1,0 1 0,0-1 0,0 1 0,0-1 0,0 0 0,0 1 1,0-1-1,0 0 0,0 1 0,0-1 0,0 1 0,0-1 0,0 0 0,0 1 1,0-1-1,0 0 0,0 1 0,0-1 0,1 0 0,-1 1 0,0-1 1,0 0-1,0 1 0,1-1 0,-1 0 0,0 0 0,1 1 0,-1-1 1,0 0-1,0 0 0,1 1 0,-1-1 0,0 0 0,1 0 0,-1 0 1,0 0-1,1 0 0,-1 1 0,0-1 0,1 0 0,-1 0 0,1 0 0,-1 0 1,0 0-1,1 0 0,-1 0 0,1 0 0,226 2-149,-148-4 240,122-16 21,21-2-338,-221 20-75,-1 2 305,-1 0 1,1 0 0,-1 0-1,1-1 1,-1 1-1,0 0 1,0-1-1,0 1 1,0-1-1,0 1 1,0-1-1,0 1 1,0-1-1,-1 1 1,1-1 0,-1 0-1,1 0 1,-2 1-1,-23 14 49,0-1 0,-1-1 0,0-2-1,-1 0 1,-36 8 0,7 0-5,-126 45 49,-2-9-1,-367 61 0,493-111 41,105-28-27,851-232-89,-874 249-33,77-17 68,-88 21-8,-11 3 7,-47 18 61,-106 38-9,-2-8 0,-285 55 0,404-100-66,-67 0-1,101-5-66,13-4 15,230-75 12,302-95-14,-400 138-651,-178 44 619,0 1 1,-57 25-1,10-3 65,-197 61 115,-320 61 0,574-149-51,58-10-73,0-2 1,-1-1 0,34-15 0,-1 1 30,105-34 5,253-77 40,-404 130-28,18-6-138,-32 7 276,-19 3 348,-21 4-485,0 1 1,1 2 0,-36 13-1,-107 43 72,57-19-24,54-19-383,58-21 172,9-2 13,33-11 2,33-13 121,76-36 0,-47 16-2,36-13-1,-128 52-37,-7 2 1,-11 2-13,12 0 28,-50 8 13,1 3 0,-91 34 0,53-15 28,-114 34 169,255-64-627,-8-10 432,0-1 0,0-3 0,-1-1 0,-1-2 0,44-24 0,39-13 2,-117 47-28,-16 5-4,-25 2-35,-53 14 18,0 3 0,-153 54-1,105-29 82,11-4 37,-142 39 352,316-80-740,39-15 352,162-53 1,-159 41-77,142-42-193,436-121-1129,-802 252 2143,54-24-458,54-26-247,0 0 4,1 0 0,0 1 1,-38 28-1,57-38-95,0 1 0,1-1 0,-1 1 0,1 0 0,-1-1 0,1 1 0,0 0 0,-1 0 0,1 0 0,0 0 0,0 0 0,1 0 0,-1 0 0,0 0 0,1 0 0,-1 1 0,1-1 0,0 0 0,-1 0 0,1 0 0,0 1 0,0-1 0,1 2 0,-1-3 0,0-1 1,0 1 0,0-1 0,0 0 0,0 1-1,0-1 1,1 0 0,-1 1 0,0-1 0,0 0 0,0 1-1,0-1 1,1 0 0,-1 1 0,0-1 0,0 0 0,0 0-1,1 1 1,-1-1 0,0 0 0,1 0 0,-1 1 0,0-1-1,1 0 1,-1 0 0,0 0 0,1 0 0,-1 0 0,0 1-1,1-1 1,-1 0 0,0 0 0,1 0 0,-1 0 0,0 0-1,1 0 1,-1 0 0,0 0 0,1 0 0,-1 0-1,1 0 1,-1-1 0,62 5-17,-1-2 1,81-9-1,-34-8-43,-2-4-1,187-60 1,-164 41 100,-41 13-24,-4-1-15,167-27 1,-205 52-13,-43 1-25,-4 3-62,1 1 103,-1-1 1,-1 1-1,1-1 1,0 1-1,-1-1 1,1 0-1,-1 0 1,0 0-1,0 0 1,-1 0-1,1 0 1,0 0-1,-1-1 0,0 1 1,1-1-1,-1 1 1,0-1-1,0 0 1,-1-1-1,-4 3 1,-14 8 11,0-2 0,-27 8 0,30-10 7,-58 18 43,-1-4 0,-84 14 0,-165 13 95,182-30-26,-197 19 869,444-55-951,172-50 0,-96 20-76,-161 43 11,432-95-397,-337 81 257,0 4-1,122 1 1,-233 13 22,-32 13 219,-171 38 256,-287 35-1,334-63-254,-261 33 248,382-55-377,33-1-49,4 0-44,65-5 128,-1-3-1,1-2 1,100-31 0,1 2 15,-126 30-18,49-10-115,1 3 1,134-5-1,-261 24 147,0 1-1,0 1 1,-46 15-1,-15 2 59,-192 29 302,-441 23 1,664-73-193,63-1-115,8-1-53,149-23 52,270-37-53,60 29-55,-485 32 10,-7 0 153,-186 31 244,32-4-296,-248 3 260,407-30-385,4 1 44,-1 0 1,1-1-1,0 1 0,1-1 1,-1 0-1,0 0 0,0 0 0,0 0 1,0 0-1,0-1 0,5-1 0,9-1 5,316-50 55,13-3-66,488 21-1160,-827 35 1127,-1 0 0,0 0 1,1 0-1,-1 1 1,1 0-1,-1 1 0,7 1 1,-11-1 26,1-1-1,0 1 1,-1 0 0,1 0 0,-1 0 0,1 0-1,-1 0 1,0 0 0,0 1 0,0-1 0,0 1-1,0 0 1,-1 0 0,1-1 0,1 5-1,0-2 34,-2-4 50,-161 7 32,-200 37-1,472-42-578,362-20 40,-436 14-203,-19 2-2991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5:30:42.7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34 110 8580,'0'0'1393,"-33"-89"-2050,33 81-111,17-1-64,5 6 95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5:29:15.14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11 106 5955,'0'0'4292,"-11"12"-2163,11-10-2121,1 0-1,-1-1 0,1 1 1,0 0-1,-1-1 0,1 1 1,0 0-1,0-1 0,0 1 1,0-1-1,0 1 1,1-1-1,-1 0 0,0 1 1,1-1-1,-1 0 0,0 0 1,1 0-1,0 0 0,-1 0 1,1 0-1,-1-1 0,1 1 1,0 0-1,0-1 0,-1 1 1,1-1-1,0 0 0,0 0 1,0 0-1,3 0 1,74 2-15,-57-3 53,410-17-62,-210 5-256,304 9 0,-273 7 202,-14-24-301,-2 1-15,-130 20 385,293-7-73,-288-1 74,83-4 13,-156 14-99,-65 4-187,-23 4 302,-119 39 353,-79 18-467,197-56-170,0-3 0,-1-1 0,-53-2 0,99-6 252,0 0 0,0 0 0,0-1 0,0 0 0,0 0 0,0 0 0,-8-6 0,-18-8 101,4 10-70,-1 2-1,0 0 0,0 2 1,0 1-1,-50 4 1,3-1-83,21 0-17,34 0 87,-1-2 1,0 0-1,0-1 1,-30-5-1,51 6-24,0 0 1,-1-1-1,1 1 0,0 0 0,-1 0 1,1 0-1,-1 0 0,1-1 0,0 1 1,-1 0-1,1 0 0,0 0 0,0-1 1,-1 1-1,1 0 0,0-1 0,0 1 1,-1 0-1,1-1 0,0 1 1,0 0-1,0-1 0,-1 1 0,1 0 1,0-1-1,0 1 0,0 0 0,0-1 1,0 1-1,0-1 0,0 1 0,0 0 1,0-1-1,0 1 0,0-1 0,0 1 1,0 0-1,0-1 0,0 1 0,0 0 1,1-1-1,-1 1 0,0-1 1,0 1-1,0 0 0,1-1 0,-1 1 1,0 0-1,0 0 0,1-1 0,-1 1 1,0 0-1,1 0 0,-1-1 0,0 1 1,1 0-1,0-1 0,175-21-586,337 0 2356,-514 22-1765,1 0 0,0-1 1,0 1-1,0 0 0,0-1 0,0 1 1,0 0-1,0-1 0,0 1 0,0 0 0,0-1 1,0 1-1,0-1 0,0 1 0,0 0 1,0-1-1,0 1 0,0 0 0,0-1 0,0 1 1,1 0-1,-1-1 0,0 1 0,0 0 1,0-1-1,1 1 0,-1 0 0,0 0 0,0-1 1,1 1-1,-1 0 0,0 0 0,0 0 1,1-1-1,-1 1 0,177-53-63,-165 49 76,10-4-5,1 1 0,0 0-1,0 2 1,0 1 0,0 1-1,32-1 1,-53 4-39,-33 2-93,-122 34-388,36-6 541,-203 28 957,549-90-582,-1 6-309,-371 29-454,136-2 347,0 0 0,-1 0 0,1 1 0,0 0 0,0 1 0,1-1 0,-1 1 0,0 0 0,1 1 0,0 0 0,0 0 0,-9 8 0,-37 20-24,32-21-26,15-8 65,0 0 0,0-1 1,-1 1-1,1-1 0,0 0 1,-1 0-1,1-1 1,-8 2-1,11-3 22,23 0-533,76 2 543,-36 0 10,0-2 1,101-13-1,-141 8-40,-1 0 1,1-1 0,-1-1-1,27-14 1,-46 21 14,-7 0-158,-61 2 227,1 3-1,0 3 0,-91 24 0,155-32-76,33-2-443,1-2 445,-1-1 0,-1-1 1,1-2-1,39-15 1,-40 12 11,0 1 0,1 2 0,0 1 0,1 2 0,44-3 0,2129 8 2069,-1811-9-2096,289 12 56,-652-5-51,0-1 0,0-2 0,49-13 0,-50 10-1,1 1 1,0 2-1,52-3 0,-5 6-33,-25 1-8,55 5 1,-105-4 15,0 1 1,-1-1 0,1 1-1,-1 0 1,1 0 0,-1 0-1,0 0 1,1 0 0,-1 1-1,0-1 1,0 1 0,0 0-1,0-1 1,0 1 0,0 0-1,-1 0 1,1 0 0,0 0-1,-1 1 1,0-1 0,1 0-1,-1 0 1,0 1-1,0-1 1,-1 1 0,1-1-1,0 1 1,-1 0 0,1 2-1,-3-4 26,1 0 0,-1-1 0,0 1 0,1 0 0,-1-1 0,0 1 0,0-1 0,0 0 0,1 1 0,-1-1 0,0 0 0,0 0 0,-2 0 0,0 0 0,-665 70-1472,558-61 2136,109-9-584,8 0-160,319-20-1358,-167 16 355,-104 5 1179,-42 2 2401,11-3-2502,7-3-42,0-1 0,0-2 1,-1 0-1,53-20 0,0 1-368,-72 22 336,19-7-387,-28 10 462,0-1 1,0 1-1,0-1 1,0 0 0,0 1-1,0-1 1,-1 0 0,1 0-1,0 0 1,-1 0-1,1 0 1,-1 1 0,1-1-1,-1 0 1,1 0 0,-1 0-1,1 0 1,-1 0-1,0-1 1,0 1 0,1 0-1,-1 0 1,0-2 0,-29 3 99,-28 0-33,-35-2 514,1 4-1,-173 28 0,128-5-237,-1-7 0,-268 3 0,305-23-116,36 0-221,-84 7 0,73 11-150,59-12-159,1 0 0,-1-1-1,-28 1 1,679-4-1713,-620-1 1980,-1-1 0,0-1 0,0 0 0,0-1 0,-1-1 0,1 0 0,16-9 0,-29 13 35,-328 13 582,-2 0-757,266-9 11,1 3-1,-89 20 0,-43 6-542,-159-17 2411,239-9-1395,87-2-1113,79-2-159,69-4-585,0-5-1,144-28 0,-222 29 1698,-31 6-20,0-2 0,0 0 0,0 0 1,0-1-1,21-8 0,-30 10 229,1 0 1,-1 0-1,1 0 0,0 0 1,-1 1-1,1 0 0,0 0 1,-1 0-1,5 1 0,-2 1 830,-27-1-569,-5-1-658,34 1-247,44-2 122,-14-3 191,47-9 0,-50 6-74,1 2 0,42-1 0,-280-4 276,69 2 51,57 4-478,51 3-182,21 1 439,6-1 285,-402 19 832,398-18-1192,2 1-10,0-1 0,0 1 0,0-1-1,1 0 1,-1 1 0,0-1 0,0 1 0,0-1 0,1 1 0,-1-1-1,0 0 1,1 1 0,-1-1 0,0 1 0,1-1 0,-1 0 0,0 1-1,1-1 1,-1 0 0,1 0 0,-1 1 0,1-1 0,-1 0 0,1 0-1,-1 0 1,0 0 0,1 1 0,-1-1 0,1 0 0,-1 0-1,1 0 1,-1 0 0,1 0 0,-1 0 0,1 0 0,-1 0 0,1 0-1,-1-1 1,2 1 0,55-3-125,80-14 1,-79 7-650,87-1 0,-77 11 597,-68 0 256,0 1 0,0-1-1,1 1 1,-1-1 0,0 1-1,0-1 1,0 1 0,0-1-1,0 1 1,0-1 0,0 1-1,0-1 1,0 1 0,0-1 0,0 1-1,0 0 1,0-1 0,-1 1-1,1-1 1,0 1 0,0-1-1,-1 1 1,1-1 0,0 0-1,0 1 1,-1-1 0,1 1-1,-1-1 1,1 0 0,0 1 0,-1-1-1,1 0 1,-1 1 0,1-1-1,-1 0 1,1 0 0,-1 1-1,1-1 1,-2 0 0,-55 6 530,-2-2-1,-83-6 1,40 0-446,7 3-152,-186 24 0,187-6-55,-95 12-267,163-28-253,49-4-581,13-1 1136,236-13-2393,88-2 941,-380 17 2997,-552 0 2279,157 0-3675,217 13-37,73-5-1697,313-9 1432,203 2-302,-506-16 839,-286 11 98,223 5 471,177-1-972,2-1-51,-1 1 88,1-1-1,-1 0 1,1 0 0,0 0 0,-1 0-1,1 1 1,0-1 0,0 0-1,-1 1 1,1-1 0,0 1 0,0-1-1,0 1 1,0-1 0,0 1 0,0-1-1,0 1 1,0 0 0,0 0-1,0-1 1,2 1 0,31-6-7,-26 5-54,572-81-2940,-523 78 3626,-58 4-221,-279 18 861,-5 0-1070,169-21-197,37 1 387,-83 7 0,98 10-654,39-7 224,23-8 91,3 3-1164,0-1 1097,-1-1 0,1 0 0,-1 1 0,1-1 0,0 1 0,0-1-1,-1 0 1,1 0 0,0 0 0,0 1 0,1-1 0,-1 0 0,0 0-1,0 0 1,0-1 0,1 1 0,-1 0 0,0 0 0,1-1 0,-1 1-1,1-1 1,-1 1 0,0-1 0,1 1 0,-1-1 0,1 0 0,0 0-1,-1 0 1,1 0 0,1 0 0,69 0 676,-47-1-669,504 1 655,-479-3-382,-242 1-1228,-230 4-536,356 4 2714,65-6-1046,4 1-205,16 3 96,0 0 1,1-2-1,-1 0 1,1-1-1,-1-1 0,29-3 1,16 0-97,317-14-3151,57-19 523,-384 31 2377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5:29:16.24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797 74 1121,'0'0'907,"-60"6"-1059,-193 16-617,38-10 582,134-11 30,-35 2 966,44-3 4107,531-10-6052,-147 8-887,88-7 2394,-365 4-113,1-1-1,0-1 1,37-14-1,-60 17 64,1 2-1,0 0 1,0 0-1,1 1 1,-1 1-1,20 2 1,7 0-174,399-29 1026,-108 4-39,-355 32-1038,-69 14 36,-124 15-1,28-6-759,159-25 230,15-4 182,-1 0 0,1-1 0,-21 1 0,33-3 53,15-2-1157,204-69 1189,-161 50 1067,-65 23-101,-131 45-436,-174 35 0,221-66-2336,-131 8 0,140-21-168,57-3 304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35:27.58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4148.54395"/>
      <inkml:brushProperty name="anchorY" value="-10914.67773"/>
      <inkml:brushProperty name="scaleFactor" value="0.5"/>
    </inkml:brush>
  </inkml:definitions>
  <inkml:trace contextRef="#ctx0" brushRef="#br0">9 1 2641,'0'0'9498,"0"1"-9490,0 0 13,0 1-7,0 1 2,0 1 18,0 1-42,0 1 51,0 0-16,0 2 61,-1 0-16,-1 1-48,0 0-22,1 1 60,0-1-78,0 0 24,1 0 10,-1-1-23,1 0 26,0-1-26,0 0 45,1-1-51,-1-1 17,0 0-6,0-1 0,0 0 0,0 1 18,0-1-23,0 1 26,0 0-26,0 0-11,0-1 21,0 0-7,0-1 20,0 0-23,0-2 8,0 0 15,0-1 14,0 0-40,0 0 14,0 0-6,0 0-19,0 0-32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5:29:16.94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350 121 528,'0'0'1892,"-42"0"-1807,-201 0-48,189 8 298,44-7 464,35-14-617,24-9-330,58-19 1,-84 33 516,1 2 1,0 1-1,0 0 1,49-1 1512,-93 7-1359,-121 40 176,127-36-1237,20-1-1473,-4-4 1909,0 0 1,0 0-1,-1 0 0,1 0 1,0-1-1,0 1 0,-1 0 0,1-1 1,0 0-1,0 1 0,1-2 0,5-5 54,0 0 0,0 0 0,-1 0 0,0-1 0,-1 0 0,12-18 3007,-44 55-2169,25-26-798,0 1-1,0-1 1,1 0 0,0 0 0,-1 0 0,1 1 0,0-1 0,1 6 0,0 3-901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5:30:16.20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342 1 2129,'-106'256'0,"50"-135"-112,0-24 48,11-23 48,11-27 16,6-24 640,17-14 145,5-9-97,6-9-1104,0-11-225,0 8-799,0 3-97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5:30:16.5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1 304,'0'0'0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5:30:50.2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455 105 1585,'0'0'2225,"47"-14"-1492,150-45 44,-132 37-367,-62 20-330,0 1 1,0 0-1,-1 0 0,1 0 0,0 0 0,0 0 0,0 1 0,0-1 0,0 1 0,0 0 0,0-1 0,0 2 0,0-1 0,-8 14 1721,-16-3-1469,-2-1 0,1-1 0,-1-1-1,-34 7 1,-106 15 298,133-25-521,-86 12 393,-227 3 0,342-21-497,1 0 0,0-1 1,0 1-1,0-1 1,0 1-1,0-1 1,0 1-1,0-1 1,0 1-1,1-1 1,-1 1-1,0-1 1,1 1-1,-1-1 1,1 1-1,0 0 1,-1-1-1,2-1 1,10-1-11,-1 0 1,1 1 0,0 0-1,0 1 1,0 0 0,1 0-1,17 2 1,13-4 25,46-1-67,105 5-1,-74 2 36,473-2 206,-312-14 90,649 14 257,-946 12-206,-24-1-202,0-1 0,0-2 1,-52 3-1,13-1-57,-284 34 138,-417-3-1,779-41-286,-3 0-22,1 0 106,0 0 0,0 0 0,-1 0 0,1 0 0,0 1 0,-1 0 0,1-1 0,0 1 0,0 0 0,0 1 0,0-1 0,-5 3 0,7-3 52,1 0-75,0 1 0,0 0 0,0-1 1,0 1-1,0 0 0,0-1 1,0 1-1,0 0 0,1-1 1,-1 1-1,1-1 0,-1 1 0,1 0 1,-1-1-1,1 1 0,0-1 1,0 0-1,0 1 0,0-1 0,0 0 1,0 1-1,3 1 0,-1-2-4,1 0 0,-1 0-1,1 0 1,-1-1 0,1 1-1,-1-1 1,1 0 0,0 0 0,4-1-1,8 1 55,462-23 183,480-8-268,-727 32 33,-20 9 28,6 1 18,459-20-19,-628 11 3,59 10 1,-58-5 4,61 1 1,3-10 62,-36-1 127,87 9 0,-132 0-111,1 3-1,-1 0 1,0 2-1,-1 1 1,35 20-1,-53-26-55,3 3 40,0 0-1,0 2 0,-1 0 1,0 0-1,0 2 0,-2-1 0,0 2 1,23 29-1,-3 5 117,43 80 0,-72-118-217,-1 0 1,0 0-1,0 0 0,-1 0 1,0 1-1,-1-1 0,1 19 0,6 39 203,-2-38-192,-1 0 0,-2 1-1,0 60 1,-3-90 66,0-19-314,-2 8 179,-1-1-1,0 1 1,0 0 0,-1 0-1,-1 0 1,1 0 0,-1 1-1,-1-1 1,0 1 0,-13-15-1,-10-18-172,10 8 64,2 0-1,1-1 1,1-1-1,2 0 0,-13-61 1,15 65 228,10 31-80,0 0-1,-1 0 1,1 0 0,0 1 0,-1-1-1,1 0 1,0 1 0,-1-1-1,1 1 1,-1-1 0,1 1 0,-1 0-1,0 0 1,1-1 0,-1 1 0,1 0-1,-4 1 1,4 10 139,-1 73 3,0-37 0,2 0 1,6 54 0,-4-94-81,0 0 0,1 0 0,-1 0 1,2-1-1,-1 1 0,0-1 1,1 0-1,1 0 0,-1 0 1,1 0-1,5 5 0,-5-7 0,-1 1 1,0-1-1,0 1 0,0 0 0,-1 1 1,1-1-1,-1 0 0,-1 1 0,1 0 1,-1 0-1,0 0 0,0 0 0,0 0 1,1 12-1,-3-16-14,0 0 0,0 0 1,0 0-1,0 0 0,0 0 0,-1 0 1,1 0-1,0 0 0,-1 0 0,0 0 0,1-1 1,-1 1-1,0 0 0,0 0 0,0-1 1,-1 3-1,0-3-17,1-1 1,0 1 0,-1-1-1,1 1 1,-1-1 0,1 1-1,-1-1 1,1 0 0,-1 0-1,1 0 1,-1 0-1,0 0 1,1 0 0,-1 0-1,1 0 1,-1-1 0,1 1-1,-1-1 1,1 1-1,0-1 1,-1 1 0,1-1-1,-2-1 1,-2-1-63,0 0 1,0 0-1,0 0 1,1-1-1,0 0 1,-1 0-1,1 0 1,1 0-1,-7-9 1,-32-53-493,28 42 480,-56-86-756,-47-82-677,114 187 1574,0 0 1,0 0 0,1-1 0,0 1-1,0-1 1,1 1 0,-1-1 0,0-11 466,2 18-499,0 0 1,0 0-1,-1 0 0,1 0 1,0 0-1,1 0 0,-1 0 1,0 0-1,0 0 0,0 0 1,1 0-1,-1 0 0,0 0 1,1 0-1,-1 0 0,1 0 1,-1 0-1,1 0 0,-1 0 1,1-1-1,0 1 0,1 1 1,-1 1 61,7 2 25,1-1-1,-1 1 1,1-1 0,-1-1-1,1 1 1,0-2 0,17 4-1,-3 0 708,-23-80-307,18 79-641,8 19 180,-2 0 0,-1 2 0,-1 0-1,-2 2 1,19 30 0,-27-39-42,0 0-1,-1 1 0,-1 0 0,0 0 0,-2 1 1,0 0-1,-2 0 0,0 1 0,-1 0 1,-2 0-1,3 43 0,-7-65 5,0 1 0,1 0 0,-1-1-1,0 1 1,0-1 0,1 1 0,-1-1 0,0 1 0,0-1-1,0 0 1,0 1 0,1-1 0,-1 0 0,0 1 0,0-1-1,0 0 1,0 0 0,0 0 0,0 0 0,0 0 0,0 0-1,-1 0 1,-31-1 67,27 1-53,-1 0-22,1 0 0,0 0-1,-1 1 1,1 0-1,0 0 1,-1 1 0,-10 4-1,15-5-21,0 0 0,0 0-1,0 0 1,0 0-1,1 0 1,-1 1 0,0-1-1,1 1 1,-1-1 0,1 1-1,0 0 1,0-1-1,-1 1 1,1 0 0,0 0-1,0 0 1,1 0 0,-1 0-1,0 0 1,1 0-1,-1 0 1,1 0 0,0 0-1,-1 0 1,1 4 0,1-5-81,0-2 104,0 1 0,0 0 1,0-1-1,0 1 0,0-1 1,0 1-1,0-1 0,0 0 1,0 1-1,0-1 0,-1 0 1,1 1-1,0-1 0,0 0 1,-1 0-1,1 0 0,-1 0 0,1 0 1,-1 0-1,1 0 0,-1 0 1,1 0-1,-1 0 0,0 0 1,0 0-1,1 0 0,-1 0 1,0 0-1,0 0 0,0 0 1,0 0-1,0 0 0,0 0 0,-1 0 1,1 0-1,0 0 0,-1 0 1,0-2-1,1-5 8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5:30:52.8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107 95 6387,'0'0'659,"-11"4"-715,5-1 74,-20 8 58,19-11-6,11-9 33,-2 6-3,0 0 1,0 0 0,0 0 0,0 0-1,-1-1 1,1 1 0,-1 0-1,0-1 1,0 1 0,0-1-1,0 1 1,-1-1 0,1 0 0,-1 1-1,0-1 1,0 0 0,0 1-1,-1-1 1,0-4 0,-5 6 68,0 1-1,1 0 1,-1 0 0,0 0-1,0 1 1,1-1 0,-1 2-1,0-1 1,-6 2 0,-2-2 1439,14 0-1608,0 0 0,1 0 0,-1 0 0,0 0 0,0 0 0,0 0 0,0 0 0,0 0 0,1 0 1,-1 0-1,0-1 0,0 1 0,0 0 0,0 0 0,1 0 0,-1 0 0,0 1 0,0-1 0,0 0 0,0 0 0,1 0 0,-1 0 1,0 0-1,0 0 0,0 0 0,0 0 0,0 0 0,1 0 0,-1 0 0,0 0 0,0 0 0,0 1 0,0-1 0,0 0 0,0 0 1,1 0-1,-1 0 0,0 0 0,0 1 0,0-1 0,0 0 0,0 0 0,0 0 0,0 0 0,0 0 0,0 1 0,0-1 0,0 0 1,0 0-1,0 0 0,0 0 0,0 1 0,0-1 0,0 0 0,0 0 0,0 0 0,0 0 0,0 1 0,0-1 0,0 0 0,0 0 1,0 0-1,0 0 0,-1 0 0,1 1 0,0-1 0,0 0 0,0 0 0,26 8 153,0-1 1,1-1-1,0-1 1,29 1-1,19 3-64,85 10 96,190-2-1,-48-5 315,337 5-259,-454-15-248,200-4-16,-191-14 34,62 0 44,-216 14-52,-1-2 1,47-11 0,-46 8-1,0 1 1,50-1 0,1009 4 506,-813-14-388,-141 5-50,205 6 5,-51 2 406,-190-4-352,57-1 39,123 11-12,346-7 305,-389 2 213,-245 3-590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5:30:58.3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6789 1658 2321,'0'0'3879,"-2"11"-2996,-4 33-221,6-42-590,-1 0 0,1-1 0,0 1 1,0 0-1,0-1 0,0 1 0,1 0 0,-1-1 0,0 1 1,1 0-1,12 27 3493,-51-29-3402,21-3-139,16 3 51,2-6-16,0 0 1,0 0 0,0 0 0,-1 0 0,0 0-1,0 0 1,-3-12 0,2-5-23,1-204 144,-1 219-180,0-1 0,-1 1 0,0 0 0,0 0 0,-1 0 0,1 0 0,-7-11 0,5 11 0,0 0 0,1-1 0,0 1 0,1-1 0,-1 0 0,2 0 0,-2-13 0,3-185 687,-11 131-685,11-21 106,-1 96-79,0-1 0,0 1-1,0 0 1,-1-1 0,1 1-1,0 0 1,-1 0 0,1 0-1,0 0 1,-1 0-1,1 0 1,-1 0 0,0 0-1,1 1 1,-1-1 0,0 1-1,1-1 1,-1 1 0,0 0-1,-1-1 1,-1 1 7,1-1 1,0 0-1,-1 0 1,1-1-1,0 1 1,0 0-1,0-1 1,0 0-1,0 0 1,1 0-1,-5-4 1,-4-30-48,11 33 13,-1 0-1,1-1 0,-1 1 1,0-1-1,0 1 1,0 0-1,0 0 1,0-1-1,-1 1 1,1 0-1,-1 0 1,0 0-1,0 1 0,0-1 1,-1 0-1,-3-3 1,5 5 16,0 1-21,0 0 0,0 0 1,0 0-1,0 0 1,0 0-1,0 0 0,0 0 1,0 1-1,0-1 1,0 0-1,0 0 0,0 1 1,0-1-1,1 1 1,-1-1-1,0 1 0,0-1 1,0 1-1,1 0 1,-1-1-1,0 1 0,1 0 1,-1-1-1,-1 3 1,-2 11 42,1 0 0,0 0 0,1 0 1,0 23-1,-7 39 73,-6-14-62,-8 73 0,34-480-468,-11 330 355,1-9-141,-1 0 0,0 0 0,-2 0 1,-1 0-1,-1 1 0,-1-1 0,-15-41 0,-6 5 159,-32-115 1,59 141 768,-4 50-593,-3 10 1238,-5-68-909,2 18-466,-2-1 1,-1 1 0,-1 1-1,-1 0 1,-18-22 0,26 38-23,0 0 1,0 0-1,-1 1 1,0 0-1,0 1 1,-1-1-1,0 1 1,1 1-1,-2-1 1,1 2-1,0-1 1,-1 1-1,0 0 1,0 1-1,0 0 1,0 0-1,0 1 1,-16-1-1,-60 1 29,-98 3 13,181-2-16,-21 1 16,0 2-1,0 0 0,0 2 1,-40 12-1,54-13-15,1 1-1,0-1 1,0 1-1,0 0 1,1 1-1,0 0 0,0 0 1,0 1-1,1 0 1,0 0-1,0 0 0,0 1 1,1 0-1,1 0 1,-1 0-1,1 1 1,1-1-1,-1 1 0,2 0 1,-1 0-1,1 0 1,-1 12-1,3-20 1,-1 13 28,0 1 0,-1 0 0,-1-1 0,0 0 1,-1 0-1,-1 0 0,0 0 0,-1-1 0,0 1 0,-9 13 1,12-23-20,1 1 1,0-1 0,0 1 0,1 0 0,-1-1 0,1 1 0,0 0 0,1 0 0,-1 0-1,1 5 1,2 60 228,-1-31 59,0-24-205,0 0 0,1 1 0,5 17 0,-6 27-102,-1-34 129,-1-23-117,0 0 0,0 0 0,0 0 0,0 0 0,-1 0 1,1 0-1,-1 0 0,0 0 0,0-1 0,0 1 0,0-1 0,0 0 0,0 1 0,-1-1 0,1 0 0,-5 3 0,3-2-1,0 0 0,1 0 0,-1 1 0,1-1-1,0 1 1,0 0 0,0 0 0,-4 7 0,-48 113-31,57-156-391,-2 19 447,0-1-1,1 0 1,0 1-1,7-28 1,4 13-53,1-1 0,2 1 0,0 1 0,2 1 0,1 0 0,1 1 0,1 1 0,23-21 0,-37 39 21,0 0-1,0-1 1,-1 1 0,0-1-1,0-1 1,-1 1-1,1-1 1,-2 1 0,1-1-1,-1 0 1,-1-1-1,1 1 1,-1 0 0,-1-1-1,1 1 1,-1-1-1,-1 0 1,0 1 0,-1-14-1,1 22-25,-3 6-317,-4 5 359,0 0 1,1 0 0,0 1-1,1 0 1,0 0 0,1 0-1,1 1 1,0-1 0,0 1-1,1 0 1,1-1 0,0 19-1,2 123 353,-1-149-356,1 0 0,0 0-1,0 0 1,0-1 0,0 1-1,1 0 1,0-1 0,0 1-1,0-1 1,1 0 0,-1 1 0,1-1-1,4 5 1,4 2-6,0 0 0,25 17 0,-25-20 54,0 0 0,-1 1-1,0 0 1,17 20 0,-27-28-58,1-1 1,-1 0-1,1 1 0,-1-1 1,1 0-1,-1 1 0,1-1 0,-1 1 1,1-1-1,-1 1 0,0-1 1,1 1-1,-1-1 0,0 1 1,0 0-1,1-1 0,-1 1 0,0-1 1,0 1-1,0 0 0,0-1 1,0 1-1,1 0 0,-1-1 1,0 1-1,-1-1 0,1 1 0,0 0 1,0-1-1,0 1 0,0 0 1,0-1-1,-1 1 0,1-1 1,0 1-1,0-1 0,-1 1 1,1-1-1,0 1 0,-1-1 0,1 1 1,-1-1-1,1 1 0,-1-1 1,1 1-1,-1-1 0,1 0 1,-1 1-1,1-1 0,-1 0 0,1 1 1,-2-1-1,-38 1-370,28-1 259,-111 0-851,122 0 935,-1 0 0,1 0 1,-1-1-1,1 1 0,-1 0 1,1-1-1,0 1 0,-1-1 1,1 1-1,-1-1 0,1 1 1,0-1-1,0 0 0,-1 0 1,1 0-1,0 0 0,0 0 1,0 0-1,0 0 0,0 0 1,0 0-1,0-1 0,0 1 1,1 0-1,-1 0 0,-1-4 1,1 1 68,-1-1 0,1 0 1,0 0-1,0-1 0,1 1 1,-1-9-1,-33 14 287,23 1-398,1-1 0,-1 0 0,1-1 0,-1 0 0,1 0 0,0-1 1,-1 0-1,1-1 0,0 0 0,0-1 0,1 0 0,-1-1 0,1 0 1,-10-7-1,14 9 97,0 0 0,0-1 0,0 1 0,1-1 0,0 0 0,-1-1 0,1 1 0,1-1 0,-1 0 0,1 0 1,0 0-1,0 0 0,0 0 0,1-1 0,0 1 0,0-1 0,0 0 0,1 1 0,-1-1 0,1 0 0,1 0 0,-1 0 0,1 0 1,1-8-1,-1 12-13,0 0 0,1 0 0,-1 0 0,1 0-1,0 0 1,-1 0 0,1 0 0,0 0 0,0 0 0,0 0 0,0 0 0,1 1 0,-1-1 0,1 0 0,-1 1 0,3-3 0,-2 3-4,0-1-1,0 0 1,-1 0-1,1 1 1,-1-1-1,1 0 1,-1 0-1,0-1 1,0 1-1,0 0 1,0 0-1,0 0 1,0-1-1,0 1 1,-1 0-1,0-1 1,1-2-1,-1-13 8,1 14-10,0 0 0,-1 0 1,0 0-1,0 0 0,0 0 1,0 0-1,-1 0 0,0 0 0,1 0 1,-1 1-1,-1-1 0,1 0 1,-1 0-1,1 1 0,-1-1 1,0 0-1,0 1 0,0 0 0,-1 0 1,1-1-1,-1 1 0,0 1 1,-5-5-1,-13-8-9,18 14 2,0 0 0,0-1 0,1 0 0,-1 1 1,0-1-1,1 0 0,-1 0 0,1-1 0,0 1 1,0 0-1,0-1 0,0 0 0,0 1 1,0-1-1,0 0 0,1 0 0,0 0 0,0 0 1,-1 0-1,2 0 0,-1 0 0,-1-7 1,2-78-5,-2 85 5,0-1 0,-1 1 0,0 0 0,1 0 1,-1 0-1,0 0 0,0 1 0,-1-1 0,1 1 0,0 0 0,-1 0 0,0 0 0,-7-3 0,-1-2 1,8 5-2,0 0 1,0-1 0,1 1-1,0-1 1,-1 0 0,1 0-1,0 0 1,0 0-1,1-1 1,-1 1 0,1-1-1,-1 0 1,1 0 0,1 0-1,-4-7 1,3 0 2,0-1 0,0 1 0,1-1 0,2-19 1,-1 19 11,-1 9-8,1 1 0,-1-1 0,1 1 0,-1-1 0,0 1 0,0-1 0,0 1 1,0-1-1,0 1 0,0 0 0,-1 0 0,1 0 0,-1-1 0,0 1 0,0 1 0,0-1 0,1 0 0,-2 0 0,1 1 0,0-1 0,0 1 0,0 0 0,-1-1 0,1 1 0,-1 0 0,1 1 0,-1-1 0,-3-1 0,-10-2 24,-1 1-1,0 0 1,-22-1-1,17 2-24,-44-9 157,-74-22-1,-20-5 50,131 35-114,-45 0 0,-25-3 139,36 0-154,-112 5 0,90 2-94,-735-1 406,813 1-378,-1 0 0,1 1-1,0-1 1,-1 2 0,1-1 0,0 1 0,0 0 0,-8 5 0,7-4 2,1 0 0,-1-1-1,1 1 1,-1-2 0,0 1 0,0-1 0,0 0-1,-14 0 1,-87-2 47,-111-14 0,168 5-62,24 4-46,-55-2 1,-61 4-68,-104 3 182,39 3-67,-47 2-166,157-4 42,73-2 91,-1 1 0,1 1 0,-1 1 1,1 1-1,-33 9 0,19-3 18,0-2 1,0-1 0,0-3-1,-1-1 1,-69-5-1,10 0 31,-700 3-607,786 2 577,0 0 1,0 1-1,1 0 0,-1 1 0,1 1 0,-13 5 1,-22 8 88,41-16 273,-13 5-1503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5:31:00.8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1 116 3442,'6'-15'6888,"308"9"-4425,285-20-873,-395 8-1159,277 13 1,-258 7-194,1120-8 315,-783 21-553,-71 2 18,1393-14 665,-1809-4-625,0-3-1,0-4 0,105-25 1,-107 21 161,0 2-1,1 4 1,100 4 0,-166 2-176,-5 0 23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3T17:36:23.91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0 1,'0'0,"2"0,4 0,6 0,6 0,4 0,4 0,3 0,0 0,0 0,-4 0,-1 0,-3 0,-6 0,-4 0,-5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3T17:36:24.37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1544.90979"/>
      <inkml:brushProperty name="anchorY" value="-1270.00012"/>
      <inkml:brushProperty name="scaleFactor" value="0.5"/>
    </inkml:brush>
  </inkml:definitions>
  <inkml:trace contextRef="#ctx0" brushRef="#br0">1 1,'0'0,"26"0,5 0,3 0,-2 0,-2 0,-4 0,-1 0,-1 0,0 0,-4 0,-4 0,-5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3T17:36:24.66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3113.76343"/>
      <inkml:brushProperty name="anchorY" value="-2540.00024"/>
      <inkml:brushProperty name="scaleFactor" value="0.5"/>
    </inkml:brush>
  </inkml:definitions>
  <inkml:trace contextRef="#ctx0" brushRef="#br0">1 1,'0'0,"30"0,6 0,1 0,-4 0,-8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35:27.89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2869.96387"/>
      <inkml:brushProperty name="anchorY" value="-9837.14844"/>
      <inkml:brushProperty name="scaleFactor" value="0.5"/>
    </inkml:brush>
  </inkml:definitions>
  <inkml:trace contextRef="#ctx0" brushRef="#br0">22 0 3249,'-4'2'4485,"-1"0"-4199,1 0 621,1 0 8,0-1-347,1 1 438,2-2-947,0 0-30,0 0 40,1 0-74,-1 1-27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3T17:36:24.94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4544.40186"/>
      <inkml:brushProperty name="anchorY" value="-3810.00049"/>
      <inkml:brushProperty name="scaleFactor" value="0.5"/>
    </inkml:brush>
  </inkml:definitions>
  <inkml:trace contextRef="#ctx0" brushRef="#br0">1 1,'0'0,"41"0,8 0,2 0,-4 0,-6 0,-8 0,-9 0,-8 0,-7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3T17:36:25.91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6126.25879"/>
      <inkml:brushProperty name="anchorY" value="-5080.00049"/>
      <inkml:brushProperty name="scaleFactor" value="0.5"/>
    </inkml:brush>
  </inkml:definitions>
  <inkml:trace contextRef="#ctx0" brushRef="#br0">1 1,'0'0,"47"0,11 0,9 0,0 0,-3 0,-5 0,-5 0,-10 0,-12 0,-10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3T17:36:26.16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7910.42236"/>
      <inkml:brushProperty name="anchorY" value="-6350.00049"/>
      <inkml:brushProperty name="scaleFactor" value="0.5"/>
    </inkml:brush>
  </inkml:definitions>
  <inkml:trace contextRef="#ctx0" brushRef="#br0">1 1,'0'0,"44"0,8 0,6 0,-4 0,-7 0,-7 0,-11 0,-9 0,-9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3T17:36:26.31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9536.06055"/>
      <inkml:brushProperty name="anchorY" value="-7620.00098"/>
      <inkml:brushProperty name="scaleFactor" value="0.5"/>
    </inkml:brush>
  </inkml:definitions>
  <inkml:trace contextRef="#ctx0" brushRef="#br0">0 1,'0'0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3T17:36:26.46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10806.06055"/>
      <inkml:brushProperty name="anchorY" value="-8890.00098"/>
      <inkml:brushProperty name="scaleFactor" value="0.5"/>
    </inkml:brush>
  </inkml:definitions>
  <inkml:trace contextRef="#ctx0" brushRef="#br0">0 1,'0'0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3T17:36:26.65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12076.06055"/>
      <inkml:brushProperty name="anchorY" value="-10160.00098"/>
      <inkml:brushProperty name="scaleFactor" value="0.5"/>
    </inkml:brush>
  </inkml:definitions>
  <inkml:trace contextRef="#ctx0" brushRef="#br0">1 1,'0'0,"38"0,11 0,3 0,-7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3T17:36:26.79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13530.60254"/>
      <inkml:brushProperty name="anchorY" value="-11430.00098"/>
      <inkml:brushProperty name="scaleFactor" value="0.5"/>
    </inkml:brush>
  </inkml:definitions>
  <inkml:trace contextRef="#ctx0" brushRef="#br0">0 1,'0'0,"42"0,1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3T17:36:27.52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14885.72266"/>
      <inkml:brushProperty name="anchorY" value="-12700.00098"/>
      <inkml:brushProperty name="scaleFactor" value="0.5"/>
    </inkml:brush>
  </inkml:definitions>
  <inkml:trace contextRef="#ctx0" brushRef="#br0">0 1,'0'0,"5"0,5 0,5 0,7 0,5 0,6 0,8 0,-3 0,-3 0,-8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3T17:36:27.70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16408.26563"/>
      <inkml:brushProperty name="anchorY" value="-13970.00195"/>
      <inkml:brushProperty name="scaleFactor" value="0.5"/>
    </inkml:brush>
  </inkml:definitions>
  <inkml:trace contextRef="#ctx0" brushRef="#br0">0 1,'0'0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3T17:36:27.83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17678.26563"/>
      <inkml:brushProperty name="anchorY" value="-15240.00195"/>
      <inkml:brushProperty name="scaleFactor" value="0.5"/>
    </inkml:brush>
  </inkml:definitions>
  <inkml:trace contextRef="#ctx0" brushRef="#br0">1 1,'0'0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35:30.27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1579.94434"/>
      <inkml:brushProperty name="anchorY" value="-8579.23145"/>
      <inkml:brushProperty name="scaleFactor" value="0.5"/>
    </inkml:brush>
  </inkml:definitions>
  <inkml:trace contextRef="#ctx0" brushRef="#br0">46 0 2337,'0'0'5739,"1"0"-5638,1 1 193,1 0-148,1 0 62,1 2-58,0 0-3,1 1-57,-1 0-42,1 0 8,-1 0-26,0 1 23,1-2-45,0 1 32,0-2-29,1 1 45,1-1-14,-1 0-31,1 0-8,-1 0 18,0 0-8,1 0-15,-1 1 4,0-1-20,0 1 23,1-1-8,0 1-15,0-1-14,1 0 40,0 0-14,-1 0 6,0-1-37,-2 1 29,-1-1-29,-1 0 45,-1 0-14,-1 0 6,1 1 0,0-1 19,1 1-24,1-1 26,2 0-26,1 0 7,-1 0 17,0 1 13,-1-1-40,-2-1 32,-1 1-29,-1 0 26,-1 0 198,-1-1-182,-1 0 41,1 1 79,0-1-176,0 1 94,-1 0 117,1-1-149,0 1 240,-3 0 117,0 0 141,-3 1-263,-1-1-57,-1 2-103,0-1-65,-1 2 6,1 0-30,0 0-69,0 2-37,0-1 98,0 1 134,0 0-203,-2-1 128,-1 1-59,-2-1 14,-1-1-41,-1 1 12,-1 0-25,1-1 6,0 1 15,1 0-4,3-1-54,1-1 72,1 0-6,0 0-15,1-1 45,-1 1-32,0-1-27,0 1-10,1-1 18,1 1-7,2-1-17,0 0-144,3 0 190,0 0 10,2-1 75,0-1-10,0 1-28,0-1-7,0 0-56,0 0 31,0 0-31,-1 1 8,1-1-3,-1 1 0,1 0 210,0-1-215,1-1-80,1 1-326,3 0 187,1 0-59,3-2 120,1-1-29,1-1 109,-1-1-45,0-1 75,0-1-94,-2 0 161,-1 0-217,0-1-8,0 0 72,-1 1 6,0 0-19,-1 1 141,0 0-2,-1 0 26,-1 2-18,-1 0 8,0 1-22,-1 0 24,0 1 11,-1 1-2,0 0 20,1 1-42,-1 0 32,1 0 46,-1 0 4,0 0-34,0 1-42,-2-1-158,-3 0 208,-2 0 451,-2 0-593,0 0 153,-1 1-88,1 0-35,2 1 42,1 0-71,1-1-91,2 1 42,0-1 36,1-1 116,1 0-47,6 0-609,3 0 422,5-1 203,2-2-267,1-1 2,0 0-63,-3 1 378,-4 0-77,-3 0 155,-2 2-102,-2 0 0,-4 1-18,-4 0 18,-4 0 254,-4 0-296,0 1 64,-1 0-22,2 0-5,3 1-19,2 0 25,3-1-84,2 0 44,1 0-129,2-1 203,0 0-83,0 0 86,1 0 0,1 0 39,2-1-82,2-1 64,-1 1 147,1-1-62,-2 1-45,5 0 2218,-11 0-2114,-1 1-168,-3-1 61,0 1-61,-1-1-43,1-1 11,1 0-120,0 0-117,2-2 232,0 0-62,1-1-32,-2-2 112,-1-1-90,-1 1 85,-1-1-43,0 2 33,2 0 47,1 3 25,1 0-78,2 2 26,1 1 28,4 2 26,2 3-6,1 1 81,2 1-96,0 0-43,-2 1-8,-2 1-43,-1-1-851,-3-2-1608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3T17:36:28.00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18948.26563"/>
      <inkml:brushProperty name="anchorY" value="-16510.00195"/>
      <inkml:brushProperty name="scaleFactor" value="0.5"/>
    </inkml:brush>
  </inkml:definitions>
  <inkml:trace contextRef="#ctx0" brushRef="#br0">1 1,'0'0,"41"0,14 0,4 0,-8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3T17:36:28.15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20424.41016"/>
      <inkml:brushProperty name="anchorY" value="-17780.00195"/>
      <inkml:brushProperty name="scaleFactor" value="0.5"/>
    </inkml:brush>
  </inkml:definitions>
  <inkml:trace contextRef="#ctx0" brushRef="#br0">1 1,'0'0,"35"0,11 0,3 0,-5 0,-9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3T17:36:28.34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21903.74023"/>
      <inkml:brushProperty name="anchorY" value="-19050.00195"/>
      <inkml:brushProperty name="scaleFactor" value="0.5"/>
    </inkml:brush>
  </inkml:definitions>
  <inkml:trace contextRef="#ctx0" brushRef="#br0">0 1,'0'0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3T17:36:28.56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23173.74023"/>
      <inkml:brushProperty name="anchorY" value="-20320.00195"/>
      <inkml:brushProperty name="scaleFactor" value="0.5"/>
    </inkml:brush>
  </inkml:definitions>
  <inkml:trace contextRef="#ctx0" brushRef="#br0">1 1,'0'0,"21"0,7 0,7 0,3 0,2 0,-5 0,-6 0,-8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3T17:36:28.74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24691.43164"/>
      <inkml:brushProperty name="anchorY" value="-21590.00195"/>
      <inkml:brushProperty name="scaleFactor" value="0.5"/>
    </inkml:brush>
  </inkml:definitions>
  <inkml:trace contextRef="#ctx0" brushRef="#br0">0 1,'0'0,"52"0,15 0,4 0,-9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3T17:36:28.94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26212.68945"/>
      <inkml:brushProperty name="anchorY" value="-22860.00195"/>
      <inkml:brushProperty name="scaleFactor" value="0.5"/>
    </inkml:brush>
  </inkml:definitions>
  <inkml:trace contextRef="#ctx0" brushRef="#br0">0 1,'0'0,"41"0,12 0,10 0,0 0,-3 0,-14 0,-13 0,-12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3T17:36:29.08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27862.22852"/>
      <inkml:brushProperty name="anchorY" value="-24130.00195"/>
      <inkml:brushProperty name="scaleFactor" value="0.5"/>
    </inkml:brush>
  </inkml:definitions>
  <inkml:trace contextRef="#ctx0" brushRef="#br0">0 1,'0'0,"10"0,3 0,5 0,0 0,0 0,-4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3T17:36:29.21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29222.875"/>
      <inkml:brushProperty name="anchorY" value="-25400.00195"/>
      <inkml:brushProperty name="scaleFactor" value="0.5"/>
    </inkml:brush>
  </inkml:definitions>
  <inkml:trace contextRef="#ctx0" brushRef="#br0">1 1,'0'0,"5"0,3 0,2 0,4 0,3 0,5 0,5 0,4 0,-3 0,-3 0,-7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3T17:36:29.38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30697.51367"/>
      <inkml:brushProperty name="anchorY" value="-26670.00195"/>
      <inkml:brushProperty name="scaleFactor" value="0.5"/>
    </inkml:brush>
  </inkml:definitions>
  <inkml:trace contextRef="#ctx0" brushRef="#br0">0 1,'0'0,"22"0,2 0,0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3T17:36:29.67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32037.28906"/>
      <inkml:brushProperty name="anchorY" value="-27940.00391"/>
      <inkml:brushProperty name="scaleFactor" value="0.5"/>
    </inkml:brush>
  </inkml:definitions>
  <inkml:trace contextRef="#ctx0" brushRef="#br0">0 1,'0'0,"44"0,6 0,1 0,-6 0,-9 0,-11 0,-9 0,-5 0,-5 0,0 0,2 0,3 0,1 0,2 0,1 0,1 0,1 0,1 0,2 0,-1 0,-5 0,-4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35:39.60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8886.73535"/>
      <inkml:brushProperty name="anchorY" value="-6832.92285"/>
      <inkml:brushProperty name="scaleFactor" value="0.5"/>
    </inkml:brush>
  </inkml:definitions>
  <inkml:trace contextRef="#ctx0" brushRef="#br0">1 15 816,'0'-15'13468,"0"16"-13481,0 2 39,0 1 6,0 1-21,0 1 8,0 1-3,0 1 0,0 0 0,0 1-19,0-1 24,0 0 11,0 1-21,0 0-11,0 0 77,0-1-42,0 0-22,0-1 9,0 0-6,0-1 0,0-1 37,0 1-29,0 0-8,0 0 21,0 0-45,0 0 32,0 1-10,0-1-17,0 0 6,0-1 15,0-1-23,0-1 64,0-1-75,0-1 205,0-1-189,0 0 27,0 0-30,0 0 6,0 0-3,0 0-19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3T17:36:37.23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33771.60156"/>
      <inkml:brushProperty name="anchorY" value="-29210.00391"/>
      <inkml:brushProperty name="scaleFactor" value="0.5"/>
    </inkml:brush>
  </inkml:definitions>
  <inkml:trace contextRef="#ctx0" brushRef="#br0">0 0,'0'0,"7"0,3 0,2 0,2 0,2 0,2 0,3 0,3 0,4 0,7 0,-2 0,-2 0,-7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3T17:36:38.18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35314.35938"/>
      <inkml:brushProperty name="anchorY" value="-30480.00391"/>
      <inkml:brushProperty name="scaleFactor" value="0.5"/>
    </inkml:brush>
  </inkml:definitions>
  <inkml:trace contextRef="#ctx0" brushRef="#br0">0 0,'0'0,"8"0,3 0,2 0,2 0,2 0,3 0,2 0,4 0,-3 0,-3 0,-4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3T17:36:38.99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36774.78516"/>
      <inkml:brushProperty name="anchorY" value="-31750.00391"/>
      <inkml:brushProperty name="scaleFactor" value="0.5"/>
    </inkml:brush>
  </inkml:definitions>
  <inkml:trace contextRef="#ctx0" brushRef="#br0">0 0,'0'0,"44"0,2 0,1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3T17:36:40.03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38181.06641"/>
      <inkml:brushProperty name="anchorY" value="-33020.00391"/>
      <inkml:brushProperty name="scaleFactor" value="0.5"/>
    </inkml:brush>
  </inkml:definitions>
  <inkml:trace contextRef="#ctx0" brushRef="#br0">1 0,'0'0,"1"0,2 0,1 0,3 0,3 0,4 0,3 0,5 0,3 0,6 0,5 0,-2 0,-4 0,-7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3T17:36:40.47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39708.40234"/>
      <inkml:brushProperty name="anchorY" value="-34290.00391"/>
      <inkml:brushProperty name="scaleFactor" value="0.5"/>
    </inkml:brush>
  </inkml:definitions>
  <inkml:trace contextRef="#ctx0" brushRef="#br0">1 0,'0'0,"44"0,11 0,8 0,2 0,-1 0,-12 0,-11 0,-14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3T17:36:40.67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41389.88281"/>
      <inkml:brushProperty name="anchorY" value="-35560.00391"/>
      <inkml:brushProperty name="scaleFactor" value="0.5"/>
    </inkml:brush>
  </inkml:definitions>
  <inkml:trace contextRef="#ctx0" brushRef="#br0">1 0,'0'0,"40"0,8 0,2 0,-7 0,-11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3T17:36:40.97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42873.39453"/>
      <inkml:brushProperty name="anchorY" value="-36830.00391"/>
      <inkml:brushProperty name="scaleFactor" value="0.5"/>
    </inkml:brush>
  </inkml:definitions>
  <inkml:trace contextRef="#ctx0" brushRef="#br0">1 0,'0'0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3T17:36:41.14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44143.39453"/>
      <inkml:brushProperty name="anchorY" value="-38100.00391"/>
      <inkml:brushProperty name="scaleFactor" value="0.5"/>
    </inkml:brush>
  </inkml:definitions>
  <inkml:trace contextRef="#ctx0" brushRef="#br0">1 0,'0'0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3T17:36:41.30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45413.39453"/>
      <inkml:brushProperty name="anchorY" value="-39370.00391"/>
      <inkml:brushProperty name="scaleFactor" value="0.5"/>
    </inkml:brush>
  </inkml:definitions>
  <inkml:trace contextRef="#ctx0" brushRef="#br0">0 0,'0'0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3T17:36:41.45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46683.39453"/>
      <inkml:brushProperty name="anchorY" value="-40640.00391"/>
      <inkml:brushProperty name="scaleFactor" value="0.5"/>
    </inkml:brush>
  </inkml:definitions>
  <inkml:trace contextRef="#ctx0" brushRef="#br0">0 0,'0'0,"9"0,4 0,6 0,5 0,1 0,-5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35:41.01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0156.73535"/>
      <inkml:brushProperty name="anchorY" value="-8286.38672"/>
      <inkml:brushProperty name="scaleFactor" value="0.5"/>
    </inkml:brush>
  </inkml:definitions>
  <inkml:trace contextRef="#ctx0" brushRef="#br0">224 0 1857,'0'0'2110,"-3"0"-1571,-1 0 283,1 0 120,-5 0 2198,7 0-2772,-2 1 93,1 0-338,-2 1 152,-1 2 90,-1 0-165,0 1-184,1 1 387,0-1-429,-1 1 263,0 0-154,0 0 152,0-1-137,-1 1-87,-1 0 80,0-1 95,-1 1-122,-1-1-29,1 1-30,0 0 1,0-1-6,1-1 18,1 0-23,1 0-11,0-1 21,0 0 11,1 0-2,1-1 2,0 0-19,2-1 24,1-1-26,0 1 203,1-1-129,0-1-74,-1 2-19,-2-1 34,0 1-15,-1 1 24,-1 0 13,2-1-40,0 1 13,1-1-5,1-1-19,1 1 214,0-1-67,0 0-19,0 0-90,0 2-22,0-1 43,2 1-50,1 0 15,1 1 14,3-1-24,1 0 7,2 0-58,0 0-3,1 0 147,-1-1-101,0 1 18,-1-1-2,0 1 16,0 0-25,0 0 9,1 1-3,-1-1 19,0 0-24,0 0 7,-2 0-2,0 0-19,-1 0 6,-1 0 16,-1 0-25,0 1 28,-2-1-28,1-1 9,-2 0-40,0 0 66,0 0 54,-1-1-33,0 1 33,0-1-35,0 0 0,0 0-18,0 0 4,0-1-20,0 1 4,0 0-2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3T17:36:42.16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48063.28906"/>
      <inkml:brushProperty name="anchorY" value="-41910.00391"/>
      <inkml:brushProperty name="scaleFactor" value="0.5"/>
    </inkml:brush>
  </inkml:definitions>
  <inkml:trace contextRef="#ctx0" brushRef="#br0">1 0,'0'0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3T17:36:42.37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49333.28906"/>
      <inkml:brushProperty name="anchorY" value="-43180.00391"/>
      <inkml:brushProperty name="scaleFactor" value="0.5"/>
    </inkml:brush>
  </inkml:definitions>
  <inkml:trace contextRef="#ctx0" brushRef="#br0">68 0,'0'0,"-11"0,-4 0,2 0,2 0,3 0,3 0,2 0,1 0,2 0,1 0,2 0,5 0,7 0,8 0,8 0,7 0,6 0,3 0,-5 0,-8 0,-10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3T17:36:42.58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50846.04688"/>
      <inkml:brushProperty name="anchorY" value="-44450.00391"/>
      <inkml:brushProperty name="scaleFactor" value="0.5"/>
    </inkml:brush>
  </inkml:definitions>
  <inkml:trace contextRef="#ctx0" brushRef="#br0">1 0,'0'0,"47"0,5 0,1 0,-9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3T17:36:42.79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52312.1875"/>
      <inkml:brushProperty name="anchorY" value="-45720.00391"/>
      <inkml:brushProperty name="scaleFactor" value="0.5"/>
    </inkml:brush>
  </inkml:definitions>
  <inkml:trace contextRef="#ctx0" brushRef="#br0">1 0,'0'0,"49"0,12 0,7 0,-9 0,-12 0,-14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3T17:36:42.96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53899.50391"/>
      <inkml:brushProperty name="anchorY" value="-46990.00391"/>
      <inkml:brushProperty name="scaleFactor" value="0.5"/>
    </inkml:brush>
  </inkml:definitions>
  <inkml:trace contextRef="#ctx0" brushRef="#br0">0 0,'0'0,"30"0,8 0,8 0,3 0,-6 0,-7 0,-10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3T17:36:43.13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55437.67578"/>
      <inkml:brushProperty name="anchorY" value="-48260.00391"/>
      <inkml:brushProperty name="scaleFactor" value="0.5"/>
    </inkml:brush>
  </inkml:definitions>
  <inkml:trace contextRef="#ctx0" brushRef="#br0">0 0,'0'0,"41"0,11 0,8 0,2 0,-9 0,-13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3T17:36:43.26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57015.72656"/>
      <inkml:brushProperty name="anchorY" value="-49530.00391"/>
      <inkml:brushProperty name="scaleFactor" value="0.5"/>
    </inkml:brush>
  </inkml:definitions>
  <inkml:trace contextRef="#ctx0" brushRef="#br0">1 0,'0'0,"23"0,1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3T17:36:43.54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58333.19922"/>
      <inkml:brushProperty name="anchorY" value="-50800.00391"/>
      <inkml:brushProperty name="scaleFactor" value="0.5"/>
    </inkml:brush>
  </inkml:definitions>
  <inkml:trace contextRef="#ctx0" brushRef="#br0">1 0,'0'0,"41"0,10 0,7 0,-1 0,-7 0,-9 0,-12 0,-11 0,-7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3T17:36:43.70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59959.01563"/>
      <inkml:brushProperty name="anchorY" value="-52070.00391"/>
      <inkml:brushProperty name="scaleFactor" value="0.5"/>
    </inkml:brush>
  </inkml:definitions>
  <inkml:trace contextRef="#ctx0" brushRef="#br0">0 0,'0'0,"33"0,9 0,10 0,3 0,-6 0,-8 0,-11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3T17:36:43.90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61530.50781"/>
      <inkml:brushProperty name="anchorY" value="-53340.00391"/>
      <inkml:brushProperty name="scaleFactor" value="0.5"/>
    </inkml:brush>
  </inkml:definitions>
  <inkml:trace contextRef="#ctx0" brushRef="#br0">1 0,'0'0,"41"0,10 0,8 0,-7 0,-11 0,-13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35:42.37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8852.41797"/>
      <inkml:brushProperty name="anchorY" value="-7207.36865"/>
      <inkml:brushProperty name="scaleFactor" value="0.5"/>
    </inkml:brush>
  </inkml:definitions>
  <inkml:trace contextRef="#ctx0" brushRef="#br0">158 20 1873,'0'0'6627,"0"-4"-6547,0 0-11,-3 0 83,-2 1 289,-3 1-393,-1 0 120,-1 1-38,0 2 36,2 0-180,2 1 241,2 0-320,1 0 133,2-1-83,1 0 406,2-1-139,3 0-173,2 0 72,3 0-49,1 0-47,1-1-6,-2 1 35,-1-1 80,-4 0 147,-1 0-53,-2 1-214,-1-1 10,-2 1-204,-3 0 290,-3 0-136,-1 0 96,-1 1-86,1 0 4,1 1 15,2 0-45,2 1 51,0 0 21,2 1-24,0-1-27,1 1 46,0 0-91,0 0 82,0 0-44,0 1 50,2 0 192,1 0-259,1 0 107,0-1-72,-1-1 13,-1 1-5,0-1 19,-1-1-24,-1 1-11,0-1 21,0 0 48,0 0-69,0-1 43,0 0-51,0 0 216,0-1-168,-1 0 99,-1-1-118,-2-1 97,-3-1-124,-1 0 17,-1-1-139,-2 0 53,1 1-5,1-1 53,2 1 25,1 0-78,2 0 64,1 0 34,1 0 9,0 0-16,-1 1-11,0-1-16,-1 1-54,0 0 52,0 0 36,-1 1-10,1 0 27,1 0 32,1 0-46,1 1 166,1 0-67,-1-1-30,0 2-79,-1-1 18,0 0 6,0 0-24,0 0 7,0 0-20,1 0-14,0 0-110,1 0 105,0 0 37,0 0 8,0 2 24,3 0-21,0 2 26,2 0 30,0 2-27,0 1 29,0 0-8,1 1 4,-1-2-76,0 1 134,2-2-137,-1 0 100,1-1-49,0 0-42,0-1 13,0-1-8,-1 0-19,0 0 43,0 0-32,-1-1 29,1 1-26,0 0 8,1 1-3,-1-1 18,-1 0 14,0-1-40,0 1 14,-2-1 12,-1 0-4,1-1 1015,-3 0-871,1 0 7,0 0-106,-1 0-56,1 0-11,0 0 13,0 0-8,0 0 3,-1 0 38,0 0-30,0 0 26,0 0-36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3T17:36:44.07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63072.73438"/>
      <inkml:brushProperty name="anchorY" value="-54610"/>
      <inkml:brushProperty name="scaleFactor" value="0.5"/>
    </inkml:brush>
  </inkml:definitions>
  <inkml:trace contextRef="#ctx0" brushRef="#br0">1 0,'0'0,"45"0,11 0,7 0,-8 0,-12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3T17:36:44.21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64605.23047"/>
      <inkml:brushProperty name="anchorY" value="-55880"/>
      <inkml:brushProperty name="scaleFactor" value="0.5"/>
    </inkml:brush>
  </inkml:definitions>
  <inkml:trace contextRef="#ctx0" brushRef="#br0">1 0,'0'0,"13"0,3 0,1 0,-3 0,-2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3T17:36:44.36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65947.4375"/>
      <inkml:brushProperty name="anchorY" value="-57150"/>
      <inkml:brushProperty name="scaleFactor" value="0.5"/>
    </inkml:brush>
  </inkml:definitions>
  <inkml:trace contextRef="#ctx0" brushRef="#br0">1 0,'0'0,"46"0,18 0,-5 0,-9 0,-10 0,-11 0,-11 0,-8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7:45:39.28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1768.58398"/>
      <inkml:brushProperty name="anchorY" value="-23935.32227"/>
      <inkml:brushProperty name="scaleFactor" value="0.5"/>
    </inkml:brush>
  </inkml:definitions>
  <inkml:trace contextRef="#ctx0" brushRef="#br0">1 1 3137,'0'6'8482,"2"-6"-8464,1 0-2,4 0-18,2 1 4,3 0-2,2-1 0,0 0 19,0 1-24,0-1 7,0 1 17,1 0-24,-1-1 26,1 1-26,2-1 7,1 0-2,2 0 0,1 0-18,-1 0 23,-2 0-8,-2 0 3,-2 0 0,-4 0 0,-1 0 0,-1 0-18,1 0 23,2 0-8,3 0 3,0 0 19,0 0-24,-1 0 7,-1 0-2,-1 0-18,-2 0 23,1 0-8,-2 0-15,-1 0 23,0 0-8,0 0-15,-1 0 23,-1 0-8,1 0 22,-2 0-24,1 0 7,-1 0-2,0 0 0,-1 0 0,0 0 0,0 0 19,-1 0-24,0 0 26,0 0-26,-1 0 7,-1 0 17,1 0-6,-1 0 6,0 0-24,0 0-11,-1 0-134,1 1 100,0 0-38,0 0 29,0 0 30,0 1 29,0-1-6,0 2-181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7:45:40.02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3553.33984"/>
      <inkml:brushProperty name="anchorY" value="-25231.56445"/>
      <inkml:brushProperty name="scaleFactor" value="0.5"/>
    </inkml:brush>
  </inkml:definitions>
  <inkml:trace contextRef="#ctx0" brushRef="#br0">0 1 368,'0'0'4645,"4"2"-4200,-1-1-122,2 1 99,-1 0-67,-1-1-1,1 0-148,-1-1-35,2 0 167,0 0-95,2 0 53,2 0-47,1 0 12,2 1-173,2 0 29,0-1-18,1 0-22,0 1-12,2-1-17,-1 0 77,4 0-61,2 0-16,3 0-32,0 0 43,1 0-54,-1 0 16,-1 0 14,-4 0-43,-4 0 32,-2 0-11,-4 0 22,-3 0 13,-2 0 53,-2 0-50,-1 0 56,1 0 965,-3 0-1061,0 0 2,1 0-66,1 0-790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7:45:40.65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5247.04688"/>
      <inkml:brushProperty name="anchorY" value="-26514.81445"/>
      <inkml:brushProperty name="scaleFactor" value="0.5"/>
    </inkml:brush>
  </inkml:definitions>
  <inkml:trace contextRef="#ctx0" brushRef="#br0">0 1 3506,'0'0'3060,"12"0"-2879,2 0 9,1 0 71,-1 0-53,0 0 115,-2 0-107,-1 0 165,-2 0-159,-1 0-25,-1 0 62,-1 0-45,1 0 12,1 0 110,1 0-162,2 0 34,0 0-125,4 0 85,2 0 61,2 0-111,4 0 39,1 0-13,4 0-56,-1 0-40,1 0 27,-3 0-32,-3 0 26,-4 0-26,-3 0 26,-4 0-26,-3 0 101,-3 0-104,-1 0 34,-2 0-10,0 0-37,-1 0 29,0 0-67,-1 0 19,1 0-8,0 0-74,1 0 20,3 0-271,2 0-486,2 0-643,1 0-1187,6 0-2941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7:45:41.20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7030.46094"/>
      <inkml:brushProperty name="anchorY" value="-27784.81641"/>
      <inkml:brushProperty name="scaleFactor" value="0.5"/>
    </inkml:brush>
  </inkml:definitions>
  <inkml:trace contextRef="#ctx0" brushRef="#br0">1 1 2849,'0'0'3458,"15"0"-3109,2 0-76,4 0-76,1 0-104,-1 0 150,2 0 40,1 0 10,2 0-10,3 0-85,2 0-33,2 0-34,1 0 39,-1 0-33,-3 0-9,-2 0 40,-4 0-51,-3 0 16,-4 0 70,-2 0-40,-3 0-22,-2 0-10,-2 0-94,-2 0-31,1 0 2,2 0-83,2 0-389,2 0-641,-1 0-1077,0 0-2388,-3 0 2948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7:45:41.67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8873.5625"/>
      <inkml:brushProperty name="anchorY" value="-29054.81641"/>
      <inkml:brushProperty name="scaleFactor" value="0.5"/>
    </inkml:brush>
  </inkml:definitions>
  <inkml:trace contextRef="#ctx0" brushRef="#br0">1 1 4530,'0'0'3628,"20"1"-3214,5 1-153,3 0 102,1 0-109,-1 0-28,0 0 81,-1 0-197,0-1 76,-1 0-84,-1-1-1,-2 0-40,-3 0-66,-3 0 35,-3 1-36,-2-1-10,-2 1-16,-1 1-147,-1 0-968,-2 0-499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7:45:42.16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0532.29688"/>
      <inkml:brushProperty name="anchorY" value="-30350.95508"/>
      <inkml:brushProperty name="scaleFactor" value="0.5"/>
    </inkml:brush>
  </inkml:definitions>
  <inkml:trace contextRef="#ctx0" brushRef="#br0">0 1 5475,'0'0'5047,"12"0"-4599,3 1 78,6 0-35,4-1-123,2 1-40,1-1-90,-1 0-209,-2 0 51,-2 0-88,-5 0 16,-2 0-64,-4 0 16,-1 0-120,0 0-286,1 0-37,2 0-685,2 0-198,-2 0-1259,4 0-3503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7:45:42.63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2146.71875"/>
      <inkml:brushProperty name="anchorY" value="-31623.96289"/>
      <inkml:brushProperty name="scaleFactor" value="0.5"/>
    </inkml:brush>
  </inkml:definitions>
  <inkml:trace contextRef="#ctx0" brushRef="#br0">1 7 5442,'0'0'4568,"14"0"-3994,8 0-174,4 0-69,4 0-89,2 0-79,0-1-8,1 0 29,-3 0-107,-1 0-42,-4 0-11,-1 0-24,-2 1-35,1 0-10,1-1-411,2 1-539,4 0-657,-5 0-1923,-4 1-2251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35:44.11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0125.27539"/>
      <inkml:brushProperty name="anchorY" value="-8587.14551"/>
      <inkml:brushProperty name="scaleFactor" value="0.5"/>
    </inkml:brush>
  </inkml:definitions>
  <inkml:trace contextRef="#ctx0" brushRef="#br0">1 1 2929,'2'0'7780,"-2"2"-7617,0 0 58,0 2-32,0 1-124,0 1 33,0 1-18,0 0-56,0 1 91,0 0-104,0 0 31,0 0-10,0 0 19,0 0-6,0 0 3,0 0 0,0 1-37,0-1 10,0-1 33,0 1-30,0-2 48,0 0-69,0-1 39,0-1-12,0 0 58,0 0-16,0 0 8,0 0-56,0-1 34,0 0-31,0-1-30,0 0 27,0 0-29,0-2 8,0 1 34,0-1-29,0 0-8,0 0 3,0 0-3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7:45:43.17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3884.58984"/>
      <inkml:brushProperty name="anchorY" value="-32887.83984"/>
      <inkml:brushProperty name="scaleFactor" value="0.5"/>
    </inkml:brush>
  </inkml:definitions>
  <inkml:trace contextRef="#ctx0" brushRef="#br0">1 47 5426,'0'0'5326,"3"0"-5044,4 0 20,5 0-19,4 0-67,5 0-112,2 0-48,3 0 21,3 0-34,2 0-48,2 0 50,5 0-56,2 0 35,2-1-29,3-1-11,0-1 21,0-1-7,-2-1-36,-3-1-119,-7 0-604,-4 0-284,-7 1-580,-6 2-1083,0-3-2468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7:45:43.70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5809.65234"/>
      <inkml:brushProperty name="anchorY" value="-34111.46875"/>
      <inkml:brushProperty name="scaleFactor" value="0.5"/>
    </inkml:brush>
  </inkml:definitions>
  <inkml:trace contextRef="#ctx0" brushRef="#br0">0 4 928,'0'0'5960,"17"0"-5421,4 1-133,2 0 53,1 0 64,-2 0 16,0 0 242,0-1-212,2 1-73,3-1-91,4 0-231,4 0-4,6 0 20,2 0 18,3 0-61,0-2 2,-1 1-114,-2-1-9,-6 0-23,-6 1-38,-8 0-29,-6 0-349,-7 1-670,-5 0-38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7:45:57.45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50860.89063"/>
      <inkml:brushProperty name="anchorY" value="-38038.25781"/>
      <inkml:brushProperty name="scaleFactor" value="0.5"/>
    </inkml:brush>
  </inkml:definitions>
  <inkml:trace contextRef="#ctx0" brushRef="#br0">0 0 3794,'6'3'11344,"-5"-3"-11459,4 0 107,2 0 83,3 0-41,3 1-20,2 1-12,1 1 1,1 1-3,2 1 0,1 0-37,0 0 29,1 0-11,-1 0-90,0-1-49,-2 0 27,-2 0-71,-3 0-281,-3-1 77,-2 0-359,-2 0-209,0 0-576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7:45:57.98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52427.35156"/>
      <inkml:brushProperty name="anchorY" value="-39379.70313"/>
      <inkml:brushProperty name="scaleFactor" value="0.5"/>
    </inkml:brush>
  </inkml:definitions>
  <inkml:trace contextRef="#ctx0" brushRef="#br0">0 19 4722,'0'0'4706,"7"0"-4076,1 0 122,2 0-357,0 0-69,2 0 60,2 0-116,1 0 66,2 0 54,1 0-185,3 0 40,3 0-74,2 0 144,4 0-120,0 0-129,1 0 1,-1 0-13,-2-2-25,-5-1-32,-3-1 9,-5 1-100,-3 0-551,-1 2-689,-2 0-459,-2 0-728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7:45:58.41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54132.08594"/>
      <inkml:brushProperty name="anchorY" value="-40631.00391"/>
      <inkml:brushProperty name="scaleFactor" value="0.5"/>
    </inkml:brush>
  </inkml:definitions>
  <inkml:trace contextRef="#ctx0" brushRef="#br0">1 22 3506,'0'0'6603,"30"0"-6014,6 0-34,1 0-13,0-1 45,-3-1-168,-3-1-99,-2 1-203,-2-1-69,-2 0 0,-1 0-53,0 1-27,-2 1-350,-3 0-912,-1 1-397,-4 0-1831,1 0-1918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7:45:58.84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55824.46875"/>
      <inkml:brushProperty name="anchorY" value="-41879.54297"/>
      <inkml:brushProperty name="scaleFactor" value="0.5"/>
    </inkml:brush>
  </inkml:definitions>
  <inkml:trace contextRef="#ctx0" brushRef="#br0">0 0 1313,'0'0'8870,"30"1"-8550,5 0 94,4-1-158,-3 1-80,-2-1 128,-4 0-160,-3 0 235,0 0-144,0 0-102,1 0 51,5 0-101,1 0-32,1 0-51,0 0-29,0 0-185,-3 0-474,-3 0-438,-2 0-1072,-7 0-1431,-5 0-1625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7:45:59.23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57701.95703"/>
      <inkml:brushProperty name="anchorY" value="-43152.54688"/>
      <inkml:brushProperty name="scaleFactor" value="0.5"/>
    </inkml:brush>
  </inkml:definitions>
  <inkml:trace contextRef="#ctx0" brushRef="#br0">0 0 5042,'0'0'6833,"40"0"-6268,7 0-228,7 0-201,-2 0 82,-3 0-66,-5 0-26,-6 0-142,-4 0 37,-2 0-77,-1 0-339,-3 0-635,-1 0-1112,-5 0-544,-7 0-2549,-5 0 3821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7:45:59.64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59495.02734"/>
      <inkml:brushProperty name="anchorY" value="-44422.54688"/>
      <inkml:brushProperty name="scaleFactor" value="0.5"/>
    </inkml:brush>
  </inkml:definitions>
  <inkml:trace contextRef="#ctx0" brushRef="#br0">0 22 4002,'0'0'6758,"47"-3"-6286,8-2 117,6 1-220,-4 0-300,-9 2 3,-10 0-67,-11 1 1,-10 1-137,-7-1-616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7:46:08.76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61127.33594"/>
      <inkml:brushProperty name="anchorY" value="-45671.10156"/>
      <inkml:brushProperty name="scaleFactor" value="0.5"/>
    </inkml:brush>
  </inkml:definitions>
  <inkml:trace contextRef="#ctx0" brushRef="#br0">1 0 1137,'0'3'11629,"0"-2"-11400,0-1-55,0 2 119,0 1-261,0-1 80,0 1-13,2 0-62,5-1 19,4-1 30,4 0 100,3 0-212,2-1 124,2 0-79,0 0-19,0 1 5,-2 0-42,-1 1-8,1 2-38,-3 2 83,-1 0-83,-2 1-47,-3 0-305,-4-2-144,-1 0-486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7:46:09.24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62673.39063"/>
      <inkml:brushProperty name="anchorY" value="-47013.75781"/>
      <inkml:brushProperty name="scaleFactor" value="0.5"/>
    </inkml:brush>
  </inkml:definitions>
  <inkml:trace contextRef="#ctx0" brushRef="#br0">1 4 4338,'0'0'6323,"22"3"-5715,6 0 38,4 0 157,1 0-118,-1-1-234,-1-1-42,-2 0-159,-2-1-140,-3 0-49,-4 0-58,-1 0 5,-1 0-8,1-2-56,0 0-208,2 0-766,2-1-488,0 0-350,-2 0-1525,-5 0-3391,-6 1 8026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35:46.43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1398.13672"/>
      <inkml:brushProperty name="anchorY" value="-10036.0918"/>
      <inkml:brushProperty name="scaleFactor" value="0.5"/>
    </inkml:brush>
  </inkml:definitions>
  <inkml:trace contextRef="#ctx0" brushRef="#br0">41 0 3810,'0'0'5517,"1"0"-5128,0 0-143,0 0 53,0 0-49,0 0-193,1 0 33,0 0-4,2 0-65,0 0 75,2 0-5,0 0-17,1 1-47,0 1 13,0 0 48,0 1-72,0 1 5,0 0-2,1 0 16,0 1-43,-1 0 13,1 0 33,0 0-49,0 1 35,1-1-29,1-1 26,0 1-26,1-1 45,-1 0-51,0-1 16,-1 0-5,-2-1 0,-1 0 0,-1 1 0,-1 0 38,0 0-49,-2 0 35,1 1-11,-1-1 78,0 1-59,-1 0 77,1 0-2,-1 1 2,1-1-53,-1 0 35,0-1-88,0 0 1478,-1-3-1468,0 1 27,0 0 176,-1 1-181,-3 0 45,-2 0-88,-2 1 18,-2 0-10,-1 0 0,-1 0 19,-1 1-24,-1-1 82,-1 1-98,1 0 31,0 1-28,1-1 23,1 0-8,0 0-34,2-1 29,1 1 8,2 0-3,2-1 3,0 1 0,-1-1 19,1 2 32,-2 0 29,-1 0-80,0 1 8,1-1 13,-1 0-26,2-1 7,1-1 17,1-1-24,2-1 26,0 0-26,0-1 26,1 0-26,1 0 26,-1 0-26,1 0 7,-1 0 55,0 0-55,0-1 1,0 1-19,1 0-16,0 0 40,-1 0 5,1 0-18,10-3-3994,-4-1 2337,2-1-97,1-1-209,1 0-273,0 0 2430,0 0-496,1 0 1358,0 0 96,0 1-287,0 0-468,0 0 240,1 1-400,-1 0 78,-2 0 114,0 0-27,-2 0-39,0 1-206,-2-1 75,0 1-19,-1 1-152,0 0-11,-1 0-5,2-1 987,-5 3-992,-2 0 10,-2 0-13,-3 0 166,-3 0-9,-1 0-192,-1 0 102,1 0-59,2 0 48,3 0-50,2 0-41,1 0 48,2 0 435,1 0-528,0 0 91,1-1 125,-1-2-197,0 0 29,2-2 8,0 0-29,0 1-198,0 0 93,0 1 148,-1 1-86,0 1 56,-1 0 8,0 0 221,0 1-200,0 0 3,0 0-24,0-1-72,0 0 94,0 0-14,1-2-14,0 1 28,0-1-9,0 0 3,0 1-19,-1 1-293,1-1-66,-2 2 73,-1-1 332,-2 1-115,-1 0 96,-1 0 80,0 0-59,-1 0-50,-1 1 53,-1 1 54,-1 0 2,1 0-70,1 0 44,1 0 20,3-1-119,1 0-75,2-1 128,0 0 27,2 0 162,2 0-242,2 0 119,1 0-1,0 0 68,0 0-72,-2 0 83,-1 0-42,2-1 1643,-5 1-1660,0-1 27,0 1-91,0-1-37,0 1-10,0 0-78,1-1 16,0 2 61,-1-1 8,1 0 3,-1 0 38,0 0-68,0 0-34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7:46:09.61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64411.08984"/>
      <inkml:brushProperty name="anchorY" value="-48279.63281"/>
      <inkml:brushProperty name="scaleFactor" value="0.5"/>
    </inkml:brush>
  </inkml:definitions>
  <inkml:trace contextRef="#ctx0" brushRef="#br0">0 15 6083,'0'0'5789,"30"0"-5253,7 0-10,9 0-259,3 0-150,0-1-10,-3-1-115,-7-1-54,-6 0-458,-6 1-718,-6 0-274,-7 1-1805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17:46:09.91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66080.64844"/>
      <inkml:brushProperty name="anchorY" value="-49534.42578"/>
      <inkml:brushProperty name="scaleFactor" value="0.5"/>
    </inkml:brush>
  </inkml:definitions>
  <inkml:trace contextRef="#ctx0" brushRef="#br0">1 6 5491,'0'0'8454,"36"0"-8355,7 0-86,3 0-130,0 0 117,-4 0-811,-5 0-459,-8-1-902,-9-1-6576,-7-1 8812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03:42.717"/>
    </inkml:context>
    <inkml:brush xml:id="br0">
      <inkml:brushProperty name="width" value="0.1" units="cm"/>
      <inkml:brushProperty name="height" value="0.1" units="cm"/>
      <inkml:brushProperty name="color" value="#0000FF"/>
    </inkml:brush>
  </inkml:definitions>
  <inkml:trace contextRef="#ctx0" brushRef="#br0">0 0 3330,'0'0'3361,"0"35"-1827,0 323 4263,18-227-4359,-18-83-976,0-29-976,0-16-795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9T10:27:27.1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1,'293'0,"-315"0,18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9T10:27:36.8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0,'295'0,"-294"0,-2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9T10:27:45.1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1,'295'0,"-301"0,0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9T10:34:59.05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5737.32715"/>
      <inkml:brushProperty name="anchorY" value="-3810"/>
      <inkml:brushProperty name="scaleFactor" value="0.5"/>
    </inkml:brush>
  </inkml:definitions>
  <inkml:trace contextRef="#ctx0" brushRef="#br0">1 1,'0'0,"1"0,0 0,1 0,0 0,1 0,1 0,1 0,0 0,1 0,2 0,0 0,1 0,1 0,2 0,0 0,2 0,1 0,3 0,0 0,1 0,-1 0,-1 0,0 0,-2 0,1 0,-1 0,0 0,1 0,-1 0,1 0,0 0,0 0,1 0,-1 0,0 0,-1 0,-1 0,-1 0,1 0,-1 0,1 0,0 0,-1 0,-1 0,-1 0,-1 0,1 0,-1 0,1 0,-1 0,1 0,-1 0,0 0,-2 0,-1 0,0 0,-1 0,-1 0,1 0,0 0,0 0,2 0,-1 0,1 0,0 0,-1 0,-1 0,-2 0,-1 0,-2 0,0 0,0 0,-1 0,2 0,0 0,0 0,1 0,-1 0,0 0,-1 0,0 0,-1 0,0 0,0 0,0 0,0 0,0 0,0 0,0 0,-2 0,-1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35:57.32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0053.58105"/>
      <inkml:brushProperty name="anchorY" value="-9247.82227"/>
      <inkml:brushProperty name="scaleFactor" value="0.5"/>
    </inkml:brush>
  </inkml:definitions>
  <inkml:trace contextRef="#ctx0" brushRef="#br0">1 5 3458,'0'-5'9140,"0"7"-8956,0 1 5,0 3-2,0 0-123,0 2-5,0 0 13,0 1-30,0 0-47,0 0 69,0 1-24,0-2-10,0 1 98,0 0-11,0-1 27,0 0-40,0 0-24,0-1 24,0 1-10,0-1-36,0 1 12,0 0-44,0-1 12,0 0-25,0-1 6,0-1-22,0-1 6,0-2 53,0 1 480,0-3-536,0-1 13,0 1-10,0 0-22,0 0 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35:58.49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8780.67676"/>
      <inkml:brushProperty name="anchorY" value="-8164.29346"/>
      <inkml:brushProperty name="scaleFactor" value="0.5"/>
    </inkml:brush>
  </inkml:definitions>
  <inkml:trace contextRef="#ctx0" brushRef="#br0">258 1 256,'0'0'6555,"-3"0"-5816,-3 0-245,-2 2 146,-2 0-360,1 1 235,-2 0-198,1 1-4,-1 0 167,1 1-243,-1 0-53,-1 1 161,0 0-193,0 0-35,0 0 8,1 0-106,-1 0 251,0-1-116,1 1-50,0-1-16,1 0-58,0 0 10,1 0-27,0-2 6,2 0-3,0 0-19,2-2 24,1 0 30,1 0 603,3-1-636,1-1-2,-1 1 19,1 0-43,3 1 8,1-1 0,1 2 19,2-1-25,0 2 9,2-1-3,0 1 19,0 1-6,1 0-16,0 0 6,1 0 16,0 1-25,0-1 28,1 1 28,1-2-44,1 1-4,-1-1 1,-1 0-3,-2 0 0,-2 0 0,-2 0 19,-2-1-25,-1 1 233,-1 0-216,-1 0 37,0 0 27,0-1-54,1 1 1166,-3-3-1184,0 0-40,0 1-9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35:59.98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7490.65869"/>
      <inkml:brushProperty name="anchorY" value="-7085.33398"/>
      <inkml:brushProperty name="scaleFactor" value="0.5"/>
    </inkml:brush>
  </inkml:definitions>
  <inkml:trace contextRef="#ctx0" brushRef="#br0">65 1 2337,'0'0'3836,"-14"3"-3755,0 0 31,0 0 120,6 0-99,7-2 129,9 1-166,8-2-80,5 1 37,4-2-61,0-1 69,-2 0-39,-3 0 12,-4-1-2,-6 2 38,-3 0 474,-3-1 665,-5 2-1153,0 1 93,-1-1 457,-1 0-654,-3 0 304,-3 0-254,-3 0 12,0 0-25,-1 1-77,1 0 93,3 2-536,3-1-50,2 1-593,2-1 976,2 0 145,2-1-14,5 0 105,2 0 7,2-1-18,1 0 26,-1-1-64,0 0 94,-4 0 83,-1 0 276,-3 1-124,-1-1-222,-2 1-21,0 0-126,-5 0 299,-2 0-77,-4 1 16,0 1 63,1-1-167,1 0-62,2 0-7,3 0-49,2-1-216,1 1 153,3 2-1044,-2-2 1102,0 1-35,0 0-90,0 2 207,0 0-68,0 2 63,0 0-48,0 0 17,0 0 87,0-1-64,1 0 174,-1-1-11,1 0-176,-1-1 59,1-1-64,-1 1 47,0 0-34,0 1 11,0 0-3,0 0-37,0 0 10,0-1-5,0 0 19,0 1 1464,0-4-1462,0-1-66,-1 1-64,-1-2-182,-2-1-85,-3-1-177,-2-1-20,0-2 194,-1 0-982,1 0 1412,1 1-358,0 0 321,1 1-41,0 2 46,1 0 125,0 1 58,0 0-156,0 1 373,2 0 410,1 0-589,1 1 83,1-1-125,1 0-142,0 1-27,0 0 70,0-1-67,0 1 2,1 0 137,-1 0-99,1 1-10,2-1 23,0 1-45,1 1 88,1 1 48,2 2-67,1-1-28,2 1 7,0 1-46,1-1-44,1-1 103,0 0-128,1-2 97,1 0-86,2-1 24,0-1-8,0 0 0,-2 0-56,-3 1 34,-3-1-12,-2 1-73,-3-1 3,-1 1-118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36:01.75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8901.99707"/>
      <inkml:brushProperty name="anchorY" value="-8455.26758"/>
      <inkml:brushProperty name="scaleFactor" value="0.5"/>
    </inkml:brush>
  </inkml:definitions>
  <inkml:trace contextRef="#ctx0" brushRef="#br0">47 22 656,'0'0'3340,"0"-2"-3374,0 0 101,0 0 266,0 0-181,-1 0 72,-2 0-165,0 0 192,-1 0-65,0 1 4,-10-3 4761,14 4-4815,-1 2 75,1 1 115,-1 2-212,0 1 55,-1 1-4,1 1-138,0 0 95,0 1-15,0 0-72,0 0 117,0 1 93,1 0-79,-1-1-116,0 0 92,0 0-76,0 0 20,0-1-6,1 0-19,-1 0-13,1-1 22,0-1 10,0 0-40,0-2 50,0 0-52,0-1-22,0 0 61,0-1-58,0-1-1,0 1-18,0-1 3,0 1-3,0-1 37,0 0-10,0 2 1360,0-2-1387,0 0 6,0 1 50,0 2-72,0 0 80,0 1-62,0 1 57,0-2-53,0 1 52,0-2-34,0-1 48,0-1 43,0 0 82,0-1-149,0-1-53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36:03.92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7586.24072"/>
      <inkml:brushProperty name="anchorY" value="-7378.41455"/>
      <inkml:brushProperty name="scaleFactor" value="0.5"/>
    </inkml:brush>
  </inkml:definitions>
  <inkml:trace contextRef="#ctx0" brushRef="#br0">39 3 3009,'0'0'6785,"0"0"-6545,0-1-85,0 0-115,0 1-11,0-1 99,0 1-83,1 0 62,1 0-16,2 0-32,2 1 47,1 1-90,2 0 64,1 1-77,1 0 2,0 0-21,1 1 22,1 0-9,-1 0 3,1-1 0,1 0 0,-1 0 0,1-1 0,0 0 0,0-1 0,0 0-37,-1 0-27,-3-1 61,-2 1-40,-3 0-5,-2 0 40,-1 1 6,-1-1 18,-1 1-22,0 0 46,-1 0-50,1-1-22,0 1 24,0 0-67,-1 1 94,1 0 26,-2 1 32,-3 0 409,-3 1-299,-2 0-94,-2 0 219,-2 0-381,-1 0 261,0 1-235,-1 1 64,-1 1-58,2 0 48,1 0-17,2 0 81,2-2-59,2 1-16,2 0 24,1-1-10,0-1 20,0 0-23,0-1 26,0-1-45,0 0 14,1-2-6,-1 1 0,-1-1-94,0 0 140,-2 0-103,2 1-97,0-1 196,1-1-215,2 1 85,1-1-8,1 0 91,1 0-25,0 0 14,0 0-18,0 0 42,1 1-32,-1 0 29,0-1-64,0 1-18,0-1 21,0 1 64,0-1 149,1 0-205,2 0 16,2 0-101,1-1-187,1-1-105,0-1 183,2-2-70,1-1-89,0-1-396,0 0 162,0-1-657,-1-1-274,-1 1 1260,-2 0-1402,-1 0 1615,0 1-6,-2 0 350,0 1-24,-1 0-273,0 1 297,-1 0-142,0 1 41,-1-3 2158,-1 7-1799,-2 0-504,-4 0 169,-1 0-139,-1 0 61,-2 1-40,2-1-64,2 1 37,1 1 22,2-1-65,0 0-15,1 1 997,6-2-1000,4 0 62,3-3-49,4 0-50,3-1-118,-1-1-64,-2 0-122,-3-1-14,-4 2 421,-2-1-482,-3 2 555,-1 1-163,-4 1 56,-4 1 149,-4-1-117,-4 2-32,-2 0-8,-1 2-24,1-1 40,1 1-13,4 0 42,4-1-47,3 0-4,2-1 252,4-1-300,3 0 180,1 0-19,1 0 103,0 0-82,0 0-42,-2-1-44,-1 0 25,0 0 683,-5 1-129,-1 0-650,-1 0 109,1 0-77,0 0 13,1 0-11,1 0 3,1 2 459,0-2-478,0-2 43,0 0-24,0 0-37,0-1-176,0 1 122,0 0-235,0 1-85,0 0 278,0 0 72,-1 1 45,0 0 157,-2 1 134,-1 2 10,0 1 220,0 2-111,1 2-271,0 0 251,1 1-206,0 0 18,-1 0 15,0-1-105,1-1-8,-2-1-59,1 0-8,-1-1 35,0-1-13,1 1-32,1-1-9,0 0-74,2 0 75,-1-1-139,1 0 171,0 0-17,0-1 9,0-1-14,1 1 545,-1-4-574,0 0 67,0-2-51,0-1-72,0 0-337,2-1 129,1 1-621,0 0 1117,1 1-296,0 1 82,-1 0 94,-1 2-45,0 0-59,-1 0-19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9T10:25:57.1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0,'270'0,"-274"0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04:06.26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 0 4658,'0'0'5325,"-2"2"-4865,11-1 2719,234-1-1084,-243 5-1100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9T10:26:15.8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0,'250'0,"-270"0,16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9T10:34:57.25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3623.14575"/>
      <inkml:brushProperty name="anchorY" value="-2540"/>
      <inkml:brushProperty name="scaleFactor" value="0.5"/>
    </inkml:brush>
  </inkml:definitions>
  <inkml:trace contextRef="#ctx0" brushRef="#br0">0 1,'0'0,"2"0,1 0,3 0,2 0,2 0,2 0,1 0,1 0,0 0,1 0,-1 0,1 0,0 0,0 0,1 0,0 0,0 0,0 0,-1 0,0 0,0 0,1 0,2 0,0 0,1 0,2 0,0 0,0 0,-1 0,1 0,-3 0,1 0,-2 0,0 0,1 0,0 0,0 0,0 0,-1 0,-1 0,-1 0,-1 0,0 0,-1 0,0 0,0 0,0 0,0 0,0 0,-2 0,0 0,-1 0,-3 0,-2 0,-1 0,-1 0,0 0,2 0,0 0,2 0,2 0,0 0,-2 0,-1 0,-1 0,-3 0,0 0,-2 0,0 0,0 0,-1 0,1 0,0 0,-1 0,-1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36:12.56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920.15186"/>
      <inkml:brushProperty name="anchorY" value="-5304.07178"/>
      <inkml:brushProperty name="scaleFactor" value="0.5"/>
    </inkml:brush>
  </inkml:definitions>
  <inkml:trace contextRef="#ctx0" brushRef="#br0">47 18 1361,'0'0'3831,"-1"-2"-3383,-1-1 85,-1-10 4910,3 15-5374,-1 1 123,0 1 118,-1 2-289,-1 2 246,0 0-99,0 2 158,-1 1-153,1 0-5,1 1-37,0-1 2,1 0-135,0-1 74,1 0 45,0-2 22,0 0-1,0-2 156,0 1-99,0-1-94,0 0-8,-1 0-82,-1 0 53,0 0-59,-1-2-2,1 0 18,0 0-26,1-2 64,0 0-75,1-1 61,0 1-37,0-1 11,0 2 34,0 0 121,0 0-201,0 0 67,0 1 51,0-1-97,0-1 52,0 0 20,0 0 49,0-2 45,0 1 32,0-1-197,0 0-19,0-1-133,0-1-492,0-2 262,0 1-485,0-2-80,0 1-126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36:13.85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604.39575"/>
      <inkml:brushProperty name="anchorY" value="-4204.62695"/>
      <inkml:brushProperty name="scaleFactor" value="0.5"/>
    </inkml:brush>
  </inkml:definitions>
  <inkml:trace contextRef="#ctx0" brushRef="#br0">260 47 656,'1'-3'2772,"0"0"-2574,-1-1 1194,1 1-773,-1-2 27,0 2-667,0-1 106,0 0-77,0 0-176,0 1 104,0-8 4207,-2 11-3764,-1 0-334,-1 1 118,-3 1-32,-1 1-118,0 2 147,-2 1-104,1 1 51,-2 1 5,0 1 72,-2-1 0,-1 1 5,0 0-127,-1 0 74,1 0-67,2 0-39,0 0-9,2-1 35,2-1-13,1 0-14,0-1 43,2-1-13,-2 0-14,1 0 24,0-1-45,0 0-5,0-1 56,1 0-38,0 0-5,1-1-16,0 1 3,1-2-3,0 1-19,-1 0 1108,4-2-1103,1 0-52,1 0-1,2 0 64,1 0-21,1 0 46,2 0-86,1 0 64,2 0-22,0 2-12,0 0 23,0 1-26,-1 1 26,0 1-8,1 1 3,-2-1 0,0 0 0,0 0 19,-2 0 32,1-1-65,-1 1 41,0-1-14,1 0-15,0 0 23,1 0-26,2-1 7,1 0-20,0-1 23,-1-1-8,-1 1-15,-3-2 23,-1 1-8,-3-1 41,-1 0-12,-2 0-12,0 1 4,0-1 36,-2 0 458,2 0-467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36:14.66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877.25879"/>
      <inkml:brushProperty name="anchorY" value="-5680.64453"/>
      <inkml:brushProperty name="scaleFactor" value="0.5"/>
    </inkml:brush>
  </inkml:definitions>
  <inkml:trace contextRef="#ctx0" brushRef="#br0">86 1 2417,'0'0'5186,"-16"9"-5039,-1 0-72,0 1-64,3-1 50,4-3-56,3-1 73,4-3 239,2-1-66,4 0-150,4-2-77,4 1-8,3-2-13,2-1-22,2-1 25,-2-1-102,0 1 10,-4 0-138,-2 0 277,-3 1-87,-3 1 15,-2 0-106,-1 2 66,-2-1 67,1 1 72,-2 1 24,-2 2 78,-1 0 39,-1 1-136,0 0-10,0 0 90,2-1 4,1-1-92,1 0 32,0-1 566,2-1-699,0-2 46,1-1-60,-1-1-44,0-1-159,0 1 79,0-1 58,0 2-40,0 0 74,0 2-242,0 0 35,0 1 333,0 1-350,-1 2-776,-1 2 147,-1 1-1470,1-1 173,-1 0 686,2-2 1566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36:16.50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606.55493"/>
      <inkml:brushProperty name="anchorY" value="-4452.12012"/>
      <inkml:brushProperty name="scaleFactor" value="0.5"/>
    </inkml:brush>
  </inkml:definitions>
  <inkml:trace contextRef="#ctx0" brushRef="#br0">6 39 2001,'0'0'1411,"4"-2"-1115,1 0 323,0 0 88,-1-1-120,-1 1-155,-2 0-103,0 1-81,0 0-32,-1 0 53,0-1 300,-1 1-255,1 0-210,0 1-24,0-2 16,0 2-74,0-1-20,0 1 4,0-1-6,0 1 0,0-1 0,0 1-75,0 0 22,0-1 45,0 0-286,0 0 41,0-1-505,0-6 3605,0 10-2332,0 2-59,0 1-99,0 2 68,0 1-217,0 2 171,-2 1-302,-1 0 310,0 1-286,-1 1-8,1-1-18,1 1 29,0-1 24,0-1 32,1-1-24,0-1-26,1-2-68,0-1 55,-1 0-41,1-2-46,-1 0-4,1-1 15,0 0-26,-1-2 45,1 1-51,0-1 35,0 0-29,0 0 7,0-1 17,0 1 13,-1 0-3,1-1 22,-1 1-6,0 0 460,1-1-503,1 0-10,-1 1-85,0-1 90,0 0 1,0 0 39,0 1-48,0-1 17,0 0-6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36:17.62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330.83496"/>
      <inkml:brushProperty name="anchorY" value="-3337.9043"/>
      <inkml:brushProperty name="scaleFactor" value="0.5"/>
    </inkml:brush>
  </inkml:definitions>
  <inkml:trace contextRef="#ctx0" brushRef="#br0">52 1 4306,'0'0'3191,"9"1"-3071,1 2 176,3 0-136,0 0-67,0 1-21,-1-1-21,-1 1 0,-1-1-41,-1 1-7,0 0 19,0-1-9,0 1-16,1-1 6,2 0-3,0 0 19,2 0-25,-1 0 28,-2-1-28,-3-1 9,-2 0 34,-1 0 9,-3 1 204,-1 0-92,0 1-148,-1 0 30,0 1 16,-1 0-13,1-1-14,0 1 81,0-1 69,-1-1 226,1 0-37,0-1-176,0 0 62,-1 0 7,-3 1-29,-3-1-157,-2 2-11,-2-1 11,-1 2 5,-1 1-77,1-1 5,1 2-6,1-1 54,-1 1-53,1 0 74,-2 0 35,-1 1-64,-1-1 136,0 1-170,1-1 109,1 0-91,1-1-32,3 0 64,1 0-136,2-1 114,1-1-55,1 1 90,-1-1-61,1 0-16,0 0 24,0 0 8,-1 0-40,-1 0-5,0 0 18,1 0-7,0 0 2,1 1-38,0-1 49,1-1-16,1 0-126,0-1 168,1 0 1,0-1-36,0 0 38,0 0 8,1 0-58,14-12-5526,-9 9 5392,1-1 16,-1 1 117,2-1-61,-1 1-491,-1 0-1913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36:18.29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608.48633"/>
      <inkml:brushProperty name="anchorY" value="-4815.74463"/>
      <inkml:brushProperty name="scaleFactor" value="0.5"/>
    </inkml:brush>
  </inkml:definitions>
  <inkml:trace contextRef="#ctx0" brushRef="#br0">84 37 2529,'-2'-1'4242,"-2"0"-3378,-1-1-223,-3 1-92,1 1-239,1-1-233,2 1 99,1 0-93,2 0-75,0 0 149,1 0-5,1 0-106,3-1 157,3-1-211,4 0 45,3-2-18,1-1-3,-1 1 56,-3 0 152,-3 1 109,-2 0-18,-3 2-72,-2 0-198,-1 0-23,-4 1-49,-5 0-19,-5 0 57,-5 1 0,-2 0 2,1 1-15,2 2-14,5-1-147,3 0-184,4 0-144,3-1 600,2 0-61,3-1 83,3-1-141,2 1 196,2-1-156,0-1-9,-1 1 22,-1 0 42,-1 0-106,3 0 2371,-10 0-2297,-3 0 321,-1 0-393,-1 0 86,0 0-104,2 0 15,0 0-140,2 2-113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48:39.481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582 0 8404,'-4'9'9842,"4"-9"-9746,-130-1 40,-153 3 35,261 0-215,0 0-1,-22 6 1,39-7 34,1 0-1,0 0 0,0 0 1,0 0-1,0 1 0,0-1 0,0 1 1,0 0-1,1 1 0,-1-1 0,0 0 1,1 1-1,0 0 0,0 0 0,0 0 1,0 0-1,0 0 0,-2 5 0,4-6 5,0-1-1,1 1 1,-1-1-1,0 1 0,1 0 1,-1-1-1,1 1 1,0 0-1,0-1 0,0 1 1,-1 0-1,1 0 1,1-1-1,-1 1 0,0 0 1,0 0-1,1-1 1,-1 1-1,1 0 0,-1-1 1,1 1-1,0-1 1,0 1-1,0-1 0,0 1 1,0-1-1,0 1 1,0-1-1,0 0 0,0 0 1,1 1-1,-1-1 1,2 1-1,5 2 20,-1 0 1,1-1-1,0 1 1,0-2-1,14 4 0,-6-1-31,26 7 18,4 0 8,-2 3 1,0 1 0,46 24-1,-87-38-7,0 0-1,0 0 0,0 0 1,-1 0-1,1 0 1,-1 0-1,0 1 0,1-1 1,-1 1-1,0 0 0,-1-1 1,1 1-1,0 0 0,-1 0 1,0 0-1,1 0 1,0 5-1,0 1 11,-1 1 1,0 0-1,-1 0 0,0 14 1,-1-2 31,1-18-38,0 0 0,-1-1 1,0 1-1,0 0 0,0 0 0,0-1 0,0 1 0,-1 0 1,1-1-1,-1 0 0,0 1 0,0-1 0,-1 0 0,1 0 1,-1 0-1,1 0 0,-1 0 0,0-1 0,0 1 1,0-1-1,0 0 0,-1 0 0,1 0 0,-1 0 0,1-1 1,-1 1-1,1-1 0,-1 0 0,0 0 0,-5 1 0,-13 2 134,0-1-1,0 0 0,-43-1 1,58-2-63,3-1-85,0 1 0,0 0 0,0-1 0,0 0 0,0 0 0,0 0 0,0 0 0,0-1 0,1 0 0,-1 0 0,1 0 0,-1 0 0,1 0 0,0 0 0,0-1 0,0 0 0,0 0 1,0 0-1,0 0 0,1 0 0,-1 0 0,1-1 0,0 1 0,0-1 0,0 1 0,1-1 0,-1 0 0,1 0 0,0 0 0,0 1 0,0-1 0,1 0 0,0-1 0,-1 1 0,1 0 0,0 0 0,1 0 0,-1 0 0,1 0 0,0 0 1,2-7-1,8 4-752,37 2-914,-12 4-2991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48:40.212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0 2897,'0'0'8690,"0"4"-8482,0 174 3813,0-120-9859,0-72 1607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04:06.84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4946,'0'0'6550,"1"12"-5856,11 43 381,6 47 75,-13 107 289,-5-161-1721,39-48-4570,-30-5 1637,-3-8-1041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48:40.569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0 6723,'0'0'2705,"0"34"-2769,0-28-752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48:40.989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1 0 1024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48:44.268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50 5426,'0'0'10048,"13"0"-10123,35 0 80,-1-3 1,68-11-1,-93 11-76,0 1-1,43 2 1,-25 1 48,-37 0 24,-1 1 0,1-1 0,0 0 0,-1 1 0,1 0 0,-1-1 0,1 1 0,-1 0 0,0 0 1,0 0-1,0 1 0,0-1 0,0 0 0,0 1 0,-1 0 0,1-1 0,-1 1 0,0 0 0,0-1 0,2 7 1,1 0 1,-1 0 0,0 0 0,0 0 1,-1 1-1,2 17 0,-4 48 99,0-74-38,8-7-84,0 0 24,-1-1 0,1 0 0,-1 0 0,0 0 0,-1-1 0,0 0 0,0 0 0,5-12 0,23-28-260,-32 46 233,10-13-80,1 1 0,1 1 0,0 0 0,0 1 0,19-12 0,-29 23 98,0 0 0,0 1-1,0-1 1,0 1 0,0 0-1,0 0 1,0 1 0,0-1-1,0 1 1,-1 0 0,1 0-1,7 3 1,-9 12 57,0 1-1,-1 0 1,0 0-1,-4 30 1,1 5 269,1-51-322,1 1 0,0 0 0,0 0 0,0 0-1,0 0 1,0 0 0,1 0 0,-1-1 0,0 1 0,1 0 0,0 0 0,-1-1 0,1 1 0,0 0 0,0 0 0,0-1-1,0 1 1,0-1 0,0 1 0,0-1 0,1 0 0,1 3 0,1-3-570,0 1 0,0-1 0,0 0 0,0 0-1,0-1 1,0 1 0,0-1 0,0 0 0,7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48:46.044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249 208 3009,'0'0'3373,"-25"-1"-3315,-78-5 28,94 5-43,1 1 1,-1 0 0,0 0 0,1 1-1,-13 2 1,-12 16 606,24-12-383,7-5-239,1 1-1,-1 0 1,0 0 0,1 0-1,0 0 1,0 0 0,0 0-1,0 0 1,0 0 0,0 0 0,1 0-1,-1 0 1,1 0 0,0 1-1,0-1 1,0 0 0,1 0-1,-1 0 1,1 1 0,1 3-1,1-6-3,1 1-1,0-1 1,-1-1-1,1 1 1,0 0-1,0-1 1,-1 0-1,1 0 0,0 0 1,0 0-1,5-2 1,4 2 89,-7 0-58,12 0 84,-1 0 1,1-2 0,25-4 0,-38 5-133,0-1 1,0 1 0,0-1-1,0 0 1,0 0 0,-1-1 0,1 0-1,-1 1 1,1-1 0,-1-1-1,0 1 1,0-1 0,-1 1 0,1-1-1,-1 0 1,4-6 0,-3-12 149,-5 20 123,1 15-114,1 7 118,2 0 1,0-1 0,1 1 0,1-1 0,0 0 0,10 21 0,-7-21-60,-1 1 1,-1-1-1,-1 1 1,-1 0-1,0 1 0,0 24 1,-4 105 609,0-148-815,0 1 0,0-1-1,0 1 1,-1-1 0,1 1 0,-1-1 0,1 0 0,-1 1 0,0-1-1,0 0 1,0 1 0,0-1 0,-1 0 0,1 0 0,0 0-1,-1 0 1,0 0 0,1 0 0,-1 0 0,0-1 0,0 1 0,0-1-1,0 1 1,0-1 0,0 0 0,-1 0 0,1 0 0,0 0-1,-4 1 1,-3 0-5,1 0-1,-1-1 0,0 0 0,0 0 1,0-1-1,0 0 0,-13-2 1,19 1-34,-1 0 0,0 0 0,1-1 0,-1 1 1,1-1-1,0 1 0,-1-1 0,1 0 0,0 0 1,0-1-1,0 1 0,0-1 0,1 1 0,-1-1 1,1 0-1,-1 0 0,1 0 0,0-1 1,0 1-1,1 0 0,-1-1 0,1 1 0,-1-1 1,1 1-1,0-1 0,0 0 0,0-4 0,-3-12-157,1-1 0,1 0 0,1-31-1,1 52 176,1-5-47,-1-1 0,1 0 1,0 1-1,0-1 0,1 1 0,0 0 0,0-1 0,0 1 1,0 0-1,1 0 0,0 0 0,0 0 0,0 1 0,1-1 1,-1 1-1,1 0 0,0 0 0,8-6 0,7-4-61,1 1 0,0 1 0,27-12-1,-18 9-33,38-20-128,81-58-1,-122 74 205,-2-1-1,0-1 1,-1-1 0,-2 0 0,36-49-1,-54 66 106,0 0 1,0 1-1,-1-1 0,1 0 0,-1 0 0,0-1 1,-1 1-1,1 0 0,-1-1 0,0 1 0,-1-1 0,1 1 1,-1-1-1,0 1 0,-1-8 0,-7 15 213,-3 5-224,1 1 1,0 0-1,0 0 0,0 1 0,1 0 1,1 1-1,-1 0 0,1 0 1,1 1-1,0 0 0,1 0 0,0 0 1,1 1-1,0 0 0,0 0 1,1 1-1,1-1 0,1 1 0,-1 0 1,2 0-1,-1 17 0,2-22-16,0-1-1,0 1 1,0 0-1,1-1 1,0 1-1,1-1 1,0 1-1,3 9 1,-2-13-6,-1-1-1,1 1 1,-1-1 0,1 0-1,0 0 1,0 0 0,1-1-1,-1 1 1,0 0 0,1-1-1,0 0 1,-1 0 0,1 0-1,0-1 1,0 1 0,0-1-1,5 1 1,24 5-113,0-1 0,0-2 0,1-2 0,-1-1 0,67-6 0,-95 5 64,0-1 1,0 1 0,0-1-1,0 0 1,0 0 0,-1-1-1,1 1 1,0-1-1,-1 0 1,1 0 0,-1-1-1,0 1 1,0-1 0,0 0-1,0 0 1,0 0 0,-1-1-1,1 1 1,-1-1 0,0 0-1,0 0 1,4-8-1,-3 2-49,0-1-1,0 0 0,-1 0 1,-1 0-1,0 0 0,-1-1 0,0 1 1,-1-20-1,1 25 163,-3-26-575,2 31 497,0 1 0,0-1 0,-1 1 0,1-1 0,0 1 0,0-1 0,0 1 0,-1-1 0,1 1 0,0-1 0,-1 1 0,1 0 0,0-1 0,-1 1 0,1 0 0,0-1 0,-1 1 0,1 0 0,-1-1 0,1 1 0,-1 0 0,1 0 0,-1-1 0,1 1 0,-1 0 0,1 0 0,-1 0 0,1 0 0,-1 0 0,1 0 0,-1 0 0,1 0 0,-1 0 0,1 0 0,-1 0 0,0 0 0,1 0 0,-1 0 0,1 0 0,-1 0 0,1 1 0,-1-1 0,1 0 0,0 0 0,-1 1 0,1-1 0,-1 0 0,1 1 0,-1-1 0,1 0 0,0 1 0,-1-1 0,1 1 0,-2 1 37,0 1 1,0-1-1,1 0 1,-1 1-1,1-1 1,0 1-1,0-1 1,0 1-1,0 0 1,0-1-1,0 1 1,1 0-1,-1 0 1,1 0-1,0 4 1,0 57 435,0-44-266,0-15-182,0 2 42,0-1 0,0 1 1,0-1-1,1 1 0,0-1 1,0 1-1,4 9 0,-4-14-36,1 1 0,-1-1 0,1 0-1,0 0 1,0 0 0,0 0-1,0 0 1,0-1 0,0 1 0,1 0-1,-1-1 1,0 0 0,1 1 0,-1-1-1,1 0 1,0 0 0,-1-1 0,1 1-1,0-1 1,5 1 0,21 3 114,0-2 1,47-2 0,-30-1-86,-38 0-70,0 0 0,1 0-1,-1-1 1,0 0-1,0-1 1,0 0 0,0 0-1,0 0 1,-1-1 0,1-1-1,-1 1 1,0-1 0,-1 0-1,1 0 1,-1-1 0,0 0-1,6-7 1,-5 5-172,-1 0 1,0 0-1,0-1 1,-1 1 0,0-1-1,0-1 1,-1 1-1,0 0 1,-1-1-1,0 0 1,-1 0-1,0 0 1,2-20 0,-5 10-100,2-24 98,-1 43 210,1-1 0,-1 0 0,0 0 1,1 0-1,0 1 0,-1-1 0,1 0 0,0 1 0,0-1 0,0 1 0,0-1 0,0 1 0,1-1 0,-1 1 0,0 0 0,1-1 0,-1 1 0,1 0 0,2-1 0,6-2 329,-8 11-48,0 5-224,1-5-66,0-1 0,0 1 0,1 0 0,0-1 0,0 0 0,0 0 0,1 0 1,0 0-1,0-1 0,0 0 0,1 0 0,0 0 0,8 5 0,14 7-21,53 25 0,-40-22 40,169 78-2,-201-89 100,-18-3 302,-18-3-112,-143-3 2093,165 11-2067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9T10:26:01.5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0,'237'0,"-235"0,-3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9T10:34:54.97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1550.22302"/>
      <inkml:brushProperty name="anchorY" value="-1269.99988"/>
      <inkml:brushProperty name="scaleFactor" value="0.5"/>
    </inkml:brush>
  </inkml:definitions>
  <inkml:trace contextRef="#ctx0" brushRef="#br0">0 1,'0'0,"1"0,1 0,1 0,1 0,0 0,2 0,-1 0,1 0,1 0,0 0,1 0,0 0,0 0,1 0,-1 0,1 0,1 0,-1 0,0 0,1 0,-1 0,1 0,0 0,1 0,0 0,1 0,1 0,0 0,0 0,0 0,0 0,0 0,-1 0,0 0,-2 0,-1 0,-1 0,0 0,1 0,-1 0,2 0,0 0,0 0,0 0,0 0,-1 0,1 0,-1 0,1 0,0 0,1 0,0 0,1 0,0 0,0 0,1 0,-1 0,1 0,-1 0,-1 0,0 0,1 0,-1 0,1 0,-1 0,1 0,-1 0,-1 0,-1 0,-1 0,-2 0,-2 0,-2 0,0 0,-2 0,1 0,0 0,0 0,2 0,1 0,2 0,2 0,0 0,0 0,0 0,-1 0,-2 0,0 0,-1 0,1 0,0 0,2 0,0 0,1 0,-1 0,-2 0,-2 0,0 0,-2 0,-1 0,0 0,0 0,0 0,-1 0,1 0,0 0,0 0,0 0,0 0,-2 0,0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36:30.47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177.13916"/>
      <inkml:brushProperty name="anchorY" value="-5717.7959"/>
      <inkml:brushProperty name="scaleFactor" value="0.5"/>
    </inkml:brush>
  </inkml:definitions>
  <inkml:trace contextRef="#ctx0" brushRef="#br0">390 67 2993,'0'0'5758,"0"-1"-5649,0-1-82,0 0 2,0 0 6,0 0-25,0 1-10,0 0-53,0 0-136,0 0-3,-23 1 3116,23 1-2820,0 1 48,0 2 98,0 1-175,0 2 40,0 1 40,0 0 93,0 2 51,0-1-230,0 2 56,0-1-45,0 1-16,1 0-34,1-1 7,-1 0-5,1-1-19,-1 0-13,0-2 40,-1 0-32,0-1 11,1-1 16,-1-1-43,0 0 32,-1 0-11,1-2-16,0 0 25,0 0-28,0-1 9,1-1 16,-1 0 13,2 0 16,-1 0 35,0 0 66,-1 0 59,1 0-67,0 0 28,-1 0-103,1-1 28,0 0-14,0-2-56,0-2-3,-1 0-21,1-2 3,-1 0-3,2 0 0,-1-1-19,2 0-13,-1 0-53,1-2 87,0 0-28,-1 0 28,0-1-4,-1-1 2,0 1 18,-1 1-4,0 0-17,0 1 6,0 1 15,0 1-4,0-1-17,0 2 6,0-2 15,0 2-4,0-1-17,0 0 24,0 1 30,0 1-46,0 1 54,0 1-54,0 1 17,0 1-25,0 0 24,0 1-7,0-1-17,0 2 24,0-1 11,0 0-40,0 0 14,0 0-6,0 0 18,0 0-23,0 0 8,-1 0-142,0 0 136,-1 0 1,-2 0 114,1 0 42,-1 0-97,-1 0-39,1 0 46,0 1-77,-1 0 58,-1 1-37,0 1 48,-2 1-13,-2 0 42,-1 1-10,-2 1-51,-2 1 35,-2 0 5,0 0-40,-1 0 50,-2 0-71,-3 1 21,-2 1-27,-2-1 25,-2 1-28,2-1 9,2-1-3,3-1 0,5-2 0,5-1-56,4 0-40,3-1 27,3-1 5,2 0 72,0 0 93,-1 0-21,0 0-96,-2 1 32,2 0 59,-1 0-97,1 0 33,0 0-48,0 0-345,1 0 489,0-1-88,0 0 34,0 1-8,0-1-31,1 0 26,1 1 8,0 0-40,2 1 13,2 0 14,3 0-43,3 0 13,6 0-5,3 0 0,4-1-93,0-1 119,0 1-39,-1-1 13,-2 1 0,-3 0 19,-2 1-6,-1 0-16,-2 0 6,-1-1-3,0 1-19,-2-2 25,-1 0-65,-1 0 56,-1-1-37,-1 0 30,-2 0 10,0 0-3,0 0 22,-1 0-25,-1 0 28,-1 0-9,-1 0 3,0 0-19,-1 0 43,0 0-32,0 0-8,0 0 22,-1 0-9,2 0-16,-1 0 43,1 0 24,0 0 382,0 0-451,-1 0 7,1-1-2,1 0-37,1-2 48,1-2-17,0-1-31,1-2 48,-1 0-147,0-1 24,0-1 98,1 1-52,-2 0 20,1 1 35,-2 2 9,0 1-1,-1 1-34,-1 2-46,0 1-26,0 0 21,-1 1 5,-3 0 67,-5 0 165,-3 1-191,-4-1 100,-3 3-50,-1 0 11,0 1-3,2 1-19,3-1 6,4 0-96,4-1-67,3-1 32,2-1-75,2-1 168,0 0 24,1 0 38,0 0 112,0 0-46,2 0-53,3-2 0,2-1-42,4-1 7,0-2-5,2 0 0,-2 1 19,-1 0 13,-3 1 16,-2 2-3,-3 1-53,-2 0-189,0 1 69,-4 0 152,-5 0 136,-4 0-214,-2 1 100,-2 1-14,1 0-40,3 0-24,3-1-32,3 0-126,3 0-210,2-1 50,4 0 414,5 0 3,5-2-85,2-1 106,1 0-51,-3-1 14,-3 2 71,-3 0 204,-3 0-91,-3 2-70,-4-1 270,-4 1-366,-4 1-34,0 0-16,0 0-35,2 1-72,2-1-281,3 1-858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36:33.13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808.86768"/>
      <inkml:brushProperty name="anchorY" value="-4482.15918"/>
      <inkml:brushProperty name="scaleFactor" value="0.5"/>
    </inkml:brush>
  </inkml:definitions>
  <inkml:trace contextRef="#ctx0" brushRef="#br0">3 11 3794,'0'1'6248,"0"1"-5885,0 3-179,0 2 157,0 3-274,0 1 133,0 1-66,0 1 124,0 1-71,0-1-11,0 2 24,-1-1-66,1 0-20,-1-1 22,1 0 8,0-1-77,-1-1-51,1-1 67,0-1-46,0-2-5,0-1-16,0-1 3,0-2 16,0-2-43,1 0-24,0 0 5,0-2 32,1 1-29,1 0-288,0-1 64,-1 0-94,0-2 238,0-1 22,-1-2-14,-1 0 18,0-1 54,0 0-72,0 0 62,0 0 36,0 0-10,-1 1 27,-1 0-6,-1 0 41,1-1 44,-1 1-10,1-2 8,1 0-37,0 0-46,1-1 11,0 0-26,0-1-14,0 0 21,0 0-8,0 1 3,0 1 0,0 0 0,0 1 0,0 0 19,0 0-24,0 1 7,0 0 36,0 2 26,0 0 13,0 1 94,0 0-6,0 1 524,0 2-564,0 1-117,0-1 16,0 0-27,0 0 6,1 0-30,3 0 41,2 3 18,2 1 16,1 1 16,2 2-78,0 1 25,1 0-11,0 0 0,-1-1 19,0-1-6,0-2-16,-1 0 6,0-1 16,-1-1-24,0 0 26,-1 0-26,-1-1 7,0 0-2,-1 1 19,-1-1-24,-1 1 26,0 0-8,-1 0-15,0 2 60,0 0-36,0 0 50,-1 1-88,0 1 64,0 0-22,0-1-12,0 1-14,-1-1 96,-1 0-67,0 1 155,0-1 32,-2 1 110,-5 0-172,-3 0-34,-2 1 62,-2 0-179,-1 0 31,2 0-15,1 1-22,1-1 6,1 0-3,3 0 0,1-3 0,2 0 19,1-2 13,2 0-40,1-1 13,-1-1-5,0 1 0,0-1-37,0 1 47,-1 0-15,-1 0 24,0 0-25,-2 0 28,1-1-28,1 1 9,1-1-152,1 0 79,0 1 44,1-1-17,0-1 48,3-1-85,3-2 83,2-2-65,1-1-92,0-1-217,0-1 109,-2 0-68,-1 0 49,-2 1 287,-2 0-44,0 1 33,-2 2 5,0 1-93,0 2 82,-3 1 8,-4 0 91,-2 1 222,-2 1-225,-1-1 121,1 0-36,2 2-124,1-1-38,3 0 21,2 0-34,1 0-11,1 0 224,2-1-155,0 0 355,3 0-416,1-2 134,2-1-102,0-1 16,-1-1-27,-1 0 6,-1 0-22,-2 2-50,-1 0-43,0 2 8,-1 0 48,-1 0 40,1 1 219,0 0-265,0 1 73,-1-1-8,1 0-25,0 0 28,0-1-28,0-1 65,0 0-56,0 0 93,0 0-120,0 1 18,0 0-26,0 0-34,0 0 82,0 1 10,0-1-18,0 1 48,0 0-13,0-1-14,0 0-31,0 0-12,0 0 20,0-1 10,-1 0 53,-2 0 6,-1-1 58,-1 1-32,1 0-42,0 0-43,2 1 46,0 0 572,2 1-631,0 0 8,0 1-78,0 1 206,0 2-51,4 2 8,2 1-16,3 1-35,0-1-29,1 0 6,-2-1 12,-1-2-23,-2-1 26,-1-2 105,-2 0 82,-1-1 59,0 0-62,1 0-178,-1 0-6,0-1-32,0 1-133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9T10:39:10.7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1,'840'0,"-1031"0,239 0,-45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9T10:39:52.6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0,'361'362,"-364"-366,-1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04:07.26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5539,'0'0'2878,"2"14"-2211,7 100 1670,-7 139-1,-3-132-1881,1-121-661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9T10:40:29.2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361 0,'-357'358,"354"-355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9T10:41:35.4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1,'840'0,"-1031"0,239 0,-45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9T10:41:35.4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0,'361'362,"-364"-366,-1 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9T10:41:35.4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361 0,'-357'358,"354"-355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43:48.998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9673.77637"/>
      <inkml:brushProperty name="anchorY" value="-11479.34375"/>
      <inkml:brushProperty name="scaleFactor" value="0.5"/>
    </inkml:brush>
  </inkml:definitions>
  <inkml:trace contextRef="#ctx0" brushRef="#br0">1 0 4546,'4'0'14423,"-4"0"-14429,2 0 49,-1 0-35,2 0 11,0 0-22,1 1 43,1-1-51,0 0 17,1 0 12,1 0-23,1 1 8,-1-1 15,0 0-42,-1 0 32,0 0-10,1 0 20,-1 0-23,1 1-11,1-1 21,0 0-7,-1 1 2,1-1-19,-2 1 6,1 0 15,-2 0-4,1 0 2,-1 1 0,1-1 18,1 1-4,0 0-17,0-1 6,0 1-3,0-1 18,-1 0-42,0 0 14,0 0 12,-1 1-23,0-1-11,0 1 40,-1 1-13,0-1 5,1 1 18,-1-1-23,1 1 8,-1 0-3,1-1 0,-1 2-19,1-1 43,0 0-32,-1 1 48,1-1-51,0 1 17,0 0-6,1 0 0,-1 0 37,-1-1-29,1 0-8,0 1-72,0-1 93,-1 1-31,0 0 66,0-1-16,1 1 8,-1 0-19,0 0-13,1 0 21,0-1-7,0 0-36,0 1 31,0-1-31,-1 1 28,0 0-28,-1 0-29,0 0 46,0 0 40,-1 0-48,0 0 55,1 0-71,0 0 58,0 0-55,-1-1 34,1 1-30,-1-1 9,1 0-3,-1 0 0,0 1 0,0 0 19,-1 0-6,1 0-16,-1 0 25,0 1-28,1-1 28,0 0-9,0 1-16,0 0 25,0 0-28,0 0 28,0 0 10,-1 0 34,1 0-26,-1-1 48,0 0-13,1 0-14,-2 0 6,2 0-59,-2-1 54,2 1-57,-2 0-2,1-1 37,-1 1 80,1-1-96,0 0 34,0 1-10,1 0 0,-1-1-18,0 2 23,0-1 11,0 1-21,0-1 63,-1 1-17,0-1-31,0 0 12,0 1-81,0-1 190,0 1-171,0-1 93,0 1-64,0-1 17,0 1 12,0-1 14,0 1 91,0 0-43,0-1 38,0 2-84,0-1 25,0 0-30,0 1-12,0-1-17,0 0 40,0-1-51,0 0 16,0-1-5,0 0 38,0-1 26,0 0-80,0 1 82,0-2-7,0 1-35,0-1-5,0 0 0,0 0 15,0-1 393,0 0-437,0 0-33,0 0-16,0 0-21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43:50.904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1417.52051"/>
      <inkml:brushProperty name="anchorY" value="-13189.92871"/>
      <inkml:brushProperty name="scaleFactor" value="0.5"/>
    </inkml:brush>
  </inkml:definitions>
  <inkml:trace contextRef="#ctx0" brushRef="#br0">52 1 384,'-1'0'7273,"1"1"-6977,-1-1 27,1 1-19,-1-1-56,0 1 35,0 0-32,0 0 26,0 0 123,0 1-90,0 0-3,0 0-54,0 0 86,-1 1-123,1 1 19,0 0 10,0 0 49,0 1-33,-1 1-24,1 0 9,-1 0-81,1 1 3,-1 0 33,0 0-15,0 1 25,1 0-6,-1 1-34,1-1 48,-1 1-35,0-1 11,0 0-3,1 0-56,0 0-21,0-1-17,0 1 57,0-1-56,0 0 18,0 0-61,-1 1 16,1-1 11,0 0-43,0 1 144,1-1-80,-1 0 30,1 1-81,0-2 22,0 1-49,0-1 12,0 0 31,0 0-29,0 1 48,0-1-32,0 0 48,0 0-32,0 0 48,0 0-50,0-1 34,0 0 8,0 0 34,0 0-63,0 0 59,0-1-20,0 1-31,0-1 29,0-1-85,0 1 61,0-2-22,0 0-12,0 0-14,0-1-35,0 0 27,0 0-29,0-1-11,0 1 21,0-1 11,0 0-21,0 0 8,0 0-22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43:52.727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0096.0459"/>
      <inkml:brushProperty name="anchorY" value="-12265.56738"/>
      <inkml:brushProperty name="scaleFactor" value="0.5"/>
    </inkml:brush>
  </inkml:definitions>
  <inkml:trace contextRef="#ctx0" brushRef="#br0">243 1 3666,'0'0'5778,"0"0"-5583,-1 0 29,0 1-74,1-1 204,-1 0-97,0 0 17,-1 1 94,0 1-10,-1 0-49,0 1 113,-1 0-16,-1 1-49,0 1 57,-1 0-132,1 1 20,-2-1-105,1 2 6,0-2-27,0 1-91,-1 0 43,1-1-74,0 0 18,-1 0-27,1-1 6,-1 0-40,1 0 10,0 0 32,0-1-66,1 0 40,0 0-33,1 0 9,0-1 16,0 0-6,0 0-16,0 0 6,1 0-3,-1 0 19,0-1-43,0 1 50,1-1-34,-1 1 11,0-1-3,1 0-19,-1 1 43,1-1-32,-1 1 11,1 0-3,-1 1 0,-1-1 0,1 0 0,0 0 0,0 0 19,0 0-25,1 0-10,-1 0 22,0 0-9,1 0 22,-1 0-25,2 0-10,0-1-34,1 0 44,1-1 4,0 0 204,0 1 1,0-1-117,0 1-49,0-1 27,2 2-19,0-1-53,0 1 54,1-1-38,0 1 29,0 1-45,0 0 32,1 0-29,-1 0 7,1 0-2,1 0 19,-1 0-6,0 0-15,0 0 23,2 0-8,-1 0-15,2 0 23,0 0-26,0 0 7,1-1 17,-1 1-24,0 0 7,0 0-2,-1 1 19,-1-1-24,1 0 26,-1 0-8,1 1 3,0-1-18,1 0-14,-1 0 21,0 0-8,-1 0 3,-1 0-18,0 0 23,0 0 11,0 0 35,0 0-65,1 0 60,0-1-57,2 0 16,-1-1 33,2 0-49,-1 0 16,0-1-5,-1 0 0,-1 1 0,-1-1 0,-1 0 19,-1 0-24,-1 1 7,1-1 54,-1 1 40,0 0 30,0 0 53,-1 0 101,1-1 13,-1 1-87,1 0 879,-1 0-1042,0-1 24,0 0 2,0 1-82,0-1-238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43:56.077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1381.29395"/>
      <inkml:brushProperty name="anchorY" value="-13826.36914"/>
      <inkml:brushProperty name="scaleFactor" value="0.5"/>
    </inkml:brush>
  </inkml:definitions>
  <inkml:trace contextRef="#ctx0" brushRef="#br0">175 60 4066,'0'0'4765,"-11"3"-4090,-3 1 98,-2 1-154,-1 2-74,1 0 36,1 1-117,1 1-194,1-1-99,1 0-102,2 0-8,1-2-29,1 0 3,1 0-40,1-2 10,3-2-61,1 0-339,1-1-130,2 0 554,3-2-429,5-2-377,4-1-575,2-2 85,3-2 117,1 0-64,0-1 235,-3 0 501,-2 1 486,-4 1 203,-3 2 77,-2 1 40,-3 2 136,-2 1-53,0 0-69,-2 2 341,-2 1-11,-2 1 38,-2 2-235,0-1 146,-1 2-167,0-1-257,1 0 33,1-1-164,1 0-60,1-1 7,2-1-13,1-1-168,1-1-158,1 1 390,3-2-149,3 0-598,3-2 53,2 0 318,1-1-144,-2 0 264,-2 1 163,-2 1 2,-2 0 22,-2 2 173,-1 1 64,-2 2-45,-2 3 119,-1 1 6,-1 1 41,-1 0 50,0 0-123,2-1 77,1-1-101,1-2-66,1-1 34,0-1-150,1-1 97,0-1-109,1 0 322,1-2-491,1-1 160,2-1-258,2-2 152,-1 0-187,0 1 181,-1 0-19,-1 2-103,-2 0-38,-1 2-88,-1 0 371,0 2-2,-2 2 111,-1 2-29,-2 1 187,-1 1-88,0 0 34,0-1-79,1 0 21,2-1 7,1-1-79,1-2 5,0-1-155,1 0 41,0-1 295,1-1-402,-1-1 16,0 0-388,0-2-36,0 0 133,-1 0-286,-3 0 329,-2-1-326,-4 0 584,-1 1-2,-1 1 133,1 0 104,1 2-72,2 0 32,3 0-120,2 1 32,1 0-53,1 0 122,2 0-32,-1 0-47,0 0-4,1 0-36,-1 0 26,0 0 8,-1 0-3,1 0 3,-1 2 38,-1 0 44,1 1 102,0 1-42,0 0-17,1 1 83,-1 0-26,2-1 10,2 1-93,2-1-67,2 1-80,3 0 13,0-1-13,0 1 0,-1-1-19,-1 0 6,-3 0-22,-1-1 25,-1 0 10,-2 0 34,-1 0-26,0 0 11,0 0-3,0-1 0,-1 0-19,1-1 25,0-1-28,0 1-66,4-2-1200,2 1 1277,1 0-8,2 0-90,-1 0 120,-1 0-3,-1 0-35,0 0 16,-2 0 33,0 0-30,0 0 29,0 0-64,0-1 38,0-1-32,0-2-30,-1-1-85,-1-1 3,-1-1-233,0 0 118,-1 0 120,0 1 128,-2 1 88,0 1 67,0 2-81,-1 1-23,1 0 42,1 1 38,-1 0-67,1 1 24,1 0 11,-1 0-80,1 1 23,0-1-28,0 0 4,0 0 36,0-1 461,0 0-526,0-1 78,0-2-54,0-2-13,0 0-72,0-1-112,0 0 45,0 0 14,0 1-139,0 0 135,0 1 68,0 0 56,0 1-25,0 0-20,0 0 7,0 1 32,0-1-29,1 0 11,-1 0 34,1-1-10,-1 0-14,0 0 25,0 0-9,0 0 22,0-1-6,0 1 3,0 0 0,0 0-19,0 0 6,0 1 34,0 0 46,0 2 27,0 0 90,0 0 85,0 1-192,0 1-13,0 0 27,0 1-13,0 0 20,0-1 70,0 1-93,0-1 13,0 0-61,0 0 32,0-1-33,0 0-39,0-1-190,0-1-21,0-1-117,0-2-129,0-1-66,0 0 229,0-1 259,0 2-8,0 1 51,0 1 58,0 1-50,0 1-19,0 1 82,0 0 46,0 0 46,0 0-83,0 0-25,1 0 249,1 0-302,0-1 81,2-1-102,0 0 18,1 0-28,0 0-33,-1-1 46,0 0-54,-2 1 35,1 0 27,-2 1-9,0 0 6,0 0 0,-1 1 0,0 0 19,1 0-24,0 0 26,1 0 11,1 0-40,1 1 32,2-1 8,-1 0-40,1-1 32,0 1 8,-1-1-40,-1 0 88,-1 1-83,0-1 27,-1 1-8,-1 0-18,0 0 4,-1-1-20,0 1 23,0 1 56,-1-1-2,0 2 29,-2 2 8,-1 1 110,-2 1 26,0 1-131,-1 1 27,0 1-32,1 0 22,-1 0-9,1 1 3,0-1-37,1 0 48,0 0-17,0 0-31,1-1 66,1 1-58,-1-1 18,2 0-23,-1 0-14,0 1 3,0-2-22,0 1-32,1-1 9,-1 0-6,1 0 0,-1-1 18,2 0-23,0-1 64,0 0-19,1 0-48,0-1 53,0-1-56,0 0 17,0 0-25,0 0 43,0-1-51,0 1 35,0-1-29,0 1 8,0 0-3,0 0 56,0 0-35,0 1 14,0-1 15,0 0 14,0 1-21,-1-2 27,0 1-28,0-1 9,0 0-40,0-1 103,1 1 6,-1-1 78,1 1-73,0-1 83,0 1-61,0-1-112,0 0 31,0 0 20,1-1-105,-1 1-5,0-1-3,0 0 33,1 0 7,0 0 187,-1 0-256,1-1-27,-1-2-576,0 0-560,0-1-459,1 0-907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43:57.654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0086.65527"/>
      <inkml:brushProperty name="anchorY" value="-12767.75684"/>
      <inkml:brushProperty name="scaleFactor" value="0.5"/>
    </inkml:brush>
  </inkml:definitions>
  <inkml:trace contextRef="#ctx0" brushRef="#br0">1 0 1585,'0'0'7147,"1"0"-6637,1 0 55,-1 0 22,1 0 56,-1 0-291,0 0-61,0 0 77,1 0 70,0 0-97,0 0 38,1 0-29,1 0-89,0 0-32,1 0-15,1 0-41,1 0-29,-1 0-69,1 0-22,0 0 1,0 0-6,1 0 18,0 0-60,1 0 37,0 0-52,0 0 15,1 0-6,1 0 0,-1 0 0,1 0-19,0 0 24,-1 0-7,0 0 21,1 1-25,-1-1 28,0 1-28,1-1 28,-2 1-9,0 0-16,-1-1 25,0 1-9,-2-1 3,0 1 0,0 0 19,-1-1-25,-1 1 28,-1 0-9,-1-1 3,0 0 19,-2 0-62,1 1 19,-1-1-64,0 0-21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43:58.410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1647.20801"/>
      <inkml:brushProperty name="anchorY" value="-14049.48633"/>
      <inkml:brushProperty name="scaleFactor" value="0.5"/>
    </inkml:brush>
  </inkml:definitions>
  <inkml:trace contextRef="#ctx0" brushRef="#br0">0 10 3233,'0'0'3117,"2"0"-2101,0-1-93,0 0-152,0 0 6,0 1-260,0-1-162,0 0-64,1 1-118,1-1 169,0 0-153,0 0 123,0 1 78,-1-1 109,1 1-153,0 0 57,0 0-149,2 0-57,1 0-122,2 0 24,1 0-57,1 0 12,-1 0-25,0 0 24,-2 0-7,-2 0 39,-1 0-66,-1 0-17,-2 0 4,0 0-44,-1 0-82,0 0-296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04:07.72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7780,'0'0'2897,"9"0"-1950,247 1 1879,9 1-5271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43:59.147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3056.60352"/>
      <inkml:brushProperty name="anchorY" value="-15310.46484"/>
      <inkml:brushProperty name="scaleFactor" value="0.5"/>
    </inkml:brush>
  </inkml:definitions>
  <inkml:trace contextRef="#ctx0" brushRef="#br0">0 0 3810,'0'0'5314,"4"4"-4658,1 2-290,1 0 10,1 1 62,0 0-126,0 0-56,1 0-43,-2-1 41,1 0-150,-1 0 80,-1 0 8,0 0-136,0 0 61,0 1-42,0 0-29,1 0 26,1 0 8,0-1-40,0 0-6,0-1 1,-1 0-22,1 0 25,-2-1 28,0 0-26,-1 1-8,0-1 22,-1 0 28,0 0 49,-1-1-67,1 1 136,0 0 16,0 0-56,0 0 6,1-1-78,0 1 112,2 0-187,-1-1 75,1 0-82,-2-1-1,1 0 16,-2-1-26,-1 0-86,1-1-13,-2 0-96,0 0-352,0 0-206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44:00.255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4547.48438"/>
      <inkml:brushProperty name="anchorY" value="-16781.58398"/>
      <inkml:brushProperty name="scaleFactor" value="0.5"/>
    </inkml:brush>
  </inkml:definitions>
  <inkml:trace contextRef="#ctx0" brushRef="#br0">199 2 3586,'-1'-2'7726,"0"2"-7406,-1 1-53,0 0 16,-2 1 45,-1 1-35,0 0-42,-2 1 50,0 0-18,0 1 5,-2 0-18,1 1-14,-1-1-16,1 0-165,-1 0 26,0 0-37,1 0-34,0 0-30,0 0 24,0 0 26,1 0-7,-1 0 5,0 0 0,0 0 0,1-1-37,1 1-9,0-1-18,1 0 22,0 0-9,1 0 40,1-1-47,1 0 34,1 0 26,0-1-7,1 0 5,-1-1 0,1 0 0,0 0-56,0-1 35,-1 1 5,1-1-40,0 0 32,0 1-11,0-1-16,-1 0 43,1 0-50,0 0-41,0 1 48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44:02.782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3079.21191"/>
      <inkml:brushProperty name="anchorY" value="-15640.86621"/>
      <inkml:brushProperty name="scaleFactor" value="0.5"/>
    </inkml:brush>
  </inkml:definitions>
  <inkml:trace contextRef="#ctx0" brushRef="#br0">3 7 2353,'0'0'5581,"-1"-1"-5130,1 0-248,-1 0 208,1 0-227,0-1 1283,0 2-1237,2 0-92,1 0-95,1 0 21,3 1-35,0 0-31,1 0 7,0 0 14,1 1-25,-1-1 28,-1 0-9,-1 0-16,0 1 25,-1-1-28,-1 0 9,1 0-3,1-1-19,-1 0 25,1 0-9,-1 1-128,-1-1 169,0 0-20,-2 0 9,0 0-14,0 0 6,-1 0-3,0 0 19,0 0-6,1 0 22,0 0 32,-1 0-9,1 0-68,0 0 244,0 0-223,-1 0 56,-1 0-35,1 0 277,-2 0-325,-1 1 30,-4 0 4,0 1-23,-3 0 8,0 0 15,1 0-4,-1 0-36,2 0 12,0 0 12,1 0-23,1 0 8,1-1-3,2 0 0,1-1 18,0 1 343,1-2-332,2 1-18,1 0 2,2-1-144,3-1 131,0 0-139,3-1 41,0 0-14,1 0 93,-1 0-26,0 0-6,-2 1 62,-1 0-19,-2 1 8,0 1-56,-2-1 72,0 1-24,-1 0 8,1 0 0,-1 0 0,1 0 0,-2 0 0,1 0 18,-1 0-4,0 0-17,0 0 43,-1 0 24,1 0 69,-1 0-34,1 0 72,-1 0-131,0 0 40,0 0 21,1 0-29,-1 0-26,0 0 26,1 0-30,-1 0 9,0 0-3,0 0 19,0 0-6,0 0-34,0 0 160,-1 0-198,1 0 102,-1 0-89,1 0 374,-2 0-352,-2 0 24,-2 1-26,-3 1-22,-1 0 40,-1 1 24,-1 0-43,0 0 17,1 0 50,0 0-72,1-1 5,2 0-2,0 0-3,2 0-19,0-1 6,2 0-41,1 0 49,0 1-54,1-1 54,0 0-35,0 0 48,1 0-32,-1 0 11,0 1-22,0-1 24,1 0-101,0 0 48,0 0 0,0-1-21,0 0-30,0 0 64,2 0-58,3 0-355,3 0-30,2-2 41,2-1 39,1-2 99,0 1-77,1-1 256,-1-1 78,-2 2-217,-1 0 99,-1 0-16,-2 1 128,-2 1 2,0 1 46,-1 1 51,-2-1-30,0 1-23,-1 1 26,0-1 384,-1 0-181,-1 1-121,-1 1 121,-3 0-46,-3 1 12,-1 1 55,-2-1-54,-1 1-18,1 0-31,0-1-52,2 1-45,0-1 8,2 0 48,0-1-16,2 0 45,1 0-66,0-1-16,2 0 2,1-1 33,0 1 7,1-1-56,-1 1 19,1-1-64,-2 1 35,1-1-51,-2 1 32,1 0-11,0 0 3,0 0 38,1-1-49,0 0 942,1 0-912,0-1 162,0-1-170,0-1 0,0-1-43,0 1-182,0-1-82,-1 0 253,0 1-13,0-1 51,-1 2 0,0 0 23,0 0-23,0 1 26,1 0 30,-1-1-46,2 1 35,-1 0-10,1-1 58,0 0-91,-1 0 67,1 0-40,-1 0-27,-1 1-66,1 0 72,-2 0-9,1 1 22,-2 0-2,1 0 2,0 0-19,-1 0 43,2 0-32,-1 0 85,1 0 51,1 1-66,0 1-30,1 0 45,0 2-55,0-1-4,0 2 1,1-1-40,1 1 29,1-1-30,1 1 9,2-1-22,1 1-50,-1-2 13,-1 1 48,0-2 3,-2 1 2,-1-1-34,0-1 29,-1 0 8,-1 0 16,0-1 16,0 0 16,0 0-22,0 0 28,-2 0-46,0 0 32,-1-1-48,-1-1 13,0-1-5,-1-1-19,2 1-31,1-2-105,0 2-29,1-1 37,1 2-130,0-1-38,0 2-536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44:12.040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4350.81543"/>
      <inkml:brushProperty name="anchorY" value="-16987.83008"/>
      <inkml:brushProperty name="scaleFactor" value="0.5"/>
    </inkml:brush>
  </inkml:definitions>
  <inkml:trace contextRef="#ctx0" brushRef="#br0">450 0 6227,'0'0'9036,"-1"0"-8655,0 0-60,-1 0 28,1 0-34,-1 0-30,0 0-84,-1 0-92,0 0 0,-1 0-29,0 0 40,1 0-13,-2 0-51,1 0 35,0 0 5,-1 0-96,0 0 29,0 0-31,0 0 4,-1 0-2,1 0 0,-1 0 0,0 0-18,0 0 23,1 0-8,0 0 3,0 0-18,-1 1 23,1 0 11,-1 1-21,0 0 7,0 0-2,0 0 0,1 0 0,0 0 19,0 0-24,0-1 7,0 1-2,0 0 0,-1 1 0,0 0 0,0-1 0,-1 1 19,1 0-24,1 0 7,-1 0-2,1 0 0,-1 0-18,1 0 23,-1 0-8,-1 0 3,1 0 0,-1 1 0,0-1-18,0 2 23,1-1-8,-1 1 3,1 0-18,0 0 4,0 1 17,1-1-6,-1 0 3,0 1 0,0 0 19,1-1-24,-1 1 7,0-1-2,1 1 0,-1-1 0,1 0 38,-1 0-49,1 0 16,-1 1-5,1 0 0,0 1 19,1 0-24,1 1 7,0 0-2,-1 1 0,1 0 19,0-1 13,-1 1-21,1 0 45,0-1-32,0 1 85,0-1-61,0 0 3,1 0 18,0 0-82,-1 0 98,0-1-50,-1 0 34,1 1-64,0-1 57,-1 0 74,2 1-77,0 0 47,0 0 6,2 0 35,-1 0-46,1 0 110,0 1-32,0-2-62,0 1-15,0-1-57,0-1 48,1-2-93,-1 0 46,0-2-17,0 1 1617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44:13.231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2630.88184"/>
      <inkml:brushProperty name="anchorY" value="-16148.37988"/>
      <inkml:brushProperty name="scaleFactor" value="0.5"/>
    </inkml:brush>
  </inkml:definitions>
  <inkml:trace contextRef="#ctx0" brushRef="#br0">1 0 4114,'0'0'5146,"0"10"-4236,0 3-259,1 1-136,-1 1-14,0 0 193,1-2-67,-1 0 197,0-1-234,0-1 40,0-1-297,0-1 1,0-2-76,-1-1-12,1-2-59,-1-1 50,1-2-56,0 0-95,0 0-30,0-2-56,0 1-86,0 0-111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44:14.141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1360.87305"/>
      <inkml:brushProperty name="anchorY" value="-15034.74023"/>
      <inkml:brushProperty name="scaleFactor" value="0.5"/>
    </inkml:brush>
  </inkml:definitions>
  <inkml:trace contextRef="#ctx0" brushRef="#br0">1 1 4786,'0'0'8807,"1"0"-8319,1 0-170,1 0-70,2 1 8,1 0-53,2 1-27,1 1-126,1 0 52,1 1-25,1 0-72,1 1 59,1 1-40,1-1-26,1 1-12,-1-1 20,1 0-46,0 0 13,-1-1-5,0-1 37,-3-1 9,-2 1-20,-1-1 28,-4 0-28,-1 0 9,-1-1 72,-2 1 72,-1 0 151,0 1-90,-1 0 59,1 0-51,-1 2-80,0-1 59,-2 2-5,-2-1-94,-3 1 10,-1 0 86,-2 0-104,-1 0-21,-1 0 5,-1 1 30,-1-1-30,-1 0 29,0 1-26,0 0-67,1 0 37,0 1-16,1-1-34,2-1 29,1 0-11,3-2 41,3-1 82,1-1 203,3-1-145,0-1-34,0 1-98,0-2-38,-1 1-38,0 0 23,0 0-12,0 0-35,1-1 12,0 1-174,0 0 66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44:16.373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2637.97266"/>
      <inkml:brushProperty name="anchorY" value="-16518.27344"/>
      <inkml:brushProperty name="scaleFactor" value="0.5"/>
    </inkml:brush>
  </inkml:definitions>
  <inkml:trace contextRef="#ctx0" brushRef="#br0">9 7 5218,'0'0'3431,"1"-2"-2857,1 1-41,-1-1-223,1 1 1440,-2 3-1182,0 3-250,0 2 130,0 1-128,0 1-200,0 1 168,0-1-120,0 0-24,0-1 83,0-1 8,0-2-19,0-1-213,0-1 136,0-1-17,0-2 308,0 0-470,0-1-91,0-3 104,0-2-87,1-1-14,2-3-275,1 0 243,1 0 98,0 0 28,0 1-140,0 3-61,-2 1 105,-1 2-44,-1 2-60,0 0 226,-1 3-201,-1 1 255,-2 2 207,-2 2-53,0 1-34,-1 0 20,1 1-140,1-1 18,1 0-69,2-3 13,0 0-46,1-3 49,1 0-16,2-1 98,3-3 48,3 0-119,0-3-14,2 0-38,-2-1-183,0 0-158,-2 0 107,-1 2 98,-3 1 6,-1 1-64,-1 1-197,0 0 389,-1 1 2,-1 2 236,1 1-65,0 0 1,0 1-68,-1-1-20,1 0-57,1-1 11,1-1-8,1 0 0,1-1 37,2 0 46,1-1-86,0 0 49,-1 0-54,0-1 69,-2 1-58,-1 0-1,-2 0-74,0 1-56,-1 0 123,0 0-6,1 0 25,1 0 18,0 0-3,1 0-34,0 0 10,1 0-5,-1 0 19,-1 0 106,1 0-104,-2 0-18,1 0 5,0 0-8,1 0-37,-2-1 29,1 1 8,-1 0-3,-1 0 3,0 0-56,-3 0 72,-4 0-24,-3 0 120,-3 0-125,-4 0 136,-1 0-134,0 0 22,0 1 10,3 0 86,3 0-43,2 1-75,5-1 6,1 0-139,3 0 184,1-1-43,4 0 110,4 0 31,3 0 36,4-1-172,3-2 129,2 0-64,1-1-40,2-1 31,-1 1-12,-2-1-54,-2 1 16,-4 1-27,-4 1 24,-3 1 30,-4 0 29,-1 1 395,-4 0-184,-3 1 197,-4 0-405,-5 1 109,-3 2 122,-3 1-105,-2 1 95,1 0-62,1 1-148,2-1 61,5-1-123,3 0 10,3-2-44,3-1 7,3-1-24,0-1-13,1 0-53,1 0-62,-1 0 88,1 0-125,2-1 112,3 1 96,1 0-8,1 0 32,1-2-40,-1 0-136,-1-1 131,-2 0 7,-1 1 36,-2 0-41,-3 1-133,-4 0 187,-4 2 66,-4 1-71,-4 2-4,0 2 22,1-1 8,2 1-58,3 0-1,4-2-40,2 0-85,3-1 134,1-2-28,1 1 30,0-2 35,3 0 29,3 0 107,4-2 47,2-1-191,3-2-11,0-2-5,0 0 45,-3-1-91,-2 0 67,-3 0-58,-2 0 15,-3 1-24,0 0-13,-2 2 3,-1 2-41,1 1-82,-2 0 190,-1 2-25,-2 0-5,-2 2 67,0 1 18,-1 1 54,1 0 26,2 1-133,0-1-13,2 0-3,0-1-27,1-1 25,2-1-28,-1 0-66,1 0 94,0-1-14,0 0 42,1 0 49,-1-1-123,0 1 96,0-3-51,0 0 70,0-1-94,0-1 30,0 1-30,0 0 25,0 1-28,0 1-47,0 1-62,0 0 89,0 2 23,0 1 51,-2 2-64,-1 0 24,-2 2-269,-1 1-1159,0 0-2075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44:17.521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3921.33594"/>
      <inkml:brushProperty name="anchorY" value="-17844.32227"/>
      <inkml:brushProperty name="scaleFactor" value="0.5"/>
    </inkml:brush>
  </inkml:definitions>
  <inkml:trace contextRef="#ctx0" brushRef="#br0">0 1 5955,'0'-1'11197,"1"1"-11077,3 0 3,1 1-6,2 0 70,2-1-115,3 1-19,1 0-15,1 0-41,1 0 27,1-1-11,0 0-15,-1 0 23,1 0-8,0 0-15,-1 0 4,0 0-2,-1 0-18,-1 0 23,-2 0-8,0 0 3,-3 1 19,0-1-24,-2 1 7,0-1-2,-1 1 0,-2-1 19,0 1-24,-2-1 26,0 1-8,0-1 22,-1 0-6,-1 0-34,1 0 10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44:18.241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5456.96094"/>
      <inkml:brushProperty name="anchorY" value="-19124.34375"/>
      <inkml:brushProperty name="scaleFactor" value="0.5"/>
    </inkml:brush>
  </inkml:definitions>
  <inkml:trace contextRef="#ctx0" brushRef="#br0">0 0 4866,'0'0'6323,"4"0"-5853,1 0 77,1 0-81,0 0 1,-1 0 0,0 0-77,0 0-110,0 1 120,-1 1-45,1 2 32,0 0-174,0 2-23,1 2 15,1 0-128,0 2 35,0 1 3,1 0-43,1 0 14,1 1-62,-1-1-3,1-1-2,-1 0-22,-1 0 6,-1-1 15,-1-1-23,-1 0 8,-1-2 15,0 0-23,-2-1 8,0-1 15,-1-2 33,0 0-27,-1-1-27,1-1 9,0 0-6,1-1-168,0 1-139,1 0-83,1-1-760,0-2-1011,1-1-1424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0:44:19.823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6937.7207"/>
      <inkml:brushProperty name="anchorY" value="-20557.79492"/>
      <inkml:brushProperty name="scaleFactor" value="0.5"/>
    </inkml:brush>
  </inkml:definitions>
  <inkml:trace contextRef="#ctx0" brushRef="#br0">222 18 5010,'0'0'6046,"-2"0"-5702,0 0 3,-1 2 29,0 0-51,-2 1 17,1 1 13,-2 1-6,0 1 171,0 1-66,0 1-102,0 0 128,0 2-176,0 0-61,0 0-99,1-1-58,0 1 42,0-2-22,0 0-50,0-1 17,0-1-47,1-2 12,1 0-25,1-2-13,0 0 3,0-1-3,1 0 0,0 0-56,1-1-59,-1 0-43,1 1 25,0-3-481,1-2 241,1 0-630,1-2 568,1-1-160,1-1 99,-1-1 66,1-1 25,-1-1 130,-1-1-13,0 0-398,0 1 849,-1 1-230,0 1 225,0 2 191,0 1 254,-1 2 3,1-1 2651,-2 5-3206,-2 1 96,-2 1 34,-1 2 152,-2 1-36,-1 1-15,0 0-100,0 1 7,0-2-141,2 0 35,0-1-75,3-1 16,0-2-8,2 0-19,0-1-106,1 0 141,0 0-48,2-1 53,1-2-47,2-1-60,1 0-170,1-2-107,-1 0 185,0 1-15,-2-1 47,-1 2 71,-1 1-16,-2 0 67,1 2 3,-1 0 152,-2 1-171,-1 0 96,-1 1-48,-1 0 85,1 1-23,0-1 28,0 1 164,1-1-102,0-1 59,0 0-70,0 1-18,0-1-17,1 0-36,-2-1-49,1 1-7,-1-1-22,0 0-16,-1 0 2,0 0 17,0 0-6,1 0 3,1 0-18,1 1-14,0-1 21,2 1-8,-1 0-15,1 0 23,0 0-8,-1 0-34,1 0-121,0 0 153,1 0 128,1-1-161,2 1 57,3 0-19,-1 0 0,1 0 0,-1 0 0,-2 0-19,-1 0 25,-1 0-9,-1 0 3,0 0 102,-2 0-25,1 0-56,-4 0 1,-2 0-22,-2-1 21,-4-1-26,0-1 26,0 0-26,1 0 26,2 0-8,3 1-15,1 0-33,3 1 46,1 0-17,1 1 44,3 0 26,2 0-24,2 0-8,2 0-35,-1 0 27,1 2-11,0-1-15,-2 1 23,-2 0-26,0-1 7,-3 1-2,0-1-37,-2 0 29,1 0-11,-2-1 22,1 0 50,0 0-31,0 1-6,1-2-16,-1 1 2,0 0-58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2B2CC-0155-4E5E-A890-531D58ADF5B2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80FBB-F712-42E7-8C2F-226D98798B3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153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80FBB-F712-42E7-8C2F-226D98798B3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54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80FBB-F712-42E7-8C2F-226D98798B3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562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80FBB-F712-42E7-8C2F-226D98798B3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693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3FB0C32-F044-4939-92E4-8BA39B7A3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" y="-66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84BE8A-3E34-4967-9E7C-13EC8F6A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" y="-663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BFF676-EC35-4FFD-8894-CA4F28307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" y="0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2DA1557-E095-4C82-B659-3AF550080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2746250" y="-663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F34E5EF-94D7-4AE0-BDD1-81A3ECDE6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77040" y="1193411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829E57E-3199-4AAA-B2D5-F93264FDA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6442672" y="193606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Tag=CustomerPhoto&#10;Crop=1&#10;Align=N/A">
            <a:extLst>
              <a:ext uri="{FF2B5EF4-FFF2-40B4-BE49-F238E27FC236}">
                <a16:creationId xmlns:a16="http://schemas.microsoft.com/office/drawing/2014/main" id="{8A791822-0971-4E61-A5E4-9AAD258F58E3}"/>
              </a:ext>
            </a:extLst>
          </p:cNvPr>
          <p:cNvPicPr>
            <a:picLocks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-663"/>
            <a:ext cx="12188952" cy="68580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B86D7D99-F789-4EDA-861D-B6B994F05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50" y="1121700"/>
            <a:ext cx="9144000" cy="23876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  <a:cs typeface="Sabon Next LT" panose="020B0502040204020203" pitchFamily="2" charset="0"/>
              </a:rPr>
              <a:t>Click to edit Master title style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mbria" panose="02040503050406030204" pitchFamily="18" charset="0"/>
              <a:cs typeface="Sabon Next LT" panose="020B0502040204020203" pitchFamily="2" charset="0"/>
            </a:endParaRP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2B39487B-EA73-4D7B-93AA-D63B49F4DA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27050" y="3600450"/>
            <a:ext cx="9144000" cy="24511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5544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73294AE-7408-47DB-898D-41F8C069B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57251"/>
            <a:ext cx="6156051" cy="2076450"/>
          </a:xfrm>
        </p:spPr>
        <p:txBody>
          <a:bodyPr anchor="b">
            <a:normAutofit/>
          </a:bodyPr>
          <a:lstStyle/>
          <a:p>
            <a:r>
              <a:rPr lang="en-US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Click to edit Master title style</a:t>
            </a:r>
            <a:endParaRPr lang="en-US" sz="4400" dirty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973052A-4118-4E04-81F8-A44EC172F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3190875"/>
            <a:ext cx="6156052" cy="298608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</a:lstStyle>
          <a:p>
            <a:pPr marL="228600" lvl="0" indent="-228600"/>
            <a:r>
              <a:rPr lang="en-US" sz="2000">
                <a:solidFill>
                  <a:schemeClr val="tx2">
                    <a:alpha val="60000"/>
                  </a:schemeClr>
                </a:solidFill>
              </a:rPr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988D1E1-6064-4D6A-9EB1-578E20A2A0ED}"/>
              </a:ext>
            </a:extLst>
          </p:cNvPr>
          <p:cNvSpPr txBox="1">
            <a:spLocks/>
          </p:cNvSpPr>
          <p:nvPr userDrawn="1"/>
        </p:nvSpPr>
        <p:spPr>
          <a:xfrm>
            <a:off x="841248" y="6429375"/>
            <a:ext cx="2646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 cap="all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B23B9F-B223-42FC-B961-B8BFC75D2259}" type="datetime1">
              <a:rPr lang="en-US" smtClean="0">
                <a:solidFill>
                  <a:schemeClr val="tx2">
                    <a:alpha val="60000"/>
                  </a:schemeClr>
                </a:solidFill>
              </a:rPr>
              <a:pPr/>
              <a:t>11/8/2023</a:t>
            </a:fld>
            <a:endParaRPr lang="en-US" dirty="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D47C5CB-0317-4DC6-A76F-38A5BB1FD1C2}"/>
              </a:ext>
            </a:extLst>
          </p:cNvPr>
          <p:cNvSpPr txBox="1">
            <a:spLocks/>
          </p:cNvSpPr>
          <p:nvPr userDrawn="1"/>
        </p:nvSpPr>
        <p:spPr>
          <a:xfrm>
            <a:off x="4044696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Vibrational spectroscopy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CCF6E15-0BE7-453B-BBD4-B379C390AD22}"/>
              </a:ext>
            </a:extLst>
          </p:cNvPr>
          <p:cNvSpPr txBox="1">
            <a:spLocks/>
          </p:cNvSpPr>
          <p:nvPr userDrawn="1"/>
        </p:nvSpPr>
        <p:spPr>
          <a:xfrm>
            <a:off x="8613648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 cap="all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844951-7827-47D4-8276-7DDE1FA7D85A}" type="slidenum">
              <a:rPr lang="en-US" smtClean="0">
                <a:solidFill>
                  <a:schemeClr val="tx2">
                    <a:alpha val="60000"/>
                  </a:schemeClr>
                </a:solidFill>
              </a:rPr>
              <a:pPr/>
              <a:t>‹nº›</a:t>
            </a:fld>
            <a:endParaRPr lang="en-US" dirty="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E092228-4487-4E3A-AEE3-12DC34A061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24928" y="484632"/>
            <a:ext cx="4279392" cy="2862072"/>
          </a:xfrm>
          <a:solidFill>
            <a:schemeClr val="accent6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6AB20921-6E7F-4BD8-9399-D18CABB64B9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24928" y="3511296"/>
            <a:ext cx="4279392" cy="2862072"/>
          </a:xfrm>
          <a:solidFill>
            <a:schemeClr val="accent6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30430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022B425-A1C3-4DFE-BF49-1B9F96D46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893769"/>
            <a:ext cx="5992550" cy="2319306"/>
          </a:xfrm>
        </p:spPr>
        <p:txBody>
          <a:bodyPr anchor="t">
            <a:normAutofit/>
          </a:bodyPr>
          <a:lstStyle/>
          <a:p>
            <a:r>
              <a:rPr lang="en-US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Click to edit Master title style</a:t>
            </a:r>
            <a:endParaRPr lang="en-US" sz="4400" dirty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AEC60F9-EA79-4A18-B040-024AFB62FD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3776" y="484632"/>
            <a:ext cx="11210544" cy="3191256"/>
          </a:xfrm>
          <a:solidFill>
            <a:schemeClr val="accent6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3B88B7B-A749-40EA-A140-38D1E04EF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9133" y="3893770"/>
            <a:ext cx="4377714" cy="2319306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</a:lstStyle>
          <a:p>
            <a:pPr marL="228600" lvl="0" indent="-228600"/>
            <a:r>
              <a:rPr lang="en-US" sz="1800">
                <a:solidFill>
                  <a:schemeClr val="tx2">
                    <a:alpha val="60000"/>
                  </a:schemeClr>
                </a:solidFill>
              </a:rPr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18489"/>
            <a:ext cx="2743200" cy="365125"/>
          </a:xfrm>
        </p:spPr>
        <p:txBody>
          <a:bodyPr/>
          <a:lstStyle/>
          <a:p>
            <a:r>
              <a:rPr lang="en-US" dirty="0"/>
              <a:t>3/1/20XX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Vibrational spectroscopy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320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Vibrational spectroscopy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095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876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129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73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813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615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085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3F98AFCE-98D2-46C5-82A8-E45659B17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F69999FB-8585-40F0-990C-6A0BAD1C8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768738E-7449-46C1-B7D3-844FE2BA7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399"/>
            <a:ext cx="5992550" cy="2827422"/>
          </a:xfrm>
        </p:spPr>
        <p:txBody>
          <a:bodyPr anchor="t">
            <a:normAutofit/>
          </a:bodyPr>
          <a:lstStyle/>
          <a:p>
            <a:r>
              <a:rPr lang="en-US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Click to edit Master title style</a:t>
            </a:r>
            <a:endParaRPr lang="en-US" sz="4400" dirty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0FF04F9-E792-4C19-9FD5-44800CEB2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6085" y="914400"/>
            <a:ext cx="4377714" cy="2827422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</a:lstStyle>
          <a:p>
            <a:pPr marL="228600" lvl="0" indent="-228600"/>
            <a:r>
              <a:rPr lang="en-US" sz="1800">
                <a:solidFill>
                  <a:schemeClr val="tx2">
                    <a:alpha val="60000"/>
                  </a:schemeClr>
                </a:solidFill>
              </a:rPr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F2F9DF6-DFB9-44A8-B629-57F58893AD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538" y="4059936"/>
            <a:ext cx="2807208" cy="2322576"/>
          </a:xfrm>
          <a:solidFill>
            <a:schemeClr val="accent6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927BC207-43FE-4B6A-AEBE-875B69CF97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91840" y="4059936"/>
            <a:ext cx="2807208" cy="2322576"/>
          </a:xfrm>
          <a:solidFill>
            <a:schemeClr val="accent6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EBBF5499-9A70-4846-B98E-316EC17F9FC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9048" y="4059936"/>
            <a:ext cx="2807208" cy="2322576"/>
          </a:xfrm>
          <a:solidFill>
            <a:schemeClr val="accent6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C7A79F30-D473-48F6-9AC2-286C7B70F3E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06256" y="4059936"/>
            <a:ext cx="2807208" cy="2322576"/>
          </a:xfrm>
          <a:solidFill>
            <a:schemeClr val="accent6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Vibrational spectroscopy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914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910AFBC-7932-43F4-ABEA-C89B2698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857251"/>
            <a:ext cx="5914937" cy="2076450"/>
          </a:xfrm>
        </p:spPr>
        <p:txBody>
          <a:bodyPr anchor="b">
            <a:normAutofit/>
          </a:bodyPr>
          <a:lstStyle/>
          <a:p>
            <a:r>
              <a:rPr lang="en-US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Click to edit Master title style</a:t>
            </a:r>
            <a:endParaRPr lang="en-US" sz="4400" dirty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178A42D-5ED2-4AB6-BE4B-410907432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190875"/>
            <a:ext cx="5914938" cy="298608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</a:lstStyle>
          <a:p>
            <a:pPr marL="228600" lvl="0" indent="-228600"/>
            <a:r>
              <a:rPr lang="en-US" sz="1800">
                <a:solidFill>
                  <a:schemeClr val="tx2">
                    <a:alpha val="60000"/>
                  </a:schemeClr>
                </a:solidFill>
              </a:rPr>
              <a:t>Click to edit Master text styles</a:t>
            </a:r>
          </a:p>
        </p:txBody>
      </p:sp>
      <p:sp>
        <p:nvSpPr>
          <p:cNvPr id="29" name="Date Placeholder 1">
            <a:extLst>
              <a:ext uri="{FF2B5EF4-FFF2-40B4-BE49-F238E27FC236}">
                <a16:creationId xmlns:a16="http://schemas.microsoft.com/office/drawing/2014/main" id="{4D9A7D07-2BA3-438D-972B-EA578370D5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9375"/>
            <a:ext cx="2743200" cy="365125"/>
          </a:xfrm>
        </p:spPr>
        <p:txBody>
          <a:bodyPr/>
          <a:lstStyle>
            <a:lvl1pPr>
              <a:defRPr>
                <a:solidFill>
                  <a:schemeClr val="tx2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3/1/20XX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8720583-BC84-48EB-85BC-AE71214A30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520" y="0"/>
            <a:ext cx="4599432" cy="2286000"/>
          </a:xfrm>
          <a:solidFill>
            <a:schemeClr val="accent6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C3F0A5CD-C47A-4CDF-BE99-75F3A81B18F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89520" y="2286000"/>
            <a:ext cx="4599432" cy="2286000"/>
          </a:xfrm>
          <a:solidFill>
            <a:schemeClr val="accent6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7329454B-9275-4E86-B32E-91C0DB62AA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89520" y="4572000"/>
            <a:ext cx="4599432" cy="2286000"/>
          </a:xfrm>
          <a:solidFill>
            <a:schemeClr val="accent6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0" name="Footer Placeholder 2">
            <a:extLst>
              <a:ext uri="{FF2B5EF4-FFF2-40B4-BE49-F238E27FC236}">
                <a16:creationId xmlns:a16="http://schemas.microsoft.com/office/drawing/2014/main" id="{21E9E1BF-D594-4F96-8DBE-5A8DD51D3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14800" cy="365125"/>
          </a:xfrm>
        </p:spPr>
        <p:txBody>
          <a:bodyPr/>
          <a:lstStyle>
            <a:lvl1pPr algn="l">
              <a:defRPr>
                <a:solidFill>
                  <a:schemeClr val="tx2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Vibrational spectroscopy</a:t>
            </a:r>
          </a:p>
        </p:txBody>
      </p:sp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C30FDEF8-F3F3-42D5-9EE1-EDDF18B35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79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BE04ED02-B678-4D1E-BEDA-7E28F9038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77" y="9278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E2C5A2-B8B2-47C5-8E1B-3A97E2C9B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325" y="9278"/>
            <a:ext cx="1218895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FD8455-A2E1-40B3-B6C4-36070AF58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Freeform: Shape 7">
            <a:extLst>
              <a:ext uri="{FF2B5EF4-FFF2-40B4-BE49-F238E27FC236}">
                <a16:creationId xmlns:a16="http://schemas.microsoft.com/office/drawing/2014/main" id="{0F53BE70-C6B1-407C-9333-7251BDC77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186" y="9279"/>
            <a:ext cx="5770017" cy="2411171"/>
          </a:xfrm>
          <a:custGeom>
            <a:avLst/>
            <a:gdLst>
              <a:gd name="connsiteX0" fmla="*/ 0 w 5770017"/>
              <a:gd name="connsiteY0" fmla="*/ 0 h 2411171"/>
              <a:gd name="connsiteX1" fmla="*/ 5770017 w 5770017"/>
              <a:gd name="connsiteY1" fmla="*/ 0 h 2411171"/>
              <a:gd name="connsiteX2" fmla="*/ 5715824 w 5770017"/>
              <a:gd name="connsiteY2" fmla="*/ 124746 h 2411171"/>
              <a:gd name="connsiteX3" fmla="*/ 4925072 w 5770017"/>
              <a:gd name="connsiteY3" fmla="*/ 1254414 h 2411171"/>
              <a:gd name="connsiteX4" fmla="*/ 125602 w 5770017"/>
              <a:gd name="connsiteY4" fmla="*/ 1864423 h 2411171"/>
              <a:gd name="connsiteX5" fmla="*/ 0 w 5770017"/>
              <a:gd name="connsiteY5" fmla="*/ 1785927 h 241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70017" h="2411171">
                <a:moveTo>
                  <a:pt x="0" y="0"/>
                </a:moveTo>
                <a:lnTo>
                  <a:pt x="5770017" y="0"/>
                </a:lnTo>
                <a:lnTo>
                  <a:pt x="5715824" y="124746"/>
                </a:lnTo>
                <a:cubicBezTo>
                  <a:pt x="5526044" y="533784"/>
                  <a:pt x="5262460" y="917027"/>
                  <a:pt x="4925072" y="1254414"/>
                </a:cubicBezTo>
                <a:cubicBezTo>
                  <a:pt x="3623720" y="2555767"/>
                  <a:pt x="1640148" y="2759102"/>
                  <a:pt x="125602" y="1864423"/>
                </a:cubicBezTo>
                <a:lnTo>
                  <a:pt x="0" y="1785927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2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05864DDE-75C0-4BE6-93FF-A960706AD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BC3FA0F-EAE5-4DCE-ACFF-9AD00ED39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477" y="1131641"/>
            <a:ext cx="5322618" cy="2387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US">
                <a:solidFill>
                  <a:srgbClr val="FFFFFF"/>
                </a:solidFill>
                <a:ea typeface="Cambria" panose="02040503050406030204" pitchFamily="18" charset="0"/>
                <a:cs typeface="Sabon Next LT" panose="020B0502040204020203" pitchFamily="2" charset="0"/>
              </a:rPr>
              <a:t>Click to edit Master title style</a:t>
            </a:r>
            <a:endParaRPr lang="en-US" dirty="0">
              <a:solidFill>
                <a:srgbClr val="FFFFFF"/>
              </a:solidFill>
              <a:ea typeface="Cambria" panose="02040503050406030204" pitchFamily="18" charset="0"/>
              <a:cs typeface="Sabon Next LT" panose="020B0502040204020203" pitchFamily="2" charset="0"/>
            </a:endParaRP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1FA5E0E-BEE1-4976-92B1-61EF64E343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84848" y="905256"/>
            <a:ext cx="4581144" cy="2450592"/>
          </a:xfrm>
          <a:solidFill>
            <a:schemeClr val="accent6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03379FE8-A6CE-4F5A-BE1A-B2267589BE8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84848" y="3520440"/>
            <a:ext cx="4581144" cy="2450592"/>
          </a:xfrm>
          <a:solidFill>
            <a:schemeClr val="accent6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D090CA-24E8-46A7-889A-A4FDD00A33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3600450"/>
            <a:ext cx="5322888" cy="24511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0935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ble Chart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Vibrational spectroscopy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859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03B5BF0-238D-481F-A15B-206D1E2FE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578E43B-8F1B-4CBD-B09E-5AD9A247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8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737C17C2-E2A6-4219-AE02-C8EAF943C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89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E7BC3CE-3806-41F3-B4F6-EBB2C3E9EA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" y="484632"/>
            <a:ext cx="12179808" cy="5907024"/>
          </a:xfrm>
          <a:solidFill>
            <a:schemeClr val="accent6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DC036CF-E92D-4E80-8E6B-1B06EDDFD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1016"/>
            <a:ext cx="4800600" cy="374904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DCFE1B-ABA2-4B11-B7DE-02CE383D6F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4835779"/>
            <a:ext cx="4800600" cy="1066800"/>
          </a:xfrm>
        </p:spPr>
        <p:txBody>
          <a:bodyPr>
            <a:normAutofit/>
          </a:bodyPr>
          <a:lstStyle>
            <a:lvl1pPr marL="228600" indent="0">
              <a:buNone/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90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B84B862-7F1F-4B98-B437-936D8A73A9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664" y="2240280"/>
            <a:ext cx="2286000" cy="2322576"/>
          </a:xfrm>
          <a:solidFill>
            <a:schemeClr val="accent6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C76B23B2-3605-4292-9F96-F34651B689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38728" y="2240280"/>
            <a:ext cx="2286000" cy="2322576"/>
          </a:xfrm>
          <a:solidFill>
            <a:schemeClr val="accent6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AB1E9EC3-2FB6-4E1C-8211-306450FDEE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45936" y="2267712"/>
            <a:ext cx="2286000" cy="2322576"/>
          </a:xfrm>
          <a:solidFill>
            <a:schemeClr val="accent6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F3628146-045F-4FBC-A365-3D1D4B3DA6E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53144" y="2267712"/>
            <a:ext cx="2286000" cy="2322576"/>
          </a:xfrm>
          <a:solidFill>
            <a:schemeClr val="accent6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B50972B-CA23-4B92-987F-EE48ECCFF5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1363" y="4733925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8DE19225-DA72-4A39-8CFD-695BFBB93E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0664" y="5343144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E66A7C97-DBB6-4333-B12F-E26C38E69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38728" y="4733925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041FA0B5-660E-478A-AF8A-196DBD6AE43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38029" y="5343144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77C92085-3D01-44E4-BA12-E39F1EA0AC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67973" y="4733544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35DA97BC-7224-440A-A227-8F4A1018043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67274" y="5342763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19">
            <a:extLst>
              <a:ext uri="{FF2B5EF4-FFF2-40B4-BE49-F238E27FC236}">
                <a16:creationId xmlns:a16="http://schemas.microsoft.com/office/drawing/2014/main" id="{C236524B-4724-42FA-A2B2-33566478FD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64639" y="4737100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9" name="Text Placeholder 19">
            <a:extLst>
              <a:ext uri="{FF2B5EF4-FFF2-40B4-BE49-F238E27FC236}">
                <a16:creationId xmlns:a16="http://schemas.microsoft.com/office/drawing/2014/main" id="{5F7DE4ED-8F4D-465C-86B4-2372AE291F5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63940" y="5346319"/>
            <a:ext cx="2286000" cy="590550"/>
          </a:xfrm>
        </p:spPr>
        <p:txBody>
          <a:bodyPr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Vibrational spectroscopy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455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(comparison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60320"/>
            <a:ext cx="5157787" cy="3446463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8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8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8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8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60320"/>
            <a:ext cx="5183188" cy="3446463"/>
          </a:xfrm>
        </p:spPr>
        <p:txBody>
          <a:bodyPr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8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8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8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8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Vibrational spectroscopy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51C83D0-CBAB-4E41-89AB-89FF36D38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C302BB0-D231-4195-8083-264C01DF9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2011680"/>
            <a:ext cx="5157787" cy="530352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B2A70FA-99E0-466C-AC57-33C48353BB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69027" y="2011680"/>
            <a:ext cx="5183187" cy="530352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5747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1051560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3383280" cy="530352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60320"/>
            <a:ext cx="3383280" cy="3446463"/>
          </a:xfrm>
        </p:spPr>
        <p:txBody>
          <a:bodyPr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4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4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4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4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04360" y="2011680"/>
            <a:ext cx="3383280" cy="530352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04360" y="2560320"/>
            <a:ext cx="3383280" cy="3446463"/>
          </a:xfrm>
        </p:spPr>
        <p:txBody>
          <a:bodyPr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4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4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4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4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22881CE-A366-4A3A-AE00-9B14BEFE4A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68934" y="2011680"/>
            <a:ext cx="3383280" cy="530352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CF16E98-73C9-47B5-B88B-9120BEB9F09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68934" y="2560320"/>
            <a:ext cx="3383280" cy="3446463"/>
          </a:xfrm>
        </p:spPr>
        <p:txBody>
          <a:bodyPr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4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4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4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4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Vibrational spectroscopy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878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1524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F6D402C-5356-4383-9A9E-A358B52B85D0}" type="datetime6">
              <a:rPr lang="en-GB" smtClean="0"/>
              <a:pPr/>
              <a:t>November 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Vibrational spectroscopy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BA0FC3E4-DAE1-4772-AAE1-39AD18E7E01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51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6" r:id="rId2"/>
    <p:sldLayoutId id="2147483699" r:id="rId3"/>
    <p:sldLayoutId id="2147483698" r:id="rId4"/>
    <p:sldLayoutId id="2147483686" r:id="rId5"/>
    <p:sldLayoutId id="2147483700" r:id="rId6"/>
    <p:sldLayoutId id="2147483705" r:id="rId7"/>
    <p:sldLayoutId id="2147483689" r:id="rId8"/>
    <p:sldLayoutId id="2147483704" r:id="rId9"/>
    <p:sldLayoutId id="2147483702" r:id="rId10"/>
    <p:sldLayoutId id="2147483701" r:id="rId11"/>
    <p:sldLayoutId id="2147483703" r:id="rId12"/>
    <p:sldLayoutId id="2147483685" r:id="rId13"/>
    <p:sldLayoutId id="2147483687" r:id="rId14"/>
    <p:sldLayoutId id="2147483688" r:id="rId15"/>
    <p:sldLayoutId id="2147483690" r:id="rId16"/>
    <p:sldLayoutId id="2147483692" r:id="rId17"/>
    <p:sldLayoutId id="2147483693" r:id="rId18"/>
  </p:sldLayoutIdLst>
  <p:hf hdr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32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07.png"/><Relationship Id="rId21" Type="http://schemas.openxmlformats.org/officeDocument/2006/relationships/customXml" Target="../ink/ink159.xml"/><Relationship Id="rId63" Type="http://schemas.openxmlformats.org/officeDocument/2006/relationships/image" Target="../media/image180.png"/><Relationship Id="rId84" Type="http://schemas.openxmlformats.org/officeDocument/2006/relationships/customXml" Target="../ink/ink183.xml"/><Relationship Id="rId138" Type="http://schemas.openxmlformats.org/officeDocument/2006/relationships/customXml" Target="../ink/ink210.xml"/><Relationship Id="rId16" Type="http://schemas.openxmlformats.org/officeDocument/2006/relationships/image" Target="../media/image156.png"/><Relationship Id="rId107" Type="http://schemas.openxmlformats.org/officeDocument/2006/relationships/image" Target="../media/image202.png"/><Relationship Id="rId11" Type="http://schemas.openxmlformats.org/officeDocument/2006/relationships/customXml" Target="../ink/ink154.xml"/><Relationship Id="rId53" Type="http://schemas.openxmlformats.org/officeDocument/2006/relationships/image" Target="../media/image175.png"/><Relationship Id="rId58" Type="http://schemas.openxmlformats.org/officeDocument/2006/relationships/customXml" Target="../ink/ink170.xml"/><Relationship Id="rId74" Type="http://schemas.openxmlformats.org/officeDocument/2006/relationships/customXml" Target="../ink/ink178.xml"/><Relationship Id="rId79" Type="http://schemas.openxmlformats.org/officeDocument/2006/relationships/image" Target="../media/image188.png"/><Relationship Id="rId102" Type="http://schemas.openxmlformats.org/officeDocument/2006/relationships/customXml" Target="../ink/ink192.xml"/><Relationship Id="rId123" Type="http://schemas.openxmlformats.org/officeDocument/2006/relationships/image" Target="../media/image210.png"/><Relationship Id="rId128" Type="http://schemas.openxmlformats.org/officeDocument/2006/relationships/customXml" Target="../ink/ink205.xml"/><Relationship Id="rId144" Type="http://schemas.openxmlformats.org/officeDocument/2006/relationships/customXml" Target="../ink/ink213.xml"/><Relationship Id="rId149" Type="http://schemas.openxmlformats.org/officeDocument/2006/relationships/image" Target="../media/image223.png"/><Relationship Id="rId5" Type="http://schemas.openxmlformats.org/officeDocument/2006/relationships/customXml" Target="../ink/ink151.xml"/><Relationship Id="rId90" Type="http://schemas.openxmlformats.org/officeDocument/2006/relationships/customXml" Target="../ink/ink186.xml"/><Relationship Id="rId95" Type="http://schemas.openxmlformats.org/officeDocument/2006/relationships/image" Target="../media/image196.png"/><Relationship Id="rId22" Type="http://schemas.openxmlformats.org/officeDocument/2006/relationships/image" Target="../media/image159.png"/><Relationship Id="rId27" Type="http://schemas.openxmlformats.org/officeDocument/2006/relationships/customXml" Target="../ink/ink162.xml"/><Relationship Id="rId43" Type="http://schemas.openxmlformats.org/officeDocument/2006/relationships/image" Target="../media/image170.png"/><Relationship Id="rId48" Type="http://schemas.openxmlformats.org/officeDocument/2006/relationships/customXml" Target="../ink/ink165.xml"/><Relationship Id="rId64" Type="http://schemas.openxmlformats.org/officeDocument/2006/relationships/customXml" Target="../ink/ink173.xml"/><Relationship Id="rId69" Type="http://schemas.openxmlformats.org/officeDocument/2006/relationships/image" Target="../media/image183.png"/><Relationship Id="rId113" Type="http://schemas.openxmlformats.org/officeDocument/2006/relationships/image" Target="../media/image205.png"/><Relationship Id="rId118" Type="http://schemas.openxmlformats.org/officeDocument/2006/relationships/customXml" Target="../ink/ink200.xml"/><Relationship Id="rId134" Type="http://schemas.openxmlformats.org/officeDocument/2006/relationships/customXml" Target="../ink/ink208.xml"/><Relationship Id="rId139" Type="http://schemas.openxmlformats.org/officeDocument/2006/relationships/image" Target="../media/image218.png"/><Relationship Id="rId80" Type="http://schemas.openxmlformats.org/officeDocument/2006/relationships/customXml" Target="../ink/ink181.xml"/><Relationship Id="rId85" Type="http://schemas.openxmlformats.org/officeDocument/2006/relationships/image" Target="../media/image191.png"/><Relationship Id="rId150" Type="http://schemas.openxmlformats.org/officeDocument/2006/relationships/customXml" Target="../ink/ink216.xml"/><Relationship Id="rId12" Type="http://schemas.openxmlformats.org/officeDocument/2006/relationships/image" Target="../media/image154.png"/><Relationship Id="rId17" Type="http://schemas.openxmlformats.org/officeDocument/2006/relationships/customXml" Target="../ink/ink157.xml"/><Relationship Id="rId59" Type="http://schemas.openxmlformats.org/officeDocument/2006/relationships/image" Target="../media/image178.png"/><Relationship Id="rId103" Type="http://schemas.openxmlformats.org/officeDocument/2006/relationships/image" Target="../media/image200.png"/><Relationship Id="rId108" Type="http://schemas.openxmlformats.org/officeDocument/2006/relationships/customXml" Target="../ink/ink195.xml"/><Relationship Id="rId124" Type="http://schemas.openxmlformats.org/officeDocument/2006/relationships/customXml" Target="../ink/ink203.xml"/><Relationship Id="rId129" Type="http://schemas.openxmlformats.org/officeDocument/2006/relationships/image" Target="../media/image213.png"/><Relationship Id="rId54" Type="http://schemas.openxmlformats.org/officeDocument/2006/relationships/customXml" Target="../ink/ink168.xml"/><Relationship Id="rId70" Type="http://schemas.openxmlformats.org/officeDocument/2006/relationships/customXml" Target="../ink/ink176.xml"/><Relationship Id="rId75" Type="http://schemas.openxmlformats.org/officeDocument/2006/relationships/image" Target="../media/image186.png"/><Relationship Id="rId91" Type="http://schemas.openxmlformats.org/officeDocument/2006/relationships/image" Target="../media/image194.png"/><Relationship Id="rId96" Type="http://schemas.openxmlformats.org/officeDocument/2006/relationships/customXml" Target="../ink/ink189.xml"/><Relationship Id="rId140" Type="http://schemas.openxmlformats.org/officeDocument/2006/relationships/customXml" Target="../ink/ink211.xml"/><Relationship Id="rId145" Type="http://schemas.openxmlformats.org/officeDocument/2006/relationships/image" Target="../media/image22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png"/><Relationship Id="rId23" Type="http://schemas.openxmlformats.org/officeDocument/2006/relationships/customXml" Target="../ink/ink160.xml"/><Relationship Id="rId49" Type="http://schemas.openxmlformats.org/officeDocument/2006/relationships/image" Target="../media/image173.png"/><Relationship Id="rId114" Type="http://schemas.openxmlformats.org/officeDocument/2006/relationships/customXml" Target="../ink/ink198.xml"/><Relationship Id="rId119" Type="http://schemas.openxmlformats.org/officeDocument/2006/relationships/image" Target="../media/image208.png"/><Relationship Id="rId44" Type="http://schemas.openxmlformats.org/officeDocument/2006/relationships/customXml" Target="../ink/ink163.xml"/><Relationship Id="rId60" Type="http://schemas.openxmlformats.org/officeDocument/2006/relationships/customXml" Target="../ink/ink171.xml"/><Relationship Id="rId65" Type="http://schemas.openxmlformats.org/officeDocument/2006/relationships/image" Target="../media/image181.png"/><Relationship Id="rId81" Type="http://schemas.openxmlformats.org/officeDocument/2006/relationships/image" Target="../media/image189.png"/><Relationship Id="rId86" Type="http://schemas.openxmlformats.org/officeDocument/2006/relationships/customXml" Target="../ink/ink184.xml"/><Relationship Id="rId130" Type="http://schemas.openxmlformats.org/officeDocument/2006/relationships/customXml" Target="../ink/ink206.xml"/><Relationship Id="rId135" Type="http://schemas.openxmlformats.org/officeDocument/2006/relationships/image" Target="../media/image216.png"/><Relationship Id="rId151" Type="http://schemas.openxmlformats.org/officeDocument/2006/relationships/image" Target="../media/image162.png"/><Relationship Id="rId13" Type="http://schemas.openxmlformats.org/officeDocument/2006/relationships/customXml" Target="../ink/ink155.xml"/><Relationship Id="rId18" Type="http://schemas.openxmlformats.org/officeDocument/2006/relationships/image" Target="../media/image157.png"/><Relationship Id="rId109" Type="http://schemas.openxmlformats.org/officeDocument/2006/relationships/image" Target="../media/image203.png"/><Relationship Id="rId50" Type="http://schemas.openxmlformats.org/officeDocument/2006/relationships/customXml" Target="../ink/ink166.xml"/><Relationship Id="rId55" Type="http://schemas.openxmlformats.org/officeDocument/2006/relationships/image" Target="../media/image176.png"/><Relationship Id="rId76" Type="http://schemas.openxmlformats.org/officeDocument/2006/relationships/customXml" Target="../ink/ink179.xml"/><Relationship Id="rId97" Type="http://schemas.openxmlformats.org/officeDocument/2006/relationships/image" Target="../media/image197.png"/><Relationship Id="rId104" Type="http://schemas.openxmlformats.org/officeDocument/2006/relationships/customXml" Target="../ink/ink193.xml"/><Relationship Id="rId120" Type="http://schemas.openxmlformats.org/officeDocument/2006/relationships/customXml" Target="../ink/ink201.xml"/><Relationship Id="rId125" Type="http://schemas.openxmlformats.org/officeDocument/2006/relationships/image" Target="../media/image211.png"/><Relationship Id="rId141" Type="http://schemas.openxmlformats.org/officeDocument/2006/relationships/image" Target="../media/image219.png"/><Relationship Id="rId146" Type="http://schemas.openxmlformats.org/officeDocument/2006/relationships/customXml" Target="../ink/ink214.xml"/><Relationship Id="rId7" Type="http://schemas.openxmlformats.org/officeDocument/2006/relationships/customXml" Target="../ink/ink152.xml"/><Relationship Id="rId71" Type="http://schemas.openxmlformats.org/officeDocument/2006/relationships/image" Target="../media/image184.png"/><Relationship Id="rId92" Type="http://schemas.openxmlformats.org/officeDocument/2006/relationships/customXml" Target="../ink/ink187.xml"/><Relationship Id="rId2" Type="http://schemas.openxmlformats.org/officeDocument/2006/relationships/image" Target="../media/image150.png"/><Relationship Id="rId24" Type="http://schemas.openxmlformats.org/officeDocument/2006/relationships/image" Target="../media/image160.png"/><Relationship Id="rId45" Type="http://schemas.openxmlformats.org/officeDocument/2006/relationships/image" Target="../media/image171.png"/><Relationship Id="rId66" Type="http://schemas.openxmlformats.org/officeDocument/2006/relationships/customXml" Target="../ink/ink174.xml"/><Relationship Id="rId87" Type="http://schemas.openxmlformats.org/officeDocument/2006/relationships/image" Target="../media/image192.png"/><Relationship Id="rId110" Type="http://schemas.openxmlformats.org/officeDocument/2006/relationships/customXml" Target="../ink/ink196.xml"/><Relationship Id="rId115" Type="http://schemas.openxmlformats.org/officeDocument/2006/relationships/image" Target="../media/image206.png"/><Relationship Id="rId131" Type="http://schemas.openxmlformats.org/officeDocument/2006/relationships/image" Target="../media/image214.png"/><Relationship Id="rId136" Type="http://schemas.openxmlformats.org/officeDocument/2006/relationships/customXml" Target="../ink/ink209.xml"/><Relationship Id="rId61" Type="http://schemas.openxmlformats.org/officeDocument/2006/relationships/image" Target="../media/image179.png"/><Relationship Id="rId82" Type="http://schemas.openxmlformats.org/officeDocument/2006/relationships/customXml" Target="../ink/ink182.xml"/><Relationship Id="rId152" Type="http://schemas.openxmlformats.org/officeDocument/2006/relationships/customXml" Target="../ink/ink217.xml"/><Relationship Id="rId19" Type="http://schemas.openxmlformats.org/officeDocument/2006/relationships/customXml" Target="../ink/ink158.xml"/><Relationship Id="rId14" Type="http://schemas.openxmlformats.org/officeDocument/2006/relationships/image" Target="../media/image155.png"/><Relationship Id="rId56" Type="http://schemas.openxmlformats.org/officeDocument/2006/relationships/customXml" Target="../ink/ink169.xml"/><Relationship Id="rId77" Type="http://schemas.openxmlformats.org/officeDocument/2006/relationships/image" Target="../media/image187.png"/><Relationship Id="rId100" Type="http://schemas.openxmlformats.org/officeDocument/2006/relationships/customXml" Target="../ink/ink191.xml"/><Relationship Id="rId105" Type="http://schemas.openxmlformats.org/officeDocument/2006/relationships/image" Target="../media/image201.png"/><Relationship Id="rId126" Type="http://schemas.openxmlformats.org/officeDocument/2006/relationships/customXml" Target="../ink/ink204.xml"/><Relationship Id="rId147" Type="http://schemas.openxmlformats.org/officeDocument/2006/relationships/image" Target="../media/image222.png"/><Relationship Id="rId8" Type="http://schemas.openxmlformats.org/officeDocument/2006/relationships/image" Target="../media/image1520.png"/><Relationship Id="rId51" Type="http://schemas.openxmlformats.org/officeDocument/2006/relationships/image" Target="../media/image174.png"/><Relationship Id="rId72" Type="http://schemas.openxmlformats.org/officeDocument/2006/relationships/customXml" Target="../ink/ink177.xml"/><Relationship Id="rId93" Type="http://schemas.openxmlformats.org/officeDocument/2006/relationships/image" Target="../media/image195.png"/><Relationship Id="rId98" Type="http://schemas.openxmlformats.org/officeDocument/2006/relationships/customXml" Target="../ink/ink190.xml"/><Relationship Id="rId121" Type="http://schemas.openxmlformats.org/officeDocument/2006/relationships/image" Target="../media/image209.png"/><Relationship Id="rId142" Type="http://schemas.openxmlformats.org/officeDocument/2006/relationships/customXml" Target="../ink/ink212.xml"/><Relationship Id="rId3" Type="http://schemas.openxmlformats.org/officeDocument/2006/relationships/image" Target="../media/image151.png"/><Relationship Id="rId25" Type="http://schemas.openxmlformats.org/officeDocument/2006/relationships/customXml" Target="../ink/ink161.xml"/><Relationship Id="rId46" Type="http://schemas.openxmlformats.org/officeDocument/2006/relationships/customXml" Target="../ink/ink164.xml"/><Relationship Id="rId67" Type="http://schemas.openxmlformats.org/officeDocument/2006/relationships/image" Target="../media/image182.png"/><Relationship Id="rId116" Type="http://schemas.openxmlformats.org/officeDocument/2006/relationships/customXml" Target="../ink/ink199.xml"/><Relationship Id="rId137" Type="http://schemas.openxmlformats.org/officeDocument/2006/relationships/image" Target="../media/image217.png"/><Relationship Id="rId20" Type="http://schemas.openxmlformats.org/officeDocument/2006/relationships/image" Target="../media/image158.png"/><Relationship Id="rId62" Type="http://schemas.openxmlformats.org/officeDocument/2006/relationships/customXml" Target="../ink/ink172.xml"/><Relationship Id="rId83" Type="http://schemas.openxmlformats.org/officeDocument/2006/relationships/image" Target="../media/image190.png"/><Relationship Id="rId88" Type="http://schemas.openxmlformats.org/officeDocument/2006/relationships/customXml" Target="../ink/ink185.xml"/><Relationship Id="rId111" Type="http://schemas.openxmlformats.org/officeDocument/2006/relationships/image" Target="../media/image204.png"/><Relationship Id="rId132" Type="http://schemas.openxmlformats.org/officeDocument/2006/relationships/customXml" Target="../ink/ink207.xml"/><Relationship Id="rId153" Type="http://schemas.openxmlformats.org/officeDocument/2006/relationships/image" Target="../media/image163.png"/><Relationship Id="rId15" Type="http://schemas.openxmlformats.org/officeDocument/2006/relationships/customXml" Target="../ink/ink156.xml"/><Relationship Id="rId57" Type="http://schemas.openxmlformats.org/officeDocument/2006/relationships/image" Target="../media/image177.png"/><Relationship Id="rId106" Type="http://schemas.openxmlformats.org/officeDocument/2006/relationships/customXml" Target="../ink/ink194.xml"/><Relationship Id="rId127" Type="http://schemas.openxmlformats.org/officeDocument/2006/relationships/image" Target="../media/image212.png"/><Relationship Id="rId10" Type="http://schemas.openxmlformats.org/officeDocument/2006/relationships/image" Target="../media/image153.png"/><Relationship Id="rId52" Type="http://schemas.openxmlformats.org/officeDocument/2006/relationships/customXml" Target="../ink/ink167.xml"/><Relationship Id="rId73" Type="http://schemas.openxmlformats.org/officeDocument/2006/relationships/image" Target="../media/image185.png"/><Relationship Id="rId78" Type="http://schemas.openxmlformats.org/officeDocument/2006/relationships/customXml" Target="../ink/ink180.xml"/><Relationship Id="rId94" Type="http://schemas.openxmlformats.org/officeDocument/2006/relationships/customXml" Target="../ink/ink188.xml"/><Relationship Id="rId99" Type="http://schemas.openxmlformats.org/officeDocument/2006/relationships/image" Target="../media/image198.png"/><Relationship Id="rId101" Type="http://schemas.openxmlformats.org/officeDocument/2006/relationships/image" Target="../media/image199.png"/><Relationship Id="rId122" Type="http://schemas.openxmlformats.org/officeDocument/2006/relationships/customXml" Target="../ink/ink202.xml"/><Relationship Id="rId143" Type="http://schemas.openxmlformats.org/officeDocument/2006/relationships/image" Target="../media/image220.png"/><Relationship Id="rId148" Type="http://schemas.openxmlformats.org/officeDocument/2006/relationships/customXml" Target="../ink/ink215.xml"/><Relationship Id="rId4" Type="http://schemas.openxmlformats.org/officeDocument/2006/relationships/image" Target="../media/image152.png"/><Relationship Id="rId9" Type="http://schemas.openxmlformats.org/officeDocument/2006/relationships/customXml" Target="../ink/ink153.xml"/><Relationship Id="rId26" Type="http://schemas.openxmlformats.org/officeDocument/2006/relationships/image" Target="../media/image161.png"/><Relationship Id="rId47" Type="http://schemas.openxmlformats.org/officeDocument/2006/relationships/image" Target="../media/image172.png"/><Relationship Id="rId68" Type="http://schemas.openxmlformats.org/officeDocument/2006/relationships/customXml" Target="../ink/ink175.xml"/><Relationship Id="rId89" Type="http://schemas.openxmlformats.org/officeDocument/2006/relationships/image" Target="../media/image193.png"/><Relationship Id="rId112" Type="http://schemas.openxmlformats.org/officeDocument/2006/relationships/customXml" Target="../ink/ink197.xml"/><Relationship Id="rId133" Type="http://schemas.openxmlformats.org/officeDocument/2006/relationships/image" Target="../media/image215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21.xml"/><Relationship Id="rId18" Type="http://schemas.openxmlformats.org/officeDocument/2006/relationships/image" Target="../media/image228.png"/><Relationship Id="rId26" Type="http://schemas.openxmlformats.org/officeDocument/2006/relationships/image" Target="../media/image169.png"/><Relationship Id="rId39" Type="http://schemas.openxmlformats.org/officeDocument/2006/relationships/customXml" Target="../ink/ink234.xml"/><Relationship Id="rId21" Type="http://schemas.openxmlformats.org/officeDocument/2006/relationships/customXml" Target="../ink/ink225.xml"/><Relationship Id="rId34" Type="http://schemas.openxmlformats.org/officeDocument/2006/relationships/image" Target="../media/image235.png"/><Relationship Id="rId7" Type="http://schemas.openxmlformats.org/officeDocument/2006/relationships/image" Target="../media/image13.png"/><Relationship Id="rId12" Type="http://schemas.openxmlformats.org/officeDocument/2006/relationships/image" Target="../media/image156.png"/><Relationship Id="rId17" Type="http://schemas.openxmlformats.org/officeDocument/2006/relationships/customXml" Target="../ink/ink223.xml"/><Relationship Id="rId25" Type="http://schemas.openxmlformats.org/officeDocument/2006/relationships/image" Target="../media/image168.png"/><Relationship Id="rId33" Type="http://schemas.openxmlformats.org/officeDocument/2006/relationships/customXml" Target="../ink/ink231.xml"/><Relationship Id="rId38" Type="http://schemas.openxmlformats.org/officeDocument/2006/relationships/image" Target="../media/image23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7.png"/><Relationship Id="rId20" Type="http://schemas.openxmlformats.org/officeDocument/2006/relationships/image" Target="../media/image229.png"/><Relationship Id="rId29" Type="http://schemas.openxmlformats.org/officeDocument/2006/relationships/customXml" Target="../ink/ink229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218.xml"/><Relationship Id="rId11" Type="http://schemas.openxmlformats.org/officeDocument/2006/relationships/customXml" Target="../ink/ink220.xml"/><Relationship Id="rId24" Type="http://schemas.openxmlformats.org/officeDocument/2006/relationships/image" Target="../media/image231.png"/><Relationship Id="rId32" Type="http://schemas.openxmlformats.org/officeDocument/2006/relationships/image" Target="../media/image234.png"/><Relationship Id="rId37" Type="http://schemas.openxmlformats.org/officeDocument/2006/relationships/customXml" Target="../ink/ink233.xml"/><Relationship Id="rId40" Type="http://schemas.openxmlformats.org/officeDocument/2006/relationships/image" Target="../media/image238.png"/><Relationship Id="rId5" Type="http://schemas.openxmlformats.org/officeDocument/2006/relationships/image" Target="../media/image166.png"/><Relationship Id="rId15" Type="http://schemas.openxmlformats.org/officeDocument/2006/relationships/customXml" Target="../ink/ink222.xml"/><Relationship Id="rId23" Type="http://schemas.openxmlformats.org/officeDocument/2006/relationships/customXml" Target="../ink/ink226.xml"/><Relationship Id="rId28" Type="http://schemas.openxmlformats.org/officeDocument/2006/relationships/customXml" Target="../ink/ink228.xml"/><Relationship Id="rId36" Type="http://schemas.openxmlformats.org/officeDocument/2006/relationships/image" Target="../media/image236.png"/><Relationship Id="rId10" Type="http://schemas.openxmlformats.org/officeDocument/2006/relationships/image" Target="../media/image1520.png"/><Relationship Id="rId19" Type="http://schemas.openxmlformats.org/officeDocument/2006/relationships/customXml" Target="../ink/ink224.xml"/><Relationship Id="rId31" Type="http://schemas.openxmlformats.org/officeDocument/2006/relationships/customXml" Target="../ink/ink230.xml"/><Relationship Id="rId4" Type="http://schemas.openxmlformats.org/officeDocument/2006/relationships/image" Target="../media/image165.png"/><Relationship Id="rId9" Type="http://schemas.openxmlformats.org/officeDocument/2006/relationships/customXml" Target="../ink/ink219.xml"/><Relationship Id="rId14" Type="http://schemas.openxmlformats.org/officeDocument/2006/relationships/image" Target="../media/image157.png"/><Relationship Id="rId22" Type="http://schemas.openxmlformats.org/officeDocument/2006/relationships/image" Target="../media/image230.png"/><Relationship Id="rId27" Type="http://schemas.openxmlformats.org/officeDocument/2006/relationships/customXml" Target="../ink/ink227.xml"/><Relationship Id="rId30" Type="http://schemas.openxmlformats.org/officeDocument/2006/relationships/image" Target="../media/image233.png"/><Relationship Id="rId35" Type="http://schemas.openxmlformats.org/officeDocument/2006/relationships/customXml" Target="../ink/ink232.xml"/><Relationship Id="rId8" Type="http://schemas.openxmlformats.org/officeDocument/2006/relationships/image" Target="../media/image167.png"/><Relationship Id="rId3" Type="http://schemas.openxmlformats.org/officeDocument/2006/relationships/image" Target="../media/image16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png"/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6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5.png"/><Relationship Id="rId13" Type="http://schemas.openxmlformats.org/officeDocument/2006/relationships/customXml" Target="../ink/ink238.xml"/><Relationship Id="rId18" Type="http://schemas.openxmlformats.org/officeDocument/2006/relationships/customXml" Target="../ink/ink240.xml"/><Relationship Id="rId26" Type="http://schemas.openxmlformats.org/officeDocument/2006/relationships/customXml" Target="../ink/ink244.xml"/><Relationship Id="rId3" Type="http://schemas.openxmlformats.org/officeDocument/2006/relationships/image" Target="../media/image232.png"/><Relationship Id="rId21" Type="http://schemas.openxmlformats.org/officeDocument/2006/relationships/image" Target="../media/image252.png"/><Relationship Id="rId7" Type="http://schemas.openxmlformats.org/officeDocument/2006/relationships/customXml" Target="../ink/ink235.xml"/><Relationship Id="rId12" Type="http://schemas.openxmlformats.org/officeDocument/2006/relationships/image" Target="../media/image247.png"/><Relationship Id="rId17" Type="http://schemas.openxmlformats.org/officeDocument/2006/relationships/image" Target="../media/image242.gif"/><Relationship Id="rId25" Type="http://schemas.openxmlformats.org/officeDocument/2006/relationships/image" Target="../media/image25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9.png"/><Relationship Id="rId20" Type="http://schemas.openxmlformats.org/officeDocument/2006/relationships/customXml" Target="../ink/ink241.xml"/><Relationship Id="rId29" Type="http://schemas.openxmlformats.org/officeDocument/2006/relationships/image" Target="../media/image25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1.png"/><Relationship Id="rId11" Type="http://schemas.openxmlformats.org/officeDocument/2006/relationships/customXml" Target="../ink/ink237.xml"/><Relationship Id="rId24" Type="http://schemas.openxmlformats.org/officeDocument/2006/relationships/customXml" Target="../ink/ink243.xml"/><Relationship Id="rId5" Type="http://schemas.openxmlformats.org/officeDocument/2006/relationships/image" Target="../media/image240.png"/><Relationship Id="rId15" Type="http://schemas.openxmlformats.org/officeDocument/2006/relationships/customXml" Target="../ink/ink239.xml"/><Relationship Id="rId23" Type="http://schemas.openxmlformats.org/officeDocument/2006/relationships/image" Target="../media/image253.png"/><Relationship Id="rId28" Type="http://schemas.openxmlformats.org/officeDocument/2006/relationships/customXml" Target="../ink/ink245.xml"/><Relationship Id="rId10" Type="http://schemas.openxmlformats.org/officeDocument/2006/relationships/image" Target="../media/image246.png"/><Relationship Id="rId19" Type="http://schemas.openxmlformats.org/officeDocument/2006/relationships/image" Target="../media/image251.png"/><Relationship Id="rId31" Type="http://schemas.openxmlformats.org/officeDocument/2006/relationships/image" Target="../media/image257.png"/><Relationship Id="rId4" Type="http://schemas.openxmlformats.org/officeDocument/2006/relationships/image" Target="../media/image239.png"/><Relationship Id="rId9" Type="http://schemas.openxmlformats.org/officeDocument/2006/relationships/customXml" Target="../ink/ink236.xml"/><Relationship Id="rId14" Type="http://schemas.openxmlformats.org/officeDocument/2006/relationships/image" Target="../media/image248.png"/><Relationship Id="rId22" Type="http://schemas.openxmlformats.org/officeDocument/2006/relationships/customXml" Target="../ink/ink242.xml"/><Relationship Id="rId27" Type="http://schemas.openxmlformats.org/officeDocument/2006/relationships/image" Target="../media/image255.png"/><Relationship Id="rId30" Type="http://schemas.openxmlformats.org/officeDocument/2006/relationships/customXml" Target="../ink/ink2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9.png"/><Relationship Id="rId2" Type="http://schemas.openxmlformats.org/officeDocument/2006/relationships/image" Target="../media/image258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7.xml"/><Relationship Id="rId13" Type="http://schemas.openxmlformats.org/officeDocument/2006/relationships/image" Target="../media/image268.png"/><Relationship Id="rId18" Type="http://schemas.openxmlformats.org/officeDocument/2006/relationships/customXml" Target="../ink/ink252.xml"/><Relationship Id="rId3" Type="http://schemas.openxmlformats.org/officeDocument/2006/relationships/image" Target="../media/image244.png"/><Relationship Id="rId21" Type="http://schemas.openxmlformats.org/officeDocument/2006/relationships/image" Target="../media/image272.png"/><Relationship Id="rId7" Type="http://schemas.openxmlformats.org/officeDocument/2006/relationships/image" Target="../media/image265.png"/><Relationship Id="rId12" Type="http://schemas.openxmlformats.org/officeDocument/2006/relationships/customXml" Target="../ink/ink249.xml"/><Relationship Id="rId17" Type="http://schemas.openxmlformats.org/officeDocument/2006/relationships/image" Target="../media/image270.png"/><Relationship Id="rId2" Type="http://schemas.openxmlformats.org/officeDocument/2006/relationships/image" Target="../media/image243.png"/><Relationship Id="rId16" Type="http://schemas.openxmlformats.org/officeDocument/2006/relationships/customXml" Target="../ink/ink251.xml"/><Relationship Id="rId20" Type="http://schemas.openxmlformats.org/officeDocument/2006/relationships/customXml" Target="../ink/ink25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4.png"/><Relationship Id="rId11" Type="http://schemas.openxmlformats.org/officeDocument/2006/relationships/image" Target="../media/image267.png"/><Relationship Id="rId5" Type="http://schemas.openxmlformats.org/officeDocument/2006/relationships/image" Target="../media/image263.png"/><Relationship Id="rId15" Type="http://schemas.openxmlformats.org/officeDocument/2006/relationships/image" Target="../media/image269.png"/><Relationship Id="rId10" Type="http://schemas.openxmlformats.org/officeDocument/2006/relationships/customXml" Target="../ink/ink248.xml"/><Relationship Id="rId19" Type="http://schemas.openxmlformats.org/officeDocument/2006/relationships/image" Target="../media/image271.png"/><Relationship Id="rId4" Type="http://schemas.openxmlformats.org/officeDocument/2006/relationships/image" Target="../media/image250.png"/><Relationship Id="rId9" Type="http://schemas.openxmlformats.org/officeDocument/2006/relationships/image" Target="../media/image266.png"/><Relationship Id="rId14" Type="http://schemas.openxmlformats.org/officeDocument/2006/relationships/customXml" Target="../ink/ink250.xml"/><Relationship Id="rId22" Type="http://schemas.openxmlformats.org/officeDocument/2006/relationships/image" Target="../media/image27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5.png"/><Relationship Id="rId2" Type="http://schemas.openxmlformats.org/officeDocument/2006/relationships/image" Target="../media/image27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8.png"/><Relationship Id="rId5" Type="http://schemas.openxmlformats.org/officeDocument/2006/relationships/image" Target="../media/image277.png"/><Relationship Id="rId4" Type="http://schemas.openxmlformats.org/officeDocument/2006/relationships/image" Target="../media/image27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81.png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11.xml"/><Relationship Id="rId21" Type="http://schemas.openxmlformats.org/officeDocument/2006/relationships/customXml" Target="../ink/ink263.xml"/><Relationship Id="rId42" Type="http://schemas.openxmlformats.org/officeDocument/2006/relationships/image" Target="NULL"/><Relationship Id="rId63" Type="http://schemas.openxmlformats.org/officeDocument/2006/relationships/customXml" Target="../ink/ink284.xml"/><Relationship Id="rId84" Type="http://schemas.openxmlformats.org/officeDocument/2006/relationships/image" Target="NULL"/><Relationship Id="rId138" Type="http://schemas.openxmlformats.org/officeDocument/2006/relationships/image" Target="NULL"/><Relationship Id="rId107" Type="http://schemas.openxmlformats.org/officeDocument/2006/relationships/customXml" Target="../ink/ink306.xml"/><Relationship Id="rId11" Type="http://schemas.openxmlformats.org/officeDocument/2006/relationships/customXml" Target="../ink/ink258.xml"/><Relationship Id="rId32" Type="http://schemas.openxmlformats.org/officeDocument/2006/relationships/image" Target="NULL"/><Relationship Id="rId53" Type="http://schemas.openxmlformats.org/officeDocument/2006/relationships/customXml" Target="../ink/ink279.xml"/><Relationship Id="rId74" Type="http://schemas.openxmlformats.org/officeDocument/2006/relationships/image" Target="NULL"/><Relationship Id="rId128" Type="http://schemas.openxmlformats.org/officeDocument/2006/relationships/image" Target="NULL"/><Relationship Id="rId149" Type="http://schemas.openxmlformats.org/officeDocument/2006/relationships/customXml" Target="../ink/ink327.xml"/><Relationship Id="rId5" Type="http://schemas.openxmlformats.org/officeDocument/2006/relationships/customXml" Target="../ink/ink255.xml"/><Relationship Id="rId95" Type="http://schemas.openxmlformats.org/officeDocument/2006/relationships/customXml" Target="../ink/ink300.xml"/><Relationship Id="rId22" Type="http://schemas.openxmlformats.org/officeDocument/2006/relationships/image" Target="NULL"/><Relationship Id="rId27" Type="http://schemas.openxmlformats.org/officeDocument/2006/relationships/customXml" Target="../ink/ink266.xml"/><Relationship Id="rId43" Type="http://schemas.openxmlformats.org/officeDocument/2006/relationships/customXml" Target="../ink/ink274.xml"/><Relationship Id="rId48" Type="http://schemas.openxmlformats.org/officeDocument/2006/relationships/image" Target="NULL"/><Relationship Id="rId64" Type="http://schemas.openxmlformats.org/officeDocument/2006/relationships/image" Target="NULL"/><Relationship Id="rId69" Type="http://schemas.openxmlformats.org/officeDocument/2006/relationships/customXml" Target="../ink/ink287.xml"/><Relationship Id="rId113" Type="http://schemas.openxmlformats.org/officeDocument/2006/relationships/customXml" Target="../ink/ink309.xml"/><Relationship Id="rId118" Type="http://schemas.openxmlformats.org/officeDocument/2006/relationships/image" Target="NULL"/><Relationship Id="rId134" Type="http://schemas.openxmlformats.org/officeDocument/2006/relationships/image" Target="NULL"/><Relationship Id="rId139" Type="http://schemas.openxmlformats.org/officeDocument/2006/relationships/customXml" Target="../ink/ink322.xml"/><Relationship Id="rId80" Type="http://schemas.openxmlformats.org/officeDocument/2006/relationships/image" Target="NULL"/><Relationship Id="rId85" Type="http://schemas.openxmlformats.org/officeDocument/2006/relationships/customXml" Target="../ink/ink295.xml"/><Relationship Id="rId150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customXml" Target="../ink/ink261.xml"/><Relationship Id="rId33" Type="http://schemas.openxmlformats.org/officeDocument/2006/relationships/customXml" Target="../ink/ink269.xml"/><Relationship Id="rId38" Type="http://schemas.openxmlformats.org/officeDocument/2006/relationships/image" Target="NULL"/><Relationship Id="rId59" Type="http://schemas.openxmlformats.org/officeDocument/2006/relationships/customXml" Target="../ink/ink282.xml"/><Relationship Id="rId103" Type="http://schemas.openxmlformats.org/officeDocument/2006/relationships/customXml" Target="../ink/ink304.xml"/><Relationship Id="rId108" Type="http://schemas.openxmlformats.org/officeDocument/2006/relationships/image" Target="NULL"/><Relationship Id="rId124" Type="http://schemas.openxmlformats.org/officeDocument/2006/relationships/image" Target="NULL"/><Relationship Id="rId129" Type="http://schemas.openxmlformats.org/officeDocument/2006/relationships/customXml" Target="../ink/ink317.xml"/><Relationship Id="rId54" Type="http://schemas.openxmlformats.org/officeDocument/2006/relationships/image" Target="NULL"/><Relationship Id="rId70" Type="http://schemas.openxmlformats.org/officeDocument/2006/relationships/image" Target="NULL"/><Relationship Id="rId75" Type="http://schemas.openxmlformats.org/officeDocument/2006/relationships/customXml" Target="../ink/ink290.xml"/><Relationship Id="rId91" Type="http://schemas.openxmlformats.org/officeDocument/2006/relationships/customXml" Target="../ink/ink298.xml"/><Relationship Id="rId96" Type="http://schemas.openxmlformats.org/officeDocument/2006/relationships/image" Target="NULL"/><Relationship Id="rId140" Type="http://schemas.openxmlformats.org/officeDocument/2006/relationships/image" Target="NULL"/><Relationship Id="rId145" Type="http://schemas.openxmlformats.org/officeDocument/2006/relationships/customXml" Target="../ink/ink325.xml"/><Relationship Id="rId1" Type="http://schemas.openxmlformats.org/officeDocument/2006/relationships/slideLayout" Target="../slideLayouts/slideLayout16.xml"/><Relationship Id="rId6" Type="http://schemas.openxmlformats.org/officeDocument/2006/relationships/image" Target="NULL"/><Relationship Id="rId23" Type="http://schemas.openxmlformats.org/officeDocument/2006/relationships/customXml" Target="../ink/ink264.xml"/><Relationship Id="rId28" Type="http://schemas.openxmlformats.org/officeDocument/2006/relationships/image" Target="NULL"/><Relationship Id="rId49" Type="http://schemas.openxmlformats.org/officeDocument/2006/relationships/customXml" Target="../ink/ink277.xml"/><Relationship Id="rId114" Type="http://schemas.openxmlformats.org/officeDocument/2006/relationships/image" Target="NULL"/><Relationship Id="rId119" Type="http://schemas.openxmlformats.org/officeDocument/2006/relationships/customXml" Target="../ink/ink312.xml"/><Relationship Id="rId44" Type="http://schemas.openxmlformats.org/officeDocument/2006/relationships/image" Target="NULL"/><Relationship Id="rId60" Type="http://schemas.openxmlformats.org/officeDocument/2006/relationships/image" Target="NULL"/><Relationship Id="rId65" Type="http://schemas.openxmlformats.org/officeDocument/2006/relationships/customXml" Target="../ink/ink285.xml"/><Relationship Id="rId81" Type="http://schemas.openxmlformats.org/officeDocument/2006/relationships/customXml" Target="../ink/ink293.xml"/><Relationship Id="rId86" Type="http://schemas.openxmlformats.org/officeDocument/2006/relationships/image" Target="NULL"/><Relationship Id="rId130" Type="http://schemas.openxmlformats.org/officeDocument/2006/relationships/image" Target="NULL"/><Relationship Id="rId135" Type="http://schemas.openxmlformats.org/officeDocument/2006/relationships/customXml" Target="../ink/ink320.xml"/><Relationship Id="rId151" Type="http://schemas.openxmlformats.org/officeDocument/2006/relationships/customXml" Target="../ink/ink328.xml"/><Relationship Id="rId13" Type="http://schemas.openxmlformats.org/officeDocument/2006/relationships/customXml" Target="../ink/ink259.xml"/><Relationship Id="rId18" Type="http://schemas.openxmlformats.org/officeDocument/2006/relationships/image" Target="NULL"/><Relationship Id="rId39" Type="http://schemas.openxmlformats.org/officeDocument/2006/relationships/customXml" Target="../ink/ink272.xml"/><Relationship Id="rId109" Type="http://schemas.openxmlformats.org/officeDocument/2006/relationships/customXml" Target="../ink/ink307.xml"/><Relationship Id="rId34" Type="http://schemas.openxmlformats.org/officeDocument/2006/relationships/image" Target="NULL"/><Relationship Id="rId50" Type="http://schemas.openxmlformats.org/officeDocument/2006/relationships/image" Target="NULL"/><Relationship Id="rId55" Type="http://schemas.openxmlformats.org/officeDocument/2006/relationships/customXml" Target="../ink/ink280.xml"/><Relationship Id="rId76" Type="http://schemas.openxmlformats.org/officeDocument/2006/relationships/image" Target="NULL"/><Relationship Id="rId97" Type="http://schemas.openxmlformats.org/officeDocument/2006/relationships/customXml" Target="../ink/ink301.xml"/><Relationship Id="rId104" Type="http://schemas.openxmlformats.org/officeDocument/2006/relationships/image" Target="NULL"/><Relationship Id="rId120" Type="http://schemas.openxmlformats.org/officeDocument/2006/relationships/image" Target="NULL"/><Relationship Id="rId125" Type="http://schemas.openxmlformats.org/officeDocument/2006/relationships/customXml" Target="../ink/ink315.xml"/><Relationship Id="rId141" Type="http://schemas.openxmlformats.org/officeDocument/2006/relationships/customXml" Target="../ink/ink323.xml"/><Relationship Id="rId146" Type="http://schemas.openxmlformats.org/officeDocument/2006/relationships/image" Target="NULL"/><Relationship Id="rId7" Type="http://schemas.openxmlformats.org/officeDocument/2006/relationships/customXml" Target="../ink/ink256.xml"/><Relationship Id="rId71" Type="http://schemas.openxmlformats.org/officeDocument/2006/relationships/customXml" Target="../ink/ink288.xml"/><Relationship Id="rId92" Type="http://schemas.openxmlformats.org/officeDocument/2006/relationships/image" Target="NULL"/><Relationship Id="rId2" Type="http://schemas.openxmlformats.org/officeDocument/2006/relationships/image" Target="../media/image282.png"/><Relationship Id="rId29" Type="http://schemas.openxmlformats.org/officeDocument/2006/relationships/customXml" Target="../ink/ink267.xml"/><Relationship Id="rId24" Type="http://schemas.openxmlformats.org/officeDocument/2006/relationships/image" Target="NULL"/><Relationship Id="rId40" Type="http://schemas.openxmlformats.org/officeDocument/2006/relationships/image" Target="NULL"/><Relationship Id="rId45" Type="http://schemas.openxmlformats.org/officeDocument/2006/relationships/customXml" Target="../ink/ink275.xml"/><Relationship Id="rId66" Type="http://schemas.openxmlformats.org/officeDocument/2006/relationships/image" Target="NULL"/><Relationship Id="rId87" Type="http://schemas.openxmlformats.org/officeDocument/2006/relationships/customXml" Target="../ink/ink296.xml"/><Relationship Id="rId110" Type="http://schemas.openxmlformats.org/officeDocument/2006/relationships/image" Target="NULL"/><Relationship Id="rId115" Type="http://schemas.openxmlformats.org/officeDocument/2006/relationships/customXml" Target="../ink/ink310.xml"/><Relationship Id="rId131" Type="http://schemas.openxmlformats.org/officeDocument/2006/relationships/customXml" Target="../ink/ink318.xml"/><Relationship Id="rId136" Type="http://schemas.openxmlformats.org/officeDocument/2006/relationships/image" Target="NULL"/><Relationship Id="rId61" Type="http://schemas.openxmlformats.org/officeDocument/2006/relationships/customXml" Target="../ink/ink283.xml"/><Relationship Id="rId82" Type="http://schemas.openxmlformats.org/officeDocument/2006/relationships/image" Target="NULL"/><Relationship Id="rId152" Type="http://schemas.openxmlformats.org/officeDocument/2006/relationships/image" Target="NULL"/><Relationship Id="rId19" Type="http://schemas.openxmlformats.org/officeDocument/2006/relationships/customXml" Target="../ink/ink262.xml"/><Relationship Id="rId14" Type="http://schemas.openxmlformats.org/officeDocument/2006/relationships/image" Target="NULL"/><Relationship Id="rId30" Type="http://schemas.openxmlformats.org/officeDocument/2006/relationships/image" Target="NULL"/><Relationship Id="rId35" Type="http://schemas.openxmlformats.org/officeDocument/2006/relationships/customXml" Target="../ink/ink270.xml"/><Relationship Id="rId56" Type="http://schemas.openxmlformats.org/officeDocument/2006/relationships/image" Target="NULL"/><Relationship Id="rId77" Type="http://schemas.openxmlformats.org/officeDocument/2006/relationships/customXml" Target="../ink/ink291.xml"/><Relationship Id="rId100" Type="http://schemas.openxmlformats.org/officeDocument/2006/relationships/image" Target="NULL"/><Relationship Id="rId105" Type="http://schemas.openxmlformats.org/officeDocument/2006/relationships/customXml" Target="../ink/ink305.xml"/><Relationship Id="rId126" Type="http://schemas.openxmlformats.org/officeDocument/2006/relationships/image" Target="NULL"/><Relationship Id="rId147" Type="http://schemas.openxmlformats.org/officeDocument/2006/relationships/customXml" Target="../ink/ink326.xml"/><Relationship Id="rId8" Type="http://schemas.openxmlformats.org/officeDocument/2006/relationships/image" Target="NULL"/><Relationship Id="rId51" Type="http://schemas.openxmlformats.org/officeDocument/2006/relationships/customXml" Target="../ink/ink278.xml"/><Relationship Id="rId72" Type="http://schemas.openxmlformats.org/officeDocument/2006/relationships/image" Target="NULL"/><Relationship Id="rId93" Type="http://schemas.openxmlformats.org/officeDocument/2006/relationships/customXml" Target="../ink/ink299.xml"/><Relationship Id="rId98" Type="http://schemas.openxmlformats.org/officeDocument/2006/relationships/image" Target="NULL"/><Relationship Id="rId121" Type="http://schemas.openxmlformats.org/officeDocument/2006/relationships/customXml" Target="../ink/ink313.xml"/><Relationship Id="rId142" Type="http://schemas.openxmlformats.org/officeDocument/2006/relationships/image" Target="NULL"/><Relationship Id="rId3" Type="http://schemas.openxmlformats.org/officeDocument/2006/relationships/customXml" Target="../ink/ink254.xml"/><Relationship Id="rId25" Type="http://schemas.openxmlformats.org/officeDocument/2006/relationships/customXml" Target="../ink/ink265.xml"/><Relationship Id="rId46" Type="http://schemas.openxmlformats.org/officeDocument/2006/relationships/image" Target="NULL"/><Relationship Id="rId67" Type="http://schemas.openxmlformats.org/officeDocument/2006/relationships/customXml" Target="../ink/ink286.xml"/><Relationship Id="rId116" Type="http://schemas.openxmlformats.org/officeDocument/2006/relationships/image" Target="NULL"/><Relationship Id="rId137" Type="http://schemas.openxmlformats.org/officeDocument/2006/relationships/customXml" Target="../ink/ink321.xml"/><Relationship Id="rId20" Type="http://schemas.openxmlformats.org/officeDocument/2006/relationships/image" Target="NULL"/><Relationship Id="rId41" Type="http://schemas.openxmlformats.org/officeDocument/2006/relationships/customXml" Target="../ink/ink273.xml"/><Relationship Id="rId62" Type="http://schemas.openxmlformats.org/officeDocument/2006/relationships/image" Target="NULL"/><Relationship Id="rId83" Type="http://schemas.openxmlformats.org/officeDocument/2006/relationships/customXml" Target="../ink/ink294.xml"/><Relationship Id="rId88" Type="http://schemas.openxmlformats.org/officeDocument/2006/relationships/image" Target="NULL"/><Relationship Id="rId111" Type="http://schemas.openxmlformats.org/officeDocument/2006/relationships/customXml" Target="../ink/ink308.xml"/><Relationship Id="rId132" Type="http://schemas.openxmlformats.org/officeDocument/2006/relationships/image" Target="NULL"/><Relationship Id="rId15" Type="http://schemas.openxmlformats.org/officeDocument/2006/relationships/customXml" Target="../ink/ink260.xml"/><Relationship Id="rId36" Type="http://schemas.openxmlformats.org/officeDocument/2006/relationships/image" Target="NULL"/><Relationship Id="rId57" Type="http://schemas.openxmlformats.org/officeDocument/2006/relationships/customXml" Target="../ink/ink281.xml"/><Relationship Id="rId106" Type="http://schemas.openxmlformats.org/officeDocument/2006/relationships/image" Target="NULL"/><Relationship Id="rId127" Type="http://schemas.openxmlformats.org/officeDocument/2006/relationships/customXml" Target="../ink/ink316.xml"/><Relationship Id="rId10" Type="http://schemas.openxmlformats.org/officeDocument/2006/relationships/image" Target="NULL"/><Relationship Id="rId31" Type="http://schemas.openxmlformats.org/officeDocument/2006/relationships/customXml" Target="../ink/ink268.xml"/><Relationship Id="rId52" Type="http://schemas.openxmlformats.org/officeDocument/2006/relationships/image" Target="NULL"/><Relationship Id="rId73" Type="http://schemas.openxmlformats.org/officeDocument/2006/relationships/customXml" Target="../ink/ink289.xml"/><Relationship Id="rId78" Type="http://schemas.openxmlformats.org/officeDocument/2006/relationships/image" Target="NULL"/><Relationship Id="rId94" Type="http://schemas.openxmlformats.org/officeDocument/2006/relationships/image" Target="NULL"/><Relationship Id="rId99" Type="http://schemas.openxmlformats.org/officeDocument/2006/relationships/customXml" Target="../ink/ink302.xml"/><Relationship Id="rId101" Type="http://schemas.openxmlformats.org/officeDocument/2006/relationships/customXml" Target="../ink/ink303.xml"/><Relationship Id="rId122" Type="http://schemas.openxmlformats.org/officeDocument/2006/relationships/image" Target="NULL"/><Relationship Id="rId143" Type="http://schemas.openxmlformats.org/officeDocument/2006/relationships/customXml" Target="../ink/ink324.xml"/><Relationship Id="rId148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customXml" Target="../ink/ink257.xml"/><Relationship Id="rId26" Type="http://schemas.openxmlformats.org/officeDocument/2006/relationships/image" Target="NULL"/><Relationship Id="rId47" Type="http://schemas.openxmlformats.org/officeDocument/2006/relationships/customXml" Target="../ink/ink276.xml"/><Relationship Id="rId68" Type="http://schemas.openxmlformats.org/officeDocument/2006/relationships/image" Target="NULL"/><Relationship Id="rId89" Type="http://schemas.openxmlformats.org/officeDocument/2006/relationships/customXml" Target="../ink/ink297.xml"/><Relationship Id="rId112" Type="http://schemas.openxmlformats.org/officeDocument/2006/relationships/image" Target="NULL"/><Relationship Id="rId133" Type="http://schemas.openxmlformats.org/officeDocument/2006/relationships/customXml" Target="../ink/ink319.xml"/><Relationship Id="rId16" Type="http://schemas.openxmlformats.org/officeDocument/2006/relationships/image" Target="NULL"/><Relationship Id="rId37" Type="http://schemas.openxmlformats.org/officeDocument/2006/relationships/customXml" Target="../ink/ink271.xml"/><Relationship Id="rId58" Type="http://schemas.openxmlformats.org/officeDocument/2006/relationships/image" Target="NULL"/><Relationship Id="rId79" Type="http://schemas.openxmlformats.org/officeDocument/2006/relationships/customXml" Target="../ink/ink292.xml"/><Relationship Id="rId102" Type="http://schemas.openxmlformats.org/officeDocument/2006/relationships/image" Target="NULL"/><Relationship Id="rId123" Type="http://schemas.openxmlformats.org/officeDocument/2006/relationships/customXml" Target="../ink/ink314.xml"/><Relationship Id="rId144" Type="http://schemas.openxmlformats.org/officeDocument/2006/relationships/image" Target="NULL"/><Relationship Id="rId90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4.png"/><Relationship Id="rId2" Type="http://schemas.openxmlformats.org/officeDocument/2006/relationships/image" Target="../media/image283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6.png"/><Relationship Id="rId2" Type="http://schemas.openxmlformats.org/officeDocument/2006/relationships/image" Target="../media/image285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8.png"/><Relationship Id="rId2" Type="http://schemas.openxmlformats.org/officeDocument/2006/relationships/image" Target="../media/image287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9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99.png"/><Relationship Id="rId21" Type="http://schemas.openxmlformats.org/officeDocument/2006/relationships/image" Target="NULL"/><Relationship Id="rId42" Type="http://schemas.openxmlformats.org/officeDocument/2006/relationships/customXml" Target="../ink/ink348.xml"/><Relationship Id="rId63" Type="http://schemas.openxmlformats.org/officeDocument/2006/relationships/customXml" Target="../ink/ink359.xml"/><Relationship Id="rId84" Type="http://schemas.openxmlformats.org/officeDocument/2006/relationships/image" Target="NULL"/><Relationship Id="rId138" Type="http://schemas.openxmlformats.org/officeDocument/2006/relationships/customXml" Target="../ink/ink397.xml"/><Relationship Id="rId159" Type="http://schemas.openxmlformats.org/officeDocument/2006/relationships/image" Target="../media/image320.png"/><Relationship Id="rId107" Type="http://schemas.openxmlformats.org/officeDocument/2006/relationships/image" Target="../media/image294.png"/><Relationship Id="rId11" Type="http://schemas.openxmlformats.org/officeDocument/2006/relationships/image" Target="NULL"/><Relationship Id="rId32" Type="http://schemas.openxmlformats.org/officeDocument/2006/relationships/customXml" Target="../ink/ink343.xml"/><Relationship Id="rId53" Type="http://schemas.openxmlformats.org/officeDocument/2006/relationships/customXml" Target="../ink/ink354.xml"/><Relationship Id="rId74" Type="http://schemas.openxmlformats.org/officeDocument/2006/relationships/image" Target="NULL"/><Relationship Id="rId128" Type="http://schemas.openxmlformats.org/officeDocument/2006/relationships/customXml" Target="../ink/ink392.xml"/><Relationship Id="rId149" Type="http://schemas.openxmlformats.org/officeDocument/2006/relationships/image" Target="../media/image315.png"/><Relationship Id="rId5" Type="http://schemas.openxmlformats.org/officeDocument/2006/relationships/image" Target="NULL"/><Relationship Id="rId95" Type="http://schemas.openxmlformats.org/officeDocument/2006/relationships/customXml" Target="../ink/ink375.xml"/><Relationship Id="rId160" Type="http://schemas.openxmlformats.org/officeDocument/2006/relationships/customXml" Target="../ink/ink408.xml"/><Relationship Id="rId22" Type="http://schemas.openxmlformats.org/officeDocument/2006/relationships/customXml" Target="../ink/ink338.xml"/><Relationship Id="rId43" Type="http://schemas.openxmlformats.org/officeDocument/2006/relationships/image" Target="NULL"/><Relationship Id="rId64" Type="http://schemas.openxmlformats.org/officeDocument/2006/relationships/image" Target="NULL"/><Relationship Id="rId118" Type="http://schemas.openxmlformats.org/officeDocument/2006/relationships/customXml" Target="../ink/ink387.xml"/><Relationship Id="rId139" Type="http://schemas.openxmlformats.org/officeDocument/2006/relationships/image" Target="../media/image310.png"/><Relationship Id="rId85" Type="http://schemas.openxmlformats.org/officeDocument/2006/relationships/customXml" Target="../ink/ink370.xml"/><Relationship Id="rId150" Type="http://schemas.openxmlformats.org/officeDocument/2006/relationships/customXml" Target="../ink/ink403.xml"/><Relationship Id="rId12" Type="http://schemas.openxmlformats.org/officeDocument/2006/relationships/customXml" Target="../ink/ink333.xml"/><Relationship Id="rId33" Type="http://schemas.openxmlformats.org/officeDocument/2006/relationships/image" Target="NULL"/><Relationship Id="rId108" Type="http://schemas.openxmlformats.org/officeDocument/2006/relationships/customXml" Target="../ink/ink382.xml"/><Relationship Id="rId129" Type="http://schemas.openxmlformats.org/officeDocument/2006/relationships/image" Target="../media/image305.png"/><Relationship Id="rId54" Type="http://schemas.openxmlformats.org/officeDocument/2006/relationships/image" Target="NULL"/><Relationship Id="rId70" Type="http://schemas.openxmlformats.org/officeDocument/2006/relationships/image" Target="NULL"/><Relationship Id="rId75" Type="http://schemas.openxmlformats.org/officeDocument/2006/relationships/customXml" Target="../ink/ink365.xml"/><Relationship Id="rId91" Type="http://schemas.openxmlformats.org/officeDocument/2006/relationships/customXml" Target="../ink/ink373.xml"/><Relationship Id="rId96" Type="http://schemas.openxmlformats.org/officeDocument/2006/relationships/image" Target="NULL"/><Relationship Id="rId140" Type="http://schemas.openxmlformats.org/officeDocument/2006/relationships/customXml" Target="../ink/ink398.xml"/><Relationship Id="rId145" Type="http://schemas.openxmlformats.org/officeDocument/2006/relationships/image" Target="../media/image313.png"/><Relationship Id="rId161" Type="http://schemas.openxmlformats.org/officeDocument/2006/relationships/image" Target="../media/image321.png"/><Relationship Id="rId166" Type="http://schemas.openxmlformats.org/officeDocument/2006/relationships/customXml" Target="../ink/ink411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330.xml"/><Relationship Id="rId23" Type="http://schemas.openxmlformats.org/officeDocument/2006/relationships/image" Target="NULL"/><Relationship Id="rId28" Type="http://schemas.openxmlformats.org/officeDocument/2006/relationships/customXml" Target="../ink/ink341.xml"/><Relationship Id="rId49" Type="http://schemas.openxmlformats.org/officeDocument/2006/relationships/customXml" Target="../ink/ink352.xml"/><Relationship Id="rId114" Type="http://schemas.openxmlformats.org/officeDocument/2006/relationships/customXml" Target="../ink/ink385.xml"/><Relationship Id="rId119" Type="http://schemas.openxmlformats.org/officeDocument/2006/relationships/image" Target="../media/image300.png"/><Relationship Id="rId44" Type="http://schemas.openxmlformats.org/officeDocument/2006/relationships/customXml" Target="../ink/ink349.xml"/><Relationship Id="rId60" Type="http://schemas.openxmlformats.org/officeDocument/2006/relationships/image" Target="NULL"/><Relationship Id="rId65" Type="http://schemas.openxmlformats.org/officeDocument/2006/relationships/customXml" Target="../ink/ink360.xml"/><Relationship Id="rId81" Type="http://schemas.openxmlformats.org/officeDocument/2006/relationships/customXml" Target="../ink/ink368.xml"/><Relationship Id="rId86" Type="http://schemas.openxmlformats.org/officeDocument/2006/relationships/image" Target="NULL"/><Relationship Id="rId130" Type="http://schemas.openxmlformats.org/officeDocument/2006/relationships/customXml" Target="../ink/ink393.xml"/><Relationship Id="rId135" Type="http://schemas.openxmlformats.org/officeDocument/2006/relationships/image" Target="../media/image308.png"/><Relationship Id="rId151" Type="http://schemas.openxmlformats.org/officeDocument/2006/relationships/image" Target="../media/image316.png"/><Relationship Id="rId156" Type="http://schemas.openxmlformats.org/officeDocument/2006/relationships/customXml" Target="../ink/ink406.xml"/><Relationship Id="rId13" Type="http://schemas.openxmlformats.org/officeDocument/2006/relationships/image" Target="NULL"/><Relationship Id="rId18" Type="http://schemas.openxmlformats.org/officeDocument/2006/relationships/customXml" Target="../ink/ink336.xml"/><Relationship Id="rId39" Type="http://schemas.openxmlformats.org/officeDocument/2006/relationships/image" Target="NULL"/><Relationship Id="rId109" Type="http://schemas.openxmlformats.org/officeDocument/2006/relationships/image" Target="../media/image295.png"/><Relationship Id="rId34" Type="http://schemas.openxmlformats.org/officeDocument/2006/relationships/customXml" Target="../ink/ink344.xml"/><Relationship Id="rId50" Type="http://schemas.openxmlformats.org/officeDocument/2006/relationships/image" Target="NULL"/><Relationship Id="rId55" Type="http://schemas.openxmlformats.org/officeDocument/2006/relationships/customXml" Target="../ink/ink355.xml"/><Relationship Id="rId76" Type="http://schemas.openxmlformats.org/officeDocument/2006/relationships/image" Target="NULL"/><Relationship Id="rId97" Type="http://schemas.openxmlformats.org/officeDocument/2006/relationships/customXml" Target="../ink/ink376.xml"/><Relationship Id="rId104" Type="http://schemas.openxmlformats.org/officeDocument/2006/relationships/customXml" Target="../ink/ink380.xml"/><Relationship Id="rId120" Type="http://schemas.openxmlformats.org/officeDocument/2006/relationships/customXml" Target="../ink/ink388.xml"/><Relationship Id="rId125" Type="http://schemas.openxmlformats.org/officeDocument/2006/relationships/image" Target="../media/image303.png"/><Relationship Id="rId141" Type="http://schemas.openxmlformats.org/officeDocument/2006/relationships/image" Target="../media/image311.png"/><Relationship Id="rId146" Type="http://schemas.openxmlformats.org/officeDocument/2006/relationships/customXml" Target="../ink/ink401.xml"/><Relationship Id="rId167" Type="http://schemas.openxmlformats.org/officeDocument/2006/relationships/image" Target="../media/image324.png"/><Relationship Id="rId7" Type="http://schemas.openxmlformats.org/officeDocument/2006/relationships/image" Target="NULL"/><Relationship Id="rId71" Type="http://schemas.openxmlformats.org/officeDocument/2006/relationships/customXml" Target="../ink/ink363.xml"/><Relationship Id="rId92" Type="http://schemas.openxmlformats.org/officeDocument/2006/relationships/image" Target="NULL"/><Relationship Id="rId162" Type="http://schemas.openxmlformats.org/officeDocument/2006/relationships/customXml" Target="../ink/ink409.xml"/><Relationship Id="rId2" Type="http://schemas.openxmlformats.org/officeDocument/2006/relationships/image" Target="../media/image292.png"/><Relationship Id="rId29" Type="http://schemas.openxmlformats.org/officeDocument/2006/relationships/image" Target="NULL"/><Relationship Id="rId24" Type="http://schemas.openxmlformats.org/officeDocument/2006/relationships/customXml" Target="../ink/ink339.xml"/><Relationship Id="rId40" Type="http://schemas.openxmlformats.org/officeDocument/2006/relationships/customXml" Target="../ink/ink347.xml"/><Relationship Id="rId45" Type="http://schemas.openxmlformats.org/officeDocument/2006/relationships/customXml" Target="../ink/ink350.xml"/><Relationship Id="rId66" Type="http://schemas.openxmlformats.org/officeDocument/2006/relationships/image" Target="NULL"/><Relationship Id="rId87" Type="http://schemas.openxmlformats.org/officeDocument/2006/relationships/customXml" Target="../ink/ink371.xml"/><Relationship Id="rId110" Type="http://schemas.openxmlformats.org/officeDocument/2006/relationships/customXml" Target="../ink/ink383.xml"/><Relationship Id="rId115" Type="http://schemas.openxmlformats.org/officeDocument/2006/relationships/image" Target="../media/image298.png"/><Relationship Id="rId131" Type="http://schemas.openxmlformats.org/officeDocument/2006/relationships/image" Target="../media/image306.png"/><Relationship Id="rId136" Type="http://schemas.openxmlformats.org/officeDocument/2006/relationships/customXml" Target="../ink/ink396.xml"/><Relationship Id="rId157" Type="http://schemas.openxmlformats.org/officeDocument/2006/relationships/image" Target="../media/image319.png"/><Relationship Id="rId61" Type="http://schemas.openxmlformats.org/officeDocument/2006/relationships/customXml" Target="../ink/ink358.xml"/><Relationship Id="rId82" Type="http://schemas.openxmlformats.org/officeDocument/2006/relationships/image" Target="NULL"/><Relationship Id="rId152" Type="http://schemas.openxmlformats.org/officeDocument/2006/relationships/customXml" Target="../ink/ink404.xml"/><Relationship Id="rId19" Type="http://schemas.openxmlformats.org/officeDocument/2006/relationships/image" Target="NULL"/><Relationship Id="rId14" Type="http://schemas.openxmlformats.org/officeDocument/2006/relationships/customXml" Target="../ink/ink334.xml"/><Relationship Id="rId30" Type="http://schemas.openxmlformats.org/officeDocument/2006/relationships/customXml" Target="../ink/ink342.xml"/><Relationship Id="rId35" Type="http://schemas.openxmlformats.org/officeDocument/2006/relationships/image" Target="NULL"/><Relationship Id="rId56" Type="http://schemas.openxmlformats.org/officeDocument/2006/relationships/image" Target="NULL"/><Relationship Id="rId77" Type="http://schemas.openxmlformats.org/officeDocument/2006/relationships/customXml" Target="../ink/ink366.xml"/><Relationship Id="rId100" Type="http://schemas.openxmlformats.org/officeDocument/2006/relationships/image" Target="NULL"/><Relationship Id="rId105" Type="http://schemas.openxmlformats.org/officeDocument/2006/relationships/image" Target="NULL"/><Relationship Id="rId126" Type="http://schemas.openxmlformats.org/officeDocument/2006/relationships/customXml" Target="../ink/ink391.xml"/><Relationship Id="rId147" Type="http://schemas.openxmlformats.org/officeDocument/2006/relationships/image" Target="../media/image314.png"/><Relationship Id="rId168" Type="http://schemas.openxmlformats.org/officeDocument/2006/relationships/customXml" Target="../ink/ink412.xml"/><Relationship Id="rId8" Type="http://schemas.openxmlformats.org/officeDocument/2006/relationships/customXml" Target="../ink/ink331.xml"/><Relationship Id="rId51" Type="http://schemas.openxmlformats.org/officeDocument/2006/relationships/customXml" Target="../ink/ink353.xml"/><Relationship Id="rId72" Type="http://schemas.openxmlformats.org/officeDocument/2006/relationships/image" Target="NULL"/><Relationship Id="rId93" Type="http://schemas.openxmlformats.org/officeDocument/2006/relationships/customXml" Target="../ink/ink374.xml"/><Relationship Id="rId98" Type="http://schemas.openxmlformats.org/officeDocument/2006/relationships/image" Target="NULL"/><Relationship Id="rId121" Type="http://schemas.openxmlformats.org/officeDocument/2006/relationships/image" Target="../media/image301.png"/><Relationship Id="rId142" Type="http://schemas.openxmlformats.org/officeDocument/2006/relationships/customXml" Target="../ink/ink399.xml"/><Relationship Id="rId163" Type="http://schemas.openxmlformats.org/officeDocument/2006/relationships/image" Target="../media/image322.png"/><Relationship Id="rId3" Type="http://schemas.openxmlformats.org/officeDocument/2006/relationships/image" Target="../media/image293.png"/><Relationship Id="rId25" Type="http://schemas.openxmlformats.org/officeDocument/2006/relationships/image" Target="NULL"/><Relationship Id="rId46" Type="http://schemas.openxmlformats.org/officeDocument/2006/relationships/image" Target="NULL"/><Relationship Id="rId67" Type="http://schemas.openxmlformats.org/officeDocument/2006/relationships/customXml" Target="../ink/ink361.xml"/><Relationship Id="rId116" Type="http://schemas.openxmlformats.org/officeDocument/2006/relationships/customXml" Target="../ink/ink386.xml"/><Relationship Id="rId137" Type="http://schemas.openxmlformats.org/officeDocument/2006/relationships/image" Target="../media/image309.png"/><Relationship Id="rId158" Type="http://schemas.openxmlformats.org/officeDocument/2006/relationships/customXml" Target="../ink/ink407.xml"/><Relationship Id="rId20" Type="http://schemas.openxmlformats.org/officeDocument/2006/relationships/customXml" Target="../ink/ink337.xml"/><Relationship Id="rId41" Type="http://schemas.openxmlformats.org/officeDocument/2006/relationships/image" Target="NULL"/><Relationship Id="rId62" Type="http://schemas.openxmlformats.org/officeDocument/2006/relationships/image" Target="NULL"/><Relationship Id="rId83" Type="http://schemas.openxmlformats.org/officeDocument/2006/relationships/customXml" Target="../ink/ink369.xml"/><Relationship Id="rId88" Type="http://schemas.openxmlformats.org/officeDocument/2006/relationships/image" Target="NULL"/><Relationship Id="rId111" Type="http://schemas.openxmlformats.org/officeDocument/2006/relationships/image" Target="../media/image296.png"/><Relationship Id="rId132" Type="http://schemas.openxmlformats.org/officeDocument/2006/relationships/customXml" Target="../ink/ink394.xml"/><Relationship Id="rId153" Type="http://schemas.openxmlformats.org/officeDocument/2006/relationships/image" Target="../media/image317.png"/><Relationship Id="rId15" Type="http://schemas.openxmlformats.org/officeDocument/2006/relationships/image" Target="NULL"/><Relationship Id="rId36" Type="http://schemas.openxmlformats.org/officeDocument/2006/relationships/customXml" Target="../ink/ink345.xml"/><Relationship Id="rId57" Type="http://schemas.openxmlformats.org/officeDocument/2006/relationships/customXml" Target="../ink/ink356.xml"/><Relationship Id="rId106" Type="http://schemas.openxmlformats.org/officeDocument/2006/relationships/customXml" Target="../ink/ink381.xml"/><Relationship Id="rId127" Type="http://schemas.openxmlformats.org/officeDocument/2006/relationships/image" Target="../media/image304.png"/><Relationship Id="rId10" Type="http://schemas.openxmlformats.org/officeDocument/2006/relationships/customXml" Target="../ink/ink332.xml"/><Relationship Id="rId31" Type="http://schemas.openxmlformats.org/officeDocument/2006/relationships/image" Target="NULL"/><Relationship Id="rId52" Type="http://schemas.openxmlformats.org/officeDocument/2006/relationships/image" Target="NULL"/><Relationship Id="rId73" Type="http://schemas.openxmlformats.org/officeDocument/2006/relationships/customXml" Target="../ink/ink364.xml"/><Relationship Id="rId78" Type="http://schemas.openxmlformats.org/officeDocument/2006/relationships/image" Target="NULL"/><Relationship Id="rId94" Type="http://schemas.openxmlformats.org/officeDocument/2006/relationships/image" Target="NULL"/><Relationship Id="rId99" Type="http://schemas.openxmlformats.org/officeDocument/2006/relationships/customXml" Target="../ink/ink377.xml"/><Relationship Id="rId101" Type="http://schemas.openxmlformats.org/officeDocument/2006/relationships/customXml" Target="../ink/ink378.xml"/><Relationship Id="rId122" Type="http://schemas.openxmlformats.org/officeDocument/2006/relationships/customXml" Target="../ink/ink389.xml"/><Relationship Id="rId143" Type="http://schemas.openxmlformats.org/officeDocument/2006/relationships/image" Target="../media/image312.png"/><Relationship Id="rId148" Type="http://schemas.openxmlformats.org/officeDocument/2006/relationships/customXml" Target="../ink/ink402.xml"/><Relationship Id="rId164" Type="http://schemas.openxmlformats.org/officeDocument/2006/relationships/customXml" Target="../ink/ink410.xml"/><Relationship Id="rId169" Type="http://schemas.openxmlformats.org/officeDocument/2006/relationships/image" Target="../media/image325.png"/><Relationship Id="rId4" Type="http://schemas.openxmlformats.org/officeDocument/2006/relationships/customXml" Target="../ink/ink329.xml"/><Relationship Id="rId9" Type="http://schemas.openxmlformats.org/officeDocument/2006/relationships/image" Target="NULL"/><Relationship Id="rId26" Type="http://schemas.openxmlformats.org/officeDocument/2006/relationships/customXml" Target="../ink/ink340.xml"/><Relationship Id="rId47" Type="http://schemas.openxmlformats.org/officeDocument/2006/relationships/customXml" Target="../ink/ink351.xml"/><Relationship Id="rId68" Type="http://schemas.openxmlformats.org/officeDocument/2006/relationships/image" Target="NULL"/><Relationship Id="rId89" Type="http://schemas.openxmlformats.org/officeDocument/2006/relationships/customXml" Target="../ink/ink372.xml"/><Relationship Id="rId112" Type="http://schemas.openxmlformats.org/officeDocument/2006/relationships/customXml" Target="../ink/ink384.xml"/><Relationship Id="rId133" Type="http://schemas.openxmlformats.org/officeDocument/2006/relationships/image" Target="../media/image307.png"/><Relationship Id="rId154" Type="http://schemas.openxmlformats.org/officeDocument/2006/relationships/customXml" Target="../ink/ink405.xml"/><Relationship Id="rId16" Type="http://schemas.openxmlformats.org/officeDocument/2006/relationships/customXml" Target="../ink/ink335.xml"/><Relationship Id="rId37" Type="http://schemas.openxmlformats.org/officeDocument/2006/relationships/image" Target="NULL"/><Relationship Id="rId58" Type="http://schemas.openxmlformats.org/officeDocument/2006/relationships/image" Target="NULL"/><Relationship Id="rId79" Type="http://schemas.openxmlformats.org/officeDocument/2006/relationships/customXml" Target="../ink/ink367.xml"/><Relationship Id="rId102" Type="http://schemas.openxmlformats.org/officeDocument/2006/relationships/customXml" Target="../ink/ink379.xml"/><Relationship Id="rId123" Type="http://schemas.openxmlformats.org/officeDocument/2006/relationships/image" Target="../media/image302.png"/><Relationship Id="rId144" Type="http://schemas.openxmlformats.org/officeDocument/2006/relationships/customXml" Target="../ink/ink400.xml"/><Relationship Id="rId90" Type="http://schemas.openxmlformats.org/officeDocument/2006/relationships/image" Target="NULL"/><Relationship Id="rId165" Type="http://schemas.openxmlformats.org/officeDocument/2006/relationships/image" Target="../media/image323.png"/><Relationship Id="rId27" Type="http://schemas.openxmlformats.org/officeDocument/2006/relationships/image" Target="NULL"/><Relationship Id="rId48" Type="http://schemas.openxmlformats.org/officeDocument/2006/relationships/image" Target="NULL"/><Relationship Id="rId69" Type="http://schemas.openxmlformats.org/officeDocument/2006/relationships/customXml" Target="../ink/ink362.xml"/><Relationship Id="rId113" Type="http://schemas.openxmlformats.org/officeDocument/2006/relationships/image" Target="../media/image297.png"/><Relationship Id="rId134" Type="http://schemas.openxmlformats.org/officeDocument/2006/relationships/customXml" Target="../ink/ink395.xml"/><Relationship Id="rId80" Type="http://schemas.openxmlformats.org/officeDocument/2006/relationships/image" Target="NULL"/><Relationship Id="rId155" Type="http://schemas.openxmlformats.org/officeDocument/2006/relationships/image" Target="../media/image318.png"/><Relationship Id="rId17" Type="http://schemas.openxmlformats.org/officeDocument/2006/relationships/image" Target="NULL"/><Relationship Id="rId38" Type="http://schemas.openxmlformats.org/officeDocument/2006/relationships/customXml" Target="../ink/ink346.xml"/><Relationship Id="rId59" Type="http://schemas.openxmlformats.org/officeDocument/2006/relationships/customXml" Target="../ink/ink357.xml"/><Relationship Id="rId103" Type="http://schemas.openxmlformats.org/officeDocument/2006/relationships/image" Target="NULL"/><Relationship Id="rId124" Type="http://schemas.openxmlformats.org/officeDocument/2006/relationships/customXml" Target="../ink/ink390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17.xml"/><Relationship Id="rId18" Type="http://schemas.openxmlformats.org/officeDocument/2006/relationships/image" Target="../media/image335.png"/><Relationship Id="rId26" Type="http://schemas.openxmlformats.org/officeDocument/2006/relationships/image" Target="../media/image339.png"/><Relationship Id="rId21" Type="http://schemas.openxmlformats.org/officeDocument/2006/relationships/customXml" Target="../ink/ink421.xml"/><Relationship Id="rId34" Type="http://schemas.openxmlformats.org/officeDocument/2006/relationships/image" Target="../media/image343.png"/><Relationship Id="rId7" Type="http://schemas.openxmlformats.org/officeDocument/2006/relationships/customXml" Target="../ink/ink414.xml"/><Relationship Id="rId12" Type="http://schemas.openxmlformats.org/officeDocument/2006/relationships/image" Target="../media/image332.png"/><Relationship Id="rId17" Type="http://schemas.openxmlformats.org/officeDocument/2006/relationships/customXml" Target="../ink/ink419.xml"/><Relationship Id="rId25" Type="http://schemas.openxmlformats.org/officeDocument/2006/relationships/customXml" Target="../ink/ink423.xml"/><Relationship Id="rId33" Type="http://schemas.openxmlformats.org/officeDocument/2006/relationships/image" Target="../media/image328.png"/><Relationship Id="rId38" Type="http://schemas.openxmlformats.org/officeDocument/2006/relationships/image" Target="../media/image347.png"/><Relationship Id="rId2" Type="http://schemas.openxmlformats.org/officeDocument/2006/relationships/image" Target="../media/image326.png"/><Relationship Id="rId16" Type="http://schemas.openxmlformats.org/officeDocument/2006/relationships/image" Target="../media/image334.png"/><Relationship Id="rId20" Type="http://schemas.openxmlformats.org/officeDocument/2006/relationships/image" Target="../media/image336.png"/><Relationship Id="rId29" Type="http://schemas.openxmlformats.org/officeDocument/2006/relationships/customXml" Target="../ink/ink42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29.png"/><Relationship Id="rId11" Type="http://schemas.openxmlformats.org/officeDocument/2006/relationships/customXml" Target="../ink/ink416.xml"/><Relationship Id="rId24" Type="http://schemas.openxmlformats.org/officeDocument/2006/relationships/image" Target="../media/image338.png"/><Relationship Id="rId32" Type="http://schemas.openxmlformats.org/officeDocument/2006/relationships/image" Target="../media/image342.png"/><Relationship Id="rId37" Type="http://schemas.openxmlformats.org/officeDocument/2006/relationships/image" Target="../media/image346.png"/><Relationship Id="rId15" Type="http://schemas.openxmlformats.org/officeDocument/2006/relationships/customXml" Target="../ink/ink418.xml"/><Relationship Id="rId23" Type="http://schemas.openxmlformats.org/officeDocument/2006/relationships/customXml" Target="../ink/ink422.xml"/><Relationship Id="rId28" Type="http://schemas.openxmlformats.org/officeDocument/2006/relationships/image" Target="../media/image340.png"/><Relationship Id="rId36" Type="http://schemas.openxmlformats.org/officeDocument/2006/relationships/image" Target="../media/image345.png"/><Relationship Id="rId10" Type="http://schemas.openxmlformats.org/officeDocument/2006/relationships/image" Target="../media/image331.png"/><Relationship Id="rId19" Type="http://schemas.openxmlformats.org/officeDocument/2006/relationships/customXml" Target="../ink/ink420.xml"/><Relationship Id="rId31" Type="http://schemas.openxmlformats.org/officeDocument/2006/relationships/customXml" Target="../ink/ink426.xml"/><Relationship Id="rId4" Type="http://schemas.openxmlformats.org/officeDocument/2006/relationships/customXml" Target="../ink/ink413.xml"/><Relationship Id="rId9" Type="http://schemas.openxmlformats.org/officeDocument/2006/relationships/customXml" Target="../ink/ink415.xml"/><Relationship Id="rId14" Type="http://schemas.openxmlformats.org/officeDocument/2006/relationships/image" Target="../media/image333.png"/><Relationship Id="rId22" Type="http://schemas.openxmlformats.org/officeDocument/2006/relationships/image" Target="../media/image337.png"/><Relationship Id="rId27" Type="http://schemas.openxmlformats.org/officeDocument/2006/relationships/customXml" Target="../ink/ink424.xml"/><Relationship Id="rId30" Type="http://schemas.openxmlformats.org/officeDocument/2006/relationships/image" Target="../media/image341.png"/><Relationship Id="rId35" Type="http://schemas.openxmlformats.org/officeDocument/2006/relationships/image" Target="../media/image344.png"/><Relationship Id="rId8" Type="http://schemas.openxmlformats.org/officeDocument/2006/relationships/image" Target="../media/image330.png"/><Relationship Id="rId3" Type="http://schemas.openxmlformats.org/officeDocument/2006/relationships/image" Target="../media/image3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9.png"/><Relationship Id="rId2" Type="http://schemas.openxmlformats.org/officeDocument/2006/relationships/image" Target="../media/image348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51.png"/><Relationship Id="rId4" Type="http://schemas.openxmlformats.org/officeDocument/2006/relationships/image" Target="../media/image35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2.pn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6.png"/><Relationship Id="rId21" Type="http://schemas.openxmlformats.org/officeDocument/2006/relationships/customXml" Target="../ink/ink435.xml"/><Relationship Id="rId42" Type="http://schemas.openxmlformats.org/officeDocument/2006/relationships/customXml" Target="../ink/ink446.xml"/><Relationship Id="rId47" Type="http://schemas.openxmlformats.org/officeDocument/2006/relationships/image" Target="../media/image376.png"/><Relationship Id="rId63" Type="http://schemas.openxmlformats.org/officeDocument/2006/relationships/image" Target="../media/image384.png"/><Relationship Id="rId68" Type="http://schemas.openxmlformats.org/officeDocument/2006/relationships/customXml" Target="../ink/ink459.xml"/><Relationship Id="rId84" Type="http://schemas.openxmlformats.org/officeDocument/2006/relationships/customXml" Target="../ink/ink467.xml"/><Relationship Id="rId89" Type="http://schemas.openxmlformats.org/officeDocument/2006/relationships/image" Target="../media/image397.png"/><Relationship Id="rId16" Type="http://schemas.openxmlformats.org/officeDocument/2006/relationships/customXml" Target="../ink/ink432.xml"/><Relationship Id="rId11" Type="http://schemas.openxmlformats.org/officeDocument/2006/relationships/image" Target="../media/image359.png"/><Relationship Id="rId32" Type="http://schemas.openxmlformats.org/officeDocument/2006/relationships/customXml" Target="../ink/ink441.xml"/><Relationship Id="rId37" Type="http://schemas.openxmlformats.org/officeDocument/2006/relationships/image" Target="../media/image371.png"/><Relationship Id="rId53" Type="http://schemas.openxmlformats.org/officeDocument/2006/relationships/image" Target="../media/image379.png"/><Relationship Id="rId58" Type="http://schemas.openxmlformats.org/officeDocument/2006/relationships/customXml" Target="../ink/ink454.xml"/><Relationship Id="rId74" Type="http://schemas.openxmlformats.org/officeDocument/2006/relationships/customXml" Target="../ink/ink462.xml"/><Relationship Id="rId79" Type="http://schemas.openxmlformats.org/officeDocument/2006/relationships/image" Target="../media/image392.png"/><Relationship Id="rId5" Type="http://schemas.openxmlformats.org/officeDocument/2006/relationships/image" Target="../media/image356.png"/><Relationship Id="rId90" Type="http://schemas.openxmlformats.org/officeDocument/2006/relationships/customXml" Target="../ink/ink470.xml"/><Relationship Id="rId95" Type="http://schemas.openxmlformats.org/officeDocument/2006/relationships/image" Target="../media/image400.png"/><Relationship Id="rId22" Type="http://schemas.openxmlformats.org/officeDocument/2006/relationships/image" Target="../media/image364.png"/><Relationship Id="rId27" Type="http://schemas.openxmlformats.org/officeDocument/2006/relationships/customXml" Target="../ink/ink438.xml"/><Relationship Id="rId43" Type="http://schemas.openxmlformats.org/officeDocument/2006/relationships/image" Target="../media/image374.png"/><Relationship Id="rId48" Type="http://schemas.openxmlformats.org/officeDocument/2006/relationships/customXml" Target="../ink/ink449.xml"/><Relationship Id="rId64" Type="http://schemas.openxmlformats.org/officeDocument/2006/relationships/customXml" Target="../ink/ink457.xml"/><Relationship Id="rId69" Type="http://schemas.openxmlformats.org/officeDocument/2006/relationships/image" Target="../media/image387.png"/><Relationship Id="rId8" Type="http://schemas.openxmlformats.org/officeDocument/2006/relationships/customXml" Target="../ink/ink428.xml"/><Relationship Id="rId51" Type="http://schemas.openxmlformats.org/officeDocument/2006/relationships/image" Target="../media/image378.png"/><Relationship Id="rId72" Type="http://schemas.openxmlformats.org/officeDocument/2006/relationships/customXml" Target="../ink/ink461.xml"/><Relationship Id="rId80" Type="http://schemas.openxmlformats.org/officeDocument/2006/relationships/customXml" Target="../ink/ink465.xml"/><Relationship Id="rId85" Type="http://schemas.openxmlformats.org/officeDocument/2006/relationships/image" Target="../media/image395.png"/><Relationship Id="rId93" Type="http://schemas.openxmlformats.org/officeDocument/2006/relationships/image" Target="../media/image399.png"/><Relationship Id="rId3" Type="http://schemas.openxmlformats.org/officeDocument/2006/relationships/image" Target="../media/image354.png"/><Relationship Id="rId12" Type="http://schemas.openxmlformats.org/officeDocument/2006/relationships/customXml" Target="../ink/ink430.xml"/><Relationship Id="rId17" Type="http://schemas.openxmlformats.org/officeDocument/2006/relationships/image" Target="../media/image362.png"/><Relationship Id="rId25" Type="http://schemas.openxmlformats.org/officeDocument/2006/relationships/customXml" Target="../ink/ink437.xml"/><Relationship Id="rId33" Type="http://schemas.openxmlformats.org/officeDocument/2006/relationships/image" Target="../media/image369.png"/><Relationship Id="rId38" Type="http://schemas.openxmlformats.org/officeDocument/2006/relationships/customXml" Target="../ink/ink444.xml"/><Relationship Id="rId46" Type="http://schemas.openxmlformats.org/officeDocument/2006/relationships/customXml" Target="../ink/ink448.xml"/><Relationship Id="rId59" Type="http://schemas.openxmlformats.org/officeDocument/2006/relationships/image" Target="../media/image382.png"/><Relationship Id="rId67" Type="http://schemas.openxmlformats.org/officeDocument/2006/relationships/image" Target="../media/image386.png"/><Relationship Id="rId20" Type="http://schemas.openxmlformats.org/officeDocument/2006/relationships/customXml" Target="../ink/ink434.xml"/><Relationship Id="rId41" Type="http://schemas.openxmlformats.org/officeDocument/2006/relationships/image" Target="../media/image373.png"/><Relationship Id="rId54" Type="http://schemas.openxmlformats.org/officeDocument/2006/relationships/customXml" Target="../ink/ink452.xml"/><Relationship Id="rId62" Type="http://schemas.openxmlformats.org/officeDocument/2006/relationships/customXml" Target="../ink/ink456.xml"/><Relationship Id="rId70" Type="http://schemas.openxmlformats.org/officeDocument/2006/relationships/customXml" Target="../ink/ink460.xml"/><Relationship Id="rId75" Type="http://schemas.openxmlformats.org/officeDocument/2006/relationships/image" Target="../media/image390.png"/><Relationship Id="rId83" Type="http://schemas.openxmlformats.org/officeDocument/2006/relationships/image" Target="../media/image394.png"/><Relationship Id="rId88" Type="http://schemas.openxmlformats.org/officeDocument/2006/relationships/customXml" Target="../ink/ink469.xml"/><Relationship Id="rId91" Type="http://schemas.openxmlformats.org/officeDocument/2006/relationships/image" Target="../media/image398.png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427.xml"/><Relationship Id="rId15" Type="http://schemas.openxmlformats.org/officeDocument/2006/relationships/image" Target="../media/image361.png"/><Relationship Id="rId23" Type="http://schemas.openxmlformats.org/officeDocument/2006/relationships/customXml" Target="../ink/ink436.xml"/><Relationship Id="rId28" Type="http://schemas.openxmlformats.org/officeDocument/2006/relationships/customXml" Target="../ink/ink439.xml"/><Relationship Id="rId36" Type="http://schemas.openxmlformats.org/officeDocument/2006/relationships/customXml" Target="../ink/ink443.xml"/><Relationship Id="rId49" Type="http://schemas.openxmlformats.org/officeDocument/2006/relationships/image" Target="../media/image377.png"/><Relationship Id="rId57" Type="http://schemas.openxmlformats.org/officeDocument/2006/relationships/image" Target="../media/image381.png"/><Relationship Id="rId10" Type="http://schemas.openxmlformats.org/officeDocument/2006/relationships/customXml" Target="../ink/ink429.xml"/><Relationship Id="rId31" Type="http://schemas.openxmlformats.org/officeDocument/2006/relationships/image" Target="../media/image368.png"/><Relationship Id="rId44" Type="http://schemas.openxmlformats.org/officeDocument/2006/relationships/customXml" Target="../ink/ink447.xml"/><Relationship Id="rId52" Type="http://schemas.openxmlformats.org/officeDocument/2006/relationships/customXml" Target="../ink/ink451.xml"/><Relationship Id="rId60" Type="http://schemas.openxmlformats.org/officeDocument/2006/relationships/customXml" Target="../ink/ink455.xml"/><Relationship Id="rId65" Type="http://schemas.openxmlformats.org/officeDocument/2006/relationships/image" Target="../media/image385.png"/><Relationship Id="rId73" Type="http://schemas.openxmlformats.org/officeDocument/2006/relationships/image" Target="../media/image389.png"/><Relationship Id="rId78" Type="http://schemas.openxmlformats.org/officeDocument/2006/relationships/customXml" Target="../ink/ink464.xml"/><Relationship Id="rId81" Type="http://schemas.openxmlformats.org/officeDocument/2006/relationships/image" Target="../media/image393.png"/><Relationship Id="rId86" Type="http://schemas.openxmlformats.org/officeDocument/2006/relationships/customXml" Target="../ink/ink468.xml"/><Relationship Id="rId94" Type="http://schemas.openxmlformats.org/officeDocument/2006/relationships/customXml" Target="../ink/ink472.xml"/><Relationship Id="rId4" Type="http://schemas.openxmlformats.org/officeDocument/2006/relationships/image" Target="../media/image355.png"/><Relationship Id="rId9" Type="http://schemas.openxmlformats.org/officeDocument/2006/relationships/image" Target="../media/image358.png"/><Relationship Id="rId13" Type="http://schemas.openxmlformats.org/officeDocument/2006/relationships/image" Target="../media/image360.png"/><Relationship Id="rId18" Type="http://schemas.openxmlformats.org/officeDocument/2006/relationships/customXml" Target="../ink/ink433.xml"/><Relationship Id="rId39" Type="http://schemas.openxmlformats.org/officeDocument/2006/relationships/image" Target="../media/image372.png"/><Relationship Id="rId34" Type="http://schemas.openxmlformats.org/officeDocument/2006/relationships/customXml" Target="../ink/ink442.xml"/><Relationship Id="rId50" Type="http://schemas.openxmlformats.org/officeDocument/2006/relationships/customXml" Target="../ink/ink450.xml"/><Relationship Id="rId55" Type="http://schemas.openxmlformats.org/officeDocument/2006/relationships/image" Target="../media/image380.png"/><Relationship Id="rId76" Type="http://schemas.openxmlformats.org/officeDocument/2006/relationships/customXml" Target="../ink/ink463.xml"/><Relationship Id="rId7" Type="http://schemas.openxmlformats.org/officeDocument/2006/relationships/image" Target="../media/image357.png"/><Relationship Id="rId71" Type="http://schemas.openxmlformats.org/officeDocument/2006/relationships/image" Target="../media/image388.png"/><Relationship Id="rId92" Type="http://schemas.openxmlformats.org/officeDocument/2006/relationships/customXml" Target="../ink/ink471.xml"/><Relationship Id="rId2" Type="http://schemas.openxmlformats.org/officeDocument/2006/relationships/image" Target="../media/image353.png"/><Relationship Id="rId29" Type="http://schemas.openxmlformats.org/officeDocument/2006/relationships/image" Target="../media/image367.png"/><Relationship Id="rId24" Type="http://schemas.openxmlformats.org/officeDocument/2006/relationships/image" Target="../media/image365.png"/><Relationship Id="rId40" Type="http://schemas.openxmlformats.org/officeDocument/2006/relationships/customXml" Target="../ink/ink445.xml"/><Relationship Id="rId45" Type="http://schemas.openxmlformats.org/officeDocument/2006/relationships/image" Target="../media/image375.png"/><Relationship Id="rId66" Type="http://schemas.openxmlformats.org/officeDocument/2006/relationships/customXml" Target="../ink/ink458.xml"/><Relationship Id="rId87" Type="http://schemas.openxmlformats.org/officeDocument/2006/relationships/image" Target="../media/image396.png"/><Relationship Id="rId61" Type="http://schemas.openxmlformats.org/officeDocument/2006/relationships/image" Target="../media/image383.png"/><Relationship Id="rId82" Type="http://schemas.openxmlformats.org/officeDocument/2006/relationships/customXml" Target="../ink/ink466.xml"/><Relationship Id="rId19" Type="http://schemas.openxmlformats.org/officeDocument/2006/relationships/image" Target="../media/image363.png"/><Relationship Id="rId14" Type="http://schemas.openxmlformats.org/officeDocument/2006/relationships/customXml" Target="../ink/ink431.xml"/><Relationship Id="rId30" Type="http://schemas.openxmlformats.org/officeDocument/2006/relationships/customXml" Target="../ink/ink440.xml"/><Relationship Id="rId35" Type="http://schemas.openxmlformats.org/officeDocument/2006/relationships/image" Target="../media/image370.png"/><Relationship Id="rId56" Type="http://schemas.openxmlformats.org/officeDocument/2006/relationships/customXml" Target="../ink/ink453.xml"/><Relationship Id="rId77" Type="http://schemas.openxmlformats.org/officeDocument/2006/relationships/image" Target="../media/image391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77.xml"/><Relationship Id="rId18" Type="http://schemas.openxmlformats.org/officeDocument/2006/relationships/image" Target="../media/image410.png"/><Relationship Id="rId26" Type="http://schemas.openxmlformats.org/officeDocument/2006/relationships/image" Target="../media/image414.png"/><Relationship Id="rId39" Type="http://schemas.openxmlformats.org/officeDocument/2006/relationships/customXml" Target="../ink/ink490.xml"/><Relationship Id="rId21" Type="http://schemas.openxmlformats.org/officeDocument/2006/relationships/customXml" Target="../ink/ink481.xml"/><Relationship Id="rId34" Type="http://schemas.openxmlformats.org/officeDocument/2006/relationships/image" Target="../media/image418.png"/><Relationship Id="rId42" Type="http://schemas.openxmlformats.org/officeDocument/2006/relationships/image" Target="../media/image422.png"/><Relationship Id="rId7" Type="http://schemas.openxmlformats.org/officeDocument/2006/relationships/customXml" Target="../ink/ink474.xml"/><Relationship Id="rId2" Type="http://schemas.openxmlformats.org/officeDocument/2006/relationships/image" Target="../media/image401.png"/><Relationship Id="rId16" Type="http://schemas.openxmlformats.org/officeDocument/2006/relationships/image" Target="../media/image409.png"/><Relationship Id="rId20" Type="http://schemas.openxmlformats.org/officeDocument/2006/relationships/image" Target="../media/image411.png"/><Relationship Id="rId29" Type="http://schemas.openxmlformats.org/officeDocument/2006/relationships/customXml" Target="../ink/ink485.xml"/><Relationship Id="rId41" Type="http://schemas.openxmlformats.org/officeDocument/2006/relationships/customXml" Target="../ink/ink49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04.png"/><Relationship Id="rId11" Type="http://schemas.openxmlformats.org/officeDocument/2006/relationships/customXml" Target="../ink/ink476.xml"/><Relationship Id="rId24" Type="http://schemas.openxmlformats.org/officeDocument/2006/relationships/image" Target="../media/image413.png"/><Relationship Id="rId32" Type="http://schemas.openxmlformats.org/officeDocument/2006/relationships/image" Target="../media/image417.png"/><Relationship Id="rId37" Type="http://schemas.openxmlformats.org/officeDocument/2006/relationships/customXml" Target="../ink/ink489.xml"/><Relationship Id="rId40" Type="http://schemas.openxmlformats.org/officeDocument/2006/relationships/image" Target="../media/image421.png"/><Relationship Id="rId5" Type="http://schemas.openxmlformats.org/officeDocument/2006/relationships/customXml" Target="../ink/ink473.xml"/><Relationship Id="rId15" Type="http://schemas.openxmlformats.org/officeDocument/2006/relationships/customXml" Target="../ink/ink478.xml"/><Relationship Id="rId23" Type="http://schemas.openxmlformats.org/officeDocument/2006/relationships/customXml" Target="../ink/ink482.xml"/><Relationship Id="rId28" Type="http://schemas.openxmlformats.org/officeDocument/2006/relationships/image" Target="../media/image415.png"/><Relationship Id="rId36" Type="http://schemas.openxmlformats.org/officeDocument/2006/relationships/image" Target="../media/image419.png"/><Relationship Id="rId10" Type="http://schemas.openxmlformats.org/officeDocument/2006/relationships/image" Target="../media/image406.png"/><Relationship Id="rId19" Type="http://schemas.openxmlformats.org/officeDocument/2006/relationships/customXml" Target="../ink/ink480.xml"/><Relationship Id="rId31" Type="http://schemas.openxmlformats.org/officeDocument/2006/relationships/customXml" Target="../ink/ink486.xml"/><Relationship Id="rId4" Type="http://schemas.openxmlformats.org/officeDocument/2006/relationships/image" Target="../media/image403.png"/><Relationship Id="rId9" Type="http://schemas.openxmlformats.org/officeDocument/2006/relationships/customXml" Target="../ink/ink475.xml"/><Relationship Id="rId14" Type="http://schemas.openxmlformats.org/officeDocument/2006/relationships/image" Target="../media/image408.png"/><Relationship Id="rId22" Type="http://schemas.openxmlformats.org/officeDocument/2006/relationships/image" Target="../media/image412.png"/><Relationship Id="rId27" Type="http://schemas.openxmlformats.org/officeDocument/2006/relationships/customXml" Target="../ink/ink484.xml"/><Relationship Id="rId30" Type="http://schemas.openxmlformats.org/officeDocument/2006/relationships/image" Target="../media/image416.png"/><Relationship Id="rId35" Type="http://schemas.openxmlformats.org/officeDocument/2006/relationships/customXml" Target="../ink/ink488.xml"/><Relationship Id="rId8" Type="http://schemas.openxmlformats.org/officeDocument/2006/relationships/image" Target="../media/image405.png"/><Relationship Id="rId3" Type="http://schemas.openxmlformats.org/officeDocument/2006/relationships/image" Target="../media/image402.png"/><Relationship Id="rId12" Type="http://schemas.openxmlformats.org/officeDocument/2006/relationships/image" Target="../media/image407.png"/><Relationship Id="rId17" Type="http://schemas.openxmlformats.org/officeDocument/2006/relationships/customXml" Target="../ink/ink479.xml"/><Relationship Id="rId25" Type="http://schemas.openxmlformats.org/officeDocument/2006/relationships/customXml" Target="../ink/ink483.xml"/><Relationship Id="rId33" Type="http://schemas.openxmlformats.org/officeDocument/2006/relationships/customXml" Target="../ink/ink487.xml"/><Relationship Id="rId38" Type="http://schemas.openxmlformats.org/officeDocument/2006/relationships/image" Target="../media/image4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4.png"/><Relationship Id="rId2" Type="http://schemas.openxmlformats.org/officeDocument/2006/relationships/image" Target="../media/image42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7.png"/><Relationship Id="rId2" Type="http://schemas.openxmlformats.org/officeDocument/2006/relationships/image" Target="../media/image426.pn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8.png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9.png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1.png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emicalbook.com/SpectrumEN_78-79-5_IR1.htm" TargetMode="External"/><Relationship Id="rId2" Type="http://schemas.openxmlformats.org/officeDocument/2006/relationships/hyperlink" Target="https://www.nist.gov/about-nist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1" Type="http://schemas.openxmlformats.org/officeDocument/2006/relationships/image" Target="../media/image11.png"/><Relationship Id="rId42" Type="http://schemas.openxmlformats.org/officeDocument/2006/relationships/customXml" Target="../ink/ink20.xml"/><Relationship Id="rId63" Type="http://schemas.openxmlformats.org/officeDocument/2006/relationships/image" Target="../media/image32.png"/><Relationship Id="rId84" Type="http://schemas.openxmlformats.org/officeDocument/2006/relationships/customXml" Target="../ink/ink41.xml"/><Relationship Id="rId138" Type="http://schemas.openxmlformats.org/officeDocument/2006/relationships/customXml" Target="../ink/ink69.xml"/><Relationship Id="rId159" Type="http://schemas.openxmlformats.org/officeDocument/2006/relationships/customXml" Target="../ink/ink80.xml"/><Relationship Id="rId170" Type="http://schemas.openxmlformats.org/officeDocument/2006/relationships/customXml" Target="../ink/ink87.xml"/><Relationship Id="rId191" Type="http://schemas.openxmlformats.org/officeDocument/2006/relationships/image" Target="../media/image93.png"/><Relationship Id="rId205" Type="http://schemas.openxmlformats.org/officeDocument/2006/relationships/image" Target="../media/image100.png"/><Relationship Id="rId226" Type="http://schemas.openxmlformats.org/officeDocument/2006/relationships/customXml" Target="../ink/ink116.xml"/><Relationship Id="rId107" Type="http://schemas.openxmlformats.org/officeDocument/2006/relationships/image" Target="../media/image53.png"/><Relationship Id="rId11" Type="http://schemas.openxmlformats.org/officeDocument/2006/relationships/image" Target="../media/image6.png"/><Relationship Id="rId32" Type="http://schemas.openxmlformats.org/officeDocument/2006/relationships/customXml" Target="../ink/ink15.xml"/><Relationship Id="rId53" Type="http://schemas.openxmlformats.org/officeDocument/2006/relationships/image" Target="../media/image27.png"/><Relationship Id="rId74" Type="http://schemas.openxmlformats.org/officeDocument/2006/relationships/customXml" Target="../ink/ink36.xml"/><Relationship Id="rId128" Type="http://schemas.openxmlformats.org/officeDocument/2006/relationships/customXml" Target="../ink/ink64.xml"/><Relationship Id="rId149" Type="http://schemas.openxmlformats.org/officeDocument/2006/relationships/customXml" Target="../ink/ink75.xml"/><Relationship Id="rId5" Type="http://schemas.openxmlformats.org/officeDocument/2006/relationships/image" Target="../media/image3.png"/><Relationship Id="rId95" Type="http://schemas.openxmlformats.org/officeDocument/2006/relationships/image" Target="../media/image48.png"/><Relationship Id="rId160" Type="http://schemas.openxmlformats.org/officeDocument/2006/relationships/image" Target="../media/image79.png"/><Relationship Id="rId181" Type="http://schemas.openxmlformats.org/officeDocument/2006/relationships/image" Target="../media/image88.png"/><Relationship Id="rId216" Type="http://schemas.openxmlformats.org/officeDocument/2006/relationships/image" Target="../media/image105.png"/><Relationship Id="rId237" Type="http://schemas.openxmlformats.org/officeDocument/2006/relationships/customXml" Target="../ink/ink122.xml"/><Relationship Id="rId22" Type="http://schemas.openxmlformats.org/officeDocument/2006/relationships/customXml" Target="../ink/ink10.xml"/><Relationship Id="rId43" Type="http://schemas.openxmlformats.org/officeDocument/2006/relationships/image" Target="../media/image22.png"/><Relationship Id="rId64" Type="http://schemas.openxmlformats.org/officeDocument/2006/relationships/customXml" Target="../ink/ink31.xml"/><Relationship Id="rId118" Type="http://schemas.openxmlformats.org/officeDocument/2006/relationships/customXml" Target="../ink/ink59.xml"/><Relationship Id="rId139" Type="http://schemas.openxmlformats.org/officeDocument/2006/relationships/image" Target="../media/image69.png"/><Relationship Id="rId85" Type="http://schemas.openxmlformats.org/officeDocument/2006/relationships/image" Target="../media/image43.png"/><Relationship Id="rId150" Type="http://schemas.openxmlformats.org/officeDocument/2006/relationships/image" Target="../media/image74.png"/><Relationship Id="rId171" Type="http://schemas.openxmlformats.org/officeDocument/2006/relationships/image" Target="../media/image83.png"/><Relationship Id="rId192" Type="http://schemas.openxmlformats.org/officeDocument/2006/relationships/customXml" Target="../ink/ink98.xml"/><Relationship Id="rId206" Type="http://schemas.openxmlformats.org/officeDocument/2006/relationships/customXml" Target="../ink/ink105.xml"/><Relationship Id="rId227" Type="http://schemas.openxmlformats.org/officeDocument/2006/relationships/customXml" Target="../ink/ink117.xml"/><Relationship Id="rId12" Type="http://schemas.openxmlformats.org/officeDocument/2006/relationships/customXml" Target="../ink/ink5.xml"/><Relationship Id="rId33" Type="http://schemas.openxmlformats.org/officeDocument/2006/relationships/image" Target="../media/image17.png"/><Relationship Id="rId108" Type="http://schemas.openxmlformats.org/officeDocument/2006/relationships/customXml" Target="../ink/ink54.xml"/><Relationship Id="rId129" Type="http://schemas.openxmlformats.org/officeDocument/2006/relationships/image" Target="../media/image64.png"/><Relationship Id="rId54" Type="http://schemas.openxmlformats.org/officeDocument/2006/relationships/customXml" Target="../ink/ink26.xml"/><Relationship Id="rId75" Type="http://schemas.openxmlformats.org/officeDocument/2006/relationships/image" Target="../media/image38.png"/><Relationship Id="rId96" Type="http://schemas.openxmlformats.org/officeDocument/2006/relationships/customXml" Target="../ink/ink47.xml"/><Relationship Id="rId140" Type="http://schemas.openxmlformats.org/officeDocument/2006/relationships/customXml" Target="../ink/ink70.xml"/><Relationship Id="rId161" Type="http://schemas.openxmlformats.org/officeDocument/2006/relationships/customXml" Target="../ink/ink81.xml"/><Relationship Id="rId182" Type="http://schemas.openxmlformats.org/officeDocument/2006/relationships/customXml" Target="../ink/ink93.xml"/><Relationship Id="rId217" Type="http://schemas.openxmlformats.org/officeDocument/2006/relationships/customXml" Target="../ink/ink111.xml"/><Relationship Id="rId6" Type="http://schemas.openxmlformats.org/officeDocument/2006/relationships/customXml" Target="../ink/ink2.xml"/><Relationship Id="rId238" Type="http://schemas.openxmlformats.org/officeDocument/2006/relationships/image" Target="../media/image115.png"/><Relationship Id="rId23" Type="http://schemas.openxmlformats.org/officeDocument/2006/relationships/image" Target="../media/image12.png"/><Relationship Id="rId119" Type="http://schemas.openxmlformats.org/officeDocument/2006/relationships/image" Target="../media/image59.png"/><Relationship Id="rId44" Type="http://schemas.openxmlformats.org/officeDocument/2006/relationships/customXml" Target="../ink/ink21.xml"/><Relationship Id="rId65" Type="http://schemas.openxmlformats.org/officeDocument/2006/relationships/image" Target="../media/image33.png"/><Relationship Id="rId86" Type="http://schemas.openxmlformats.org/officeDocument/2006/relationships/customXml" Target="../ink/ink42.xml"/><Relationship Id="rId130" Type="http://schemas.openxmlformats.org/officeDocument/2006/relationships/customXml" Target="../ink/ink65.xml"/><Relationship Id="rId151" Type="http://schemas.openxmlformats.org/officeDocument/2006/relationships/customXml" Target="../ink/ink76.xml"/><Relationship Id="rId172" Type="http://schemas.openxmlformats.org/officeDocument/2006/relationships/customXml" Target="../ink/ink88.xml"/><Relationship Id="rId193" Type="http://schemas.openxmlformats.org/officeDocument/2006/relationships/image" Target="../media/image94.png"/><Relationship Id="rId207" Type="http://schemas.openxmlformats.org/officeDocument/2006/relationships/image" Target="../media/image101.png"/><Relationship Id="rId228" Type="http://schemas.openxmlformats.org/officeDocument/2006/relationships/image" Target="../media/image110.png"/><Relationship Id="rId13" Type="http://schemas.openxmlformats.org/officeDocument/2006/relationships/image" Target="../media/image7.png"/><Relationship Id="rId109" Type="http://schemas.openxmlformats.org/officeDocument/2006/relationships/image" Target="../media/image54.png"/><Relationship Id="rId34" Type="http://schemas.openxmlformats.org/officeDocument/2006/relationships/customXml" Target="../ink/ink16.xml"/><Relationship Id="rId55" Type="http://schemas.openxmlformats.org/officeDocument/2006/relationships/image" Target="../media/image28.png"/><Relationship Id="rId76" Type="http://schemas.openxmlformats.org/officeDocument/2006/relationships/customXml" Target="../ink/ink37.xml"/><Relationship Id="rId97" Type="http://schemas.openxmlformats.org/officeDocument/2006/relationships/image" Target="../media/image49.png"/><Relationship Id="rId120" Type="http://schemas.openxmlformats.org/officeDocument/2006/relationships/customXml" Target="../ink/ink60.xml"/><Relationship Id="rId141" Type="http://schemas.openxmlformats.org/officeDocument/2006/relationships/image" Target="../media/image70.png"/><Relationship Id="rId7" Type="http://schemas.openxmlformats.org/officeDocument/2006/relationships/image" Target="../media/image4.png"/><Relationship Id="rId162" Type="http://schemas.openxmlformats.org/officeDocument/2006/relationships/customXml" Target="../ink/ink82.xml"/><Relationship Id="rId183" Type="http://schemas.openxmlformats.org/officeDocument/2006/relationships/image" Target="../media/image89.png"/><Relationship Id="rId218" Type="http://schemas.openxmlformats.org/officeDocument/2006/relationships/image" Target="../media/image106.png"/><Relationship Id="rId239" Type="http://schemas.openxmlformats.org/officeDocument/2006/relationships/customXml" Target="../ink/ink123.xml"/><Relationship Id="rId24" Type="http://schemas.openxmlformats.org/officeDocument/2006/relationships/customXml" Target="../ink/ink11.xml"/><Relationship Id="rId45" Type="http://schemas.openxmlformats.org/officeDocument/2006/relationships/image" Target="../media/image23.png"/><Relationship Id="rId66" Type="http://schemas.openxmlformats.org/officeDocument/2006/relationships/customXml" Target="../ink/ink32.xml"/><Relationship Id="rId87" Type="http://schemas.openxmlformats.org/officeDocument/2006/relationships/image" Target="../media/image44.png"/><Relationship Id="rId110" Type="http://schemas.openxmlformats.org/officeDocument/2006/relationships/customXml" Target="../ink/ink55.xml"/><Relationship Id="rId131" Type="http://schemas.openxmlformats.org/officeDocument/2006/relationships/image" Target="../media/image65.png"/><Relationship Id="rId152" Type="http://schemas.openxmlformats.org/officeDocument/2006/relationships/image" Target="../media/image75.png"/><Relationship Id="rId173" Type="http://schemas.openxmlformats.org/officeDocument/2006/relationships/image" Target="../media/image84.png"/><Relationship Id="rId194" Type="http://schemas.openxmlformats.org/officeDocument/2006/relationships/customXml" Target="../ink/ink99.xml"/><Relationship Id="rId208" Type="http://schemas.openxmlformats.org/officeDocument/2006/relationships/customXml" Target="../ink/ink106.xml"/><Relationship Id="rId229" Type="http://schemas.openxmlformats.org/officeDocument/2006/relationships/customXml" Target="../ink/ink118.xml"/><Relationship Id="rId240" Type="http://schemas.openxmlformats.org/officeDocument/2006/relationships/image" Target="../media/image116.png"/><Relationship Id="rId14" Type="http://schemas.openxmlformats.org/officeDocument/2006/relationships/customXml" Target="../ink/ink6.xml"/><Relationship Id="rId35" Type="http://schemas.openxmlformats.org/officeDocument/2006/relationships/image" Target="../media/image18.png"/><Relationship Id="rId56" Type="http://schemas.openxmlformats.org/officeDocument/2006/relationships/customXml" Target="../ink/ink27.xml"/><Relationship Id="rId77" Type="http://schemas.openxmlformats.org/officeDocument/2006/relationships/image" Target="../media/image39.png"/><Relationship Id="rId100" Type="http://schemas.openxmlformats.org/officeDocument/2006/relationships/customXml" Target="../ink/ink49.xml"/><Relationship Id="rId8" Type="http://schemas.openxmlformats.org/officeDocument/2006/relationships/customXml" Target="../ink/ink3.xml"/><Relationship Id="rId98" Type="http://schemas.openxmlformats.org/officeDocument/2006/relationships/customXml" Target="../ink/ink48.xml"/><Relationship Id="rId121" Type="http://schemas.openxmlformats.org/officeDocument/2006/relationships/image" Target="../media/image60.png"/><Relationship Id="rId142" Type="http://schemas.openxmlformats.org/officeDocument/2006/relationships/customXml" Target="../ink/ink71.xml"/><Relationship Id="rId163" Type="http://schemas.openxmlformats.org/officeDocument/2006/relationships/customXml" Target="../ink/ink83.xml"/><Relationship Id="rId184" Type="http://schemas.openxmlformats.org/officeDocument/2006/relationships/customXml" Target="../ink/ink94.xml"/><Relationship Id="rId219" Type="http://schemas.openxmlformats.org/officeDocument/2006/relationships/customXml" Target="../ink/ink112.xml"/><Relationship Id="rId230" Type="http://schemas.openxmlformats.org/officeDocument/2006/relationships/image" Target="../media/image111.png"/><Relationship Id="rId25" Type="http://schemas.openxmlformats.org/officeDocument/2006/relationships/image" Target="../media/image13.png"/><Relationship Id="rId46" Type="http://schemas.openxmlformats.org/officeDocument/2006/relationships/customXml" Target="../ink/ink22.xml"/><Relationship Id="rId67" Type="http://schemas.openxmlformats.org/officeDocument/2006/relationships/image" Target="../media/image34.png"/><Relationship Id="rId88" Type="http://schemas.openxmlformats.org/officeDocument/2006/relationships/customXml" Target="../ink/ink43.xml"/><Relationship Id="rId111" Type="http://schemas.openxmlformats.org/officeDocument/2006/relationships/image" Target="../media/image55.png"/><Relationship Id="rId132" Type="http://schemas.openxmlformats.org/officeDocument/2006/relationships/customXml" Target="../ink/ink66.xml"/><Relationship Id="rId153" Type="http://schemas.openxmlformats.org/officeDocument/2006/relationships/customXml" Target="../ink/ink77.xml"/><Relationship Id="rId174" Type="http://schemas.openxmlformats.org/officeDocument/2006/relationships/customXml" Target="../ink/ink89.xml"/><Relationship Id="rId195" Type="http://schemas.openxmlformats.org/officeDocument/2006/relationships/image" Target="../media/image95.png"/><Relationship Id="rId209" Type="http://schemas.openxmlformats.org/officeDocument/2006/relationships/customXml" Target="../ink/ink107.xml"/><Relationship Id="rId220" Type="http://schemas.openxmlformats.org/officeDocument/2006/relationships/customXml" Target="../ink/ink113.xml"/><Relationship Id="rId241" Type="http://schemas.openxmlformats.org/officeDocument/2006/relationships/customXml" Target="../ink/ink124.xml"/><Relationship Id="rId15" Type="http://schemas.openxmlformats.org/officeDocument/2006/relationships/image" Target="../media/image8.png"/><Relationship Id="rId36" Type="http://schemas.openxmlformats.org/officeDocument/2006/relationships/customXml" Target="../ink/ink17.xml"/><Relationship Id="rId57" Type="http://schemas.openxmlformats.org/officeDocument/2006/relationships/image" Target="../media/image29.png"/><Relationship Id="rId106" Type="http://schemas.openxmlformats.org/officeDocument/2006/relationships/customXml" Target="../ink/ink53.xml"/><Relationship Id="rId127" Type="http://schemas.openxmlformats.org/officeDocument/2006/relationships/image" Target="../media/image63.png"/><Relationship Id="rId10" Type="http://schemas.openxmlformats.org/officeDocument/2006/relationships/customXml" Target="../ink/ink4.xml"/><Relationship Id="rId31" Type="http://schemas.openxmlformats.org/officeDocument/2006/relationships/image" Target="../media/image16.png"/><Relationship Id="rId52" Type="http://schemas.openxmlformats.org/officeDocument/2006/relationships/customXml" Target="../ink/ink25.xml"/><Relationship Id="rId73" Type="http://schemas.openxmlformats.org/officeDocument/2006/relationships/image" Target="../media/image37.png"/><Relationship Id="rId78" Type="http://schemas.openxmlformats.org/officeDocument/2006/relationships/customXml" Target="../ink/ink38.xml"/><Relationship Id="rId94" Type="http://schemas.openxmlformats.org/officeDocument/2006/relationships/customXml" Target="../ink/ink46.xml"/><Relationship Id="rId99" Type="http://schemas.openxmlformats.org/officeDocument/2006/relationships/image" Target="../media/image50.png"/><Relationship Id="rId101" Type="http://schemas.openxmlformats.org/officeDocument/2006/relationships/image" Target="../media/image51.png"/><Relationship Id="rId122" Type="http://schemas.openxmlformats.org/officeDocument/2006/relationships/customXml" Target="../ink/ink61.xml"/><Relationship Id="rId143" Type="http://schemas.openxmlformats.org/officeDocument/2006/relationships/image" Target="../media/image71.png"/><Relationship Id="rId148" Type="http://schemas.openxmlformats.org/officeDocument/2006/relationships/customXml" Target="../ink/ink74.xml"/><Relationship Id="rId164" Type="http://schemas.openxmlformats.org/officeDocument/2006/relationships/customXml" Target="../ink/ink84.xml"/><Relationship Id="rId169" Type="http://schemas.openxmlformats.org/officeDocument/2006/relationships/image" Target="../media/image82.png"/><Relationship Id="rId185" Type="http://schemas.openxmlformats.org/officeDocument/2006/relationships/image" Target="../media/image90.png"/><Relationship Id="rId4" Type="http://schemas.openxmlformats.org/officeDocument/2006/relationships/customXml" Target="../ink/ink1.xml"/><Relationship Id="rId9" Type="http://schemas.openxmlformats.org/officeDocument/2006/relationships/image" Target="../media/image5.png"/><Relationship Id="rId180" Type="http://schemas.openxmlformats.org/officeDocument/2006/relationships/customXml" Target="../ink/ink92.xml"/><Relationship Id="rId210" Type="http://schemas.openxmlformats.org/officeDocument/2006/relationships/image" Target="../media/image102.png"/><Relationship Id="rId215" Type="http://schemas.openxmlformats.org/officeDocument/2006/relationships/customXml" Target="../ink/ink110.xml"/><Relationship Id="rId236" Type="http://schemas.openxmlformats.org/officeDocument/2006/relationships/image" Target="../media/image114.png"/><Relationship Id="rId26" Type="http://schemas.openxmlformats.org/officeDocument/2006/relationships/customXml" Target="../ink/ink12.xml"/><Relationship Id="rId231" Type="http://schemas.openxmlformats.org/officeDocument/2006/relationships/customXml" Target="../ink/ink119.xml"/><Relationship Id="rId47" Type="http://schemas.openxmlformats.org/officeDocument/2006/relationships/image" Target="../media/image24.png"/><Relationship Id="rId68" Type="http://schemas.openxmlformats.org/officeDocument/2006/relationships/customXml" Target="../ink/ink33.xml"/><Relationship Id="rId89" Type="http://schemas.openxmlformats.org/officeDocument/2006/relationships/image" Target="../media/image45.png"/><Relationship Id="rId112" Type="http://schemas.openxmlformats.org/officeDocument/2006/relationships/customXml" Target="../ink/ink56.xml"/><Relationship Id="rId133" Type="http://schemas.openxmlformats.org/officeDocument/2006/relationships/image" Target="../media/image66.png"/><Relationship Id="rId154" Type="http://schemas.openxmlformats.org/officeDocument/2006/relationships/image" Target="../media/image76.png"/><Relationship Id="rId175" Type="http://schemas.openxmlformats.org/officeDocument/2006/relationships/image" Target="../media/image85.png"/><Relationship Id="rId196" Type="http://schemas.openxmlformats.org/officeDocument/2006/relationships/customXml" Target="../ink/ink100.xml"/><Relationship Id="rId200" Type="http://schemas.openxmlformats.org/officeDocument/2006/relationships/customXml" Target="../ink/ink102.xml"/><Relationship Id="rId16" Type="http://schemas.openxmlformats.org/officeDocument/2006/relationships/customXml" Target="../ink/ink7.xml"/><Relationship Id="rId221" Type="http://schemas.openxmlformats.org/officeDocument/2006/relationships/image" Target="../media/image107.png"/><Relationship Id="rId242" Type="http://schemas.openxmlformats.org/officeDocument/2006/relationships/image" Target="../media/image117.png"/><Relationship Id="rId37" Type="http://schemas.openxmlformats.org/officeDocument/2006/relationships/image" Target="../media/image19.png"/><Relationship Id="rId58" Type="http://schemas.openxmlformats.org/officeDocument/2006/relationships/customXml" Target="../ink/ink28.xml"/><Relationship Id="rId79" Type="http://schemas.openxmlformats.org/officeDocument/2006/relationships/image" Target="../media/image40.png"/><Relationship Id="rId102" Type="http://schemas.openxmlformats.org/officeDocument/2006/relationships/customXml" Target="../ink/ink50.xml"/><Relationship Id="rId123" Type="http://schemas.openxmlformats.org/officeDocument/2006/relationships/image" Target="../media/image61.png"/><Relationship Id="rId144" Type="http://schemas.openxmlformats.org/officeDocument/2006/relationships/customXml" Target="../ink/ink72.xml"/><Relationship Id="rId90" Type="http://schemas.openxmlformats.org/officeDocument/2006/relationships/customXml" Target="../ink/ink44.xml"/><Relationship Id="rId165" Type="http://schemas.openxmlformats.org/officeDocument/2006/relationships/image" Target="../media/image80.png"/><Relationship Id="rId186" Type="http://schemas.openxmlformats.org/officeDocument/2006/relationships/customXml" Target="../ink/ink95.xml"/><Relationship Id="rId211" Type="http://schemas.openxmlformats.org/officeDocument/2006/relationships/customXml" Target="../ink/ink108.xml"/><Relationship Id="rId232" Type="http://schemas.openxmlformats.org/officeDocument/2006/relationships/image" Target="../media/image112.png"/><Relationship Id="rId27" Type="http://schemas.openxmlformats.org/officeDocument/2006/relationships/image" Target="../media/image14.png"/><Relationship Id="rId48" Type="http://schemas.openxmlformats.org/officeDocument/2006/relationships/customXml" Target="../ink/ink23.xml"/><Relationship Id="rId69" Type="http://schemas.openxmlformats.org/officeDocument/2006/relationships/image" Target="../media/image35.png"/><Relationship Id="rId113" Type="http://schemas.openxmlformats.org/officeDocument/2006/relationships/image" Target="../media/image56.png"/><Relationship Id="rId134" Type="http://schemas.openxmlformats.org/officeDocument/2006/relationships/customXml" Target="../ink/ink67.xml"/><Relationship Id="rId80" Type="http://schemas.openxmlformats.org/officeDocument/2006/relationships/customXml" Target="../ink/ink39.xml"/><Relationship Id="rId155" Type="http://schemas.openxmlformats.org/officeDocument/2006/relationships/customXml" Target="../ink/ink78.xml"/><Relationship Id="rId176" Type="http://schemas.openxmlformats.org/officeDocument/2006/relationships/customXml" Target="../ink/ink90.xml"/><Relationship Id="rId197" Type="http://schemas.openxmlformats.org/officeDocument/2006/relationships/image" Target="../media/image96.png"/><Relationship Id="rId201" Type="http://schemas.openxmlformats.org/officeDocument/2006/relationships/image" Target="../media/image98.png"/><Relationship Id="rId222" Type="http://schemas.openxmlformats.org/officeDocument/2006/relationships/customXml" Target="../ink/ink114.xml"/><Relationship Id="rId17" Type="http://schemas.openxmlformats.org/officeDocument/2006/relationships/image" Target="../media/image9.png"/><Relationship Id="rId38" Type="http://schemas.openxmlformats.org/officeDocument/2006/relationships/customXml" Target="../ink/ink18.xml"/><Relationship Id="rId59" Type="http://schemas.openxmlformats.org/officeDocument/2006/relationships/image" Target="../media/image30.png"/><Relationship Id="rId103" Type="http://schemas.openxmlformats.org/officeDocument/2006/relationships/image" Target="../media/image52.png"/><Relationship Id="rId124" Type="http://schemas.openxmlformats.org/officeDocument/2006/relationships/customXml" Target="../ink/ink62.xml"/><Relationship Id="rId70" Type="http://schemas.openxmlformats.org/officeDocument/2006/relationships/customXml" Target="../ink/ink34.xml"/><Relationship Id="rId91" Type="http://schemas.openxmlformats.org/officeDocument/2006/relationships/image" Target="../media/image46.png"/><Relationship Id="rId145" Type="http://schemas.openxmlformats.org/officeDocument/2006/relationships/image" Target="../media/image72.png"/><Relationship Id="rId166" Type="http://schemas.openxmlformats.org/officeDocument/2006/relationships/customXml" Target="../ink/ink85.xml"/><Relationship Id="rId187" Type="http://schemas.openxmlformats.org/officeDocument/2006/relationships/image" Target="../media/image91.png"/><Relationship Id="rId1" Type="http://schemas.openxmlformats.org/officeDocument/2006/relationships/slideLayout" Target="../slideLayouts/slideLayout12.xml"/><Relationship Id="rId212" Type="http://schemas.openxmlformats.org/officeDocument/2006/relationships/image" Target="../media/image103.png"/><Relationship Id="rId233" Type="http://schemas.openxmlformats.org/officeDocument/2006/relationships/customXml" Target="../ink/ink120.xml"/><Relationship Id="rId28" Type="http://schemas.openxmlformats.org/officeDocument/2006/relationships/customXml" Target="../ink/ink13.xml"/><Relationship Id="rId49" Type="http://schemas.openxmlformats.org/officeDocument/2006/relationships/image" Target="../media/image25.png"/><Relationship Id="rId114" Type="http://schemas.openxmlformats.org/officeDocument/2006/relationships/customXml" Target="../ink/ink57.xml"/><Relationship Id="rId60" Type="http://schemas.openxmlformats.org/officeDocument/2006/relationships/customXml" Target="../ink/ink29.xml"/><Relationship Id="rId81" Type="http://schemas.openxmlformats.org/officeDocument/2006/relationships/image" Target="../media/image41.png"/><Relationship Id="rId135" Type="http://schemas.openxmlformats.org/officeDocument/2006/relationships/image" Target="../media/image67.png"/><Relationship Id="rId156" Type="http://schemas.openxmlformats.org/officeDocument/2006/relationships/image" Target="../media/image77.png"/><Relationship Id="rId177" Type="http://schemas.openxmlformats.org/officeDocument/2006/relationships/image" Target="../media/image86.png"/><Relationship Id="rId198" Type="http://schemas.openxmlformats.org/officeDocument/2006/relationships/customXml" Target="../ink/ink101.xml"/><Relationship Id="rId202" Type="http://schemas.openxmlformats.org/officeDocument/2006/relationships/customXml" Target="../ink/ink103.xml"/><Relationship Id="rId223" Type="http://schemas.openxmlformats.org/officeDocument/2006/relationships/image" Target="../media/image108.png"/><Relationship Id="rId18" Type="http://schemas.openxmlformats.org/officeDocument/2006/relationships/customXml" Target="../ink/ink8.xml"/><Relationship Id="rId39" Type="http://schemas.openxmlformats.org/officeDocument/2006/relationships/image" Target="../media/image20.png"/><Relationship Id="rId50" Type="http://schemas.openxmlformats.org/officeDocument/2006/relationships/customXml" Target="../ink/ink24.xml"/><Relationship Id="rId104" Type="http://schemas.openxmlformats.org/officeDocument/2006/relationships/customXml" Target="../ink/ink51.xml"/><Relationship Id="rId125" Type="http://schemas.openxmlformats.org/officeDocument/2006/relationships/image" Target="../media/image62.png"/><Relationship Id="rId146" Type="http://schemas.openxmlformats.org/officeDocument/2006/relationships/customXml" Target="../ink/ink73.xml"/><Relationship Id="rId167" Type="http://schemas.openxmlformats.org/officeDocument/2006/relationships/image" Target="../media/image81.png"/><Relationship Id="rId188" Type="http://schemas.openxmlformats.org/officeDocument/2006/relationships/customXml" Target="../ink/ink96.xml"/><Relationship Id="rId71" Type="http://schemas.openxmlformats.org/officeDocument/2006/relationships/image" Target="../media/image36.png"/><Relationship Id="rId92" Type="http://schemas.openxmlformats.org/officeDocument/2006/relationships/customXml" Target="../ink/ink45.xml"/><Relationship Id="rId213" Type="http://schemas.openxmlformats.org/officeDocument/2006/relationships/customXml" Target="../ink/ink109.xml"/><Relationship Id="rId234" Type="http://schemas.openxmlformats.org/officeDocument/2006/relationships/image" Target="../media/image113.pn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15.png"/><Relationship Id="rId40" Type="http://schemas.openxmlformats.org/officeDocument/2006/relationships/customXml" Target="../ink/ink19.xml"/><Relationship Id="rId115" Type="http://schemas.openxmlformats.org/officeDocument/2006/relationships/image" Target="../media/image57.png"/><Relationship Id="rId136" Type="http://schemas.openxmlformats.org/officeDocument/2006/relationships/customXml" Target="../ink/ink68.xml"/><Relationship Id="rId157" Type="http://schemas.openxmlformats.org/officeDocument/2006/relationships/customXml" Target="../ink/ink79.xml"/><Relationship Id="rId178" Type="http://schemas.openxmlformats.org/officeDocument/2006/relationships/customXml" Target="../ink/ink91.xml"/><Relationship Id="rId61" Type="http://schemas.openxmlformats.org/officeDocument/2006/relationships/image" Target="../media/image31.png"/><Relationship Id="rId82" Type="http://schemas.openxmlformats.org/officeDocument/2006/relationships/customXml" Target="../ink/ink40.xml"/><Relationship Id="rId199" Type="http://schemas.openxmlformats.org/officeDocument/2006/relationships/image" Target="../media/image97.png"/><Relationship Id="rId203" Type="http://schemas.openxmlformats.org/officeDocument/2006/relationships/image" Target="../media/image99.png"/><Relationship Id="rId19" Type="http://schemas.openxmlformats.org/officeDocument/2006/relationships/image" Target="../media/image10.png"/><Relationship Id="rId224" Type="http://schemas.openxmlformats.org/officeDocument/2006/relationships/customXml" Target="../ink/ink115.xml"/><Relationship Id="rId30" Type="http://schemas.openxmlformats.org/officeDocument/2006/relationships/customXml" Target="../ink/ink14.xml"/><Relationship Id="rId105" Type="http://schemas.openxmlformats.org/officeDocument/2006/relationships/customXml" Target="../ink/ink52.xml"/><Relationship Id="rId126" Type="http://schemas.openxmlformats.org/officeDocument/2006/relationships/customXml" Target="../ink/ink63.xml"/><Relationship Id="rId147" Type="http://schemas.openxmlformats.org/officeDocument/2006/relationships/image" Target="../media/image73.png"/><Relationship Id="rId168" Type="http://schemas.openxmlformats.org/officeDocument/2006/relationships/customXml" Target="../ink/ink86.xml"/><Relationship Id="rId51" Type="http://schemas.openxmlformats.org/officeDocument/2006/relationships/image" Target="../media/image26.png"/><Relationship Id="rId72" Type="http://schemas.openxmlformats.org/officeDocument/2006/relationships/customXml" Target="../ink/ink35.xml"/><Relationship Id="rId93" Type="http://schemas.openxmlformats.org/officeDocument/2006/relationships/image" Target="../media/image47.png"/><Relationship Id="rId189" Type="http://schemas.openxmlformats.org/officeDocument/2006/relationships/image" Target="../media/image92.png"/><Relationship Id="rId3" Type="http://schemas.openxmlformats.org/officeDocument/2006/relationships/image" Target="../media/image2.png"/><Relationship Id="rId214" Type="http://schemas.openxmlformats.org/officeDocument/2006/relationships/image" Target="../media/image104.png"/><Relationship Id="rId235" Type="http://schemas.openxmlformats.org/officeDocument/2006/relationships/customXml" Target="../ink/ink121.xml"/><Relationship Id="rId116" Type="http://schemas.openxmlformats.org/officeDocument/2006/relationships/customXml" Target="../ink/ink58.xml"/><Relationship Id="rId137" Type="http://schemas.openxmlformats.org/officeDocument/2006/relationships/image" Target="../media/image68.png"/><Relationship Id="rId158" Type="http://schemas.openxmlformats.org/officeDocument/2006/relationships/image" Target="../media/image78.png"/><Relationship Id="rId20" Type="http://schemas.openxmlformats.org/officeDocument/2006/relationships/customXml" Target="../ink/ink9.xml"/><Relationship Id="rId41" Type="http://schemas.openxmlformats.org/officeDocument/2006/relationships/image" Target="../media/image21.png"/><Relationship Id="rId62" Type="http://schemas.openxmlformats.org/officeDocument/2006/relationships/customXml" Target="../ink/ink30.xml"/><Relationship Id="rId83" Type="http://schemas.openxmlformats.org/officeDocument/2006/relationships/image" Target="../media/image42.png"/><Relationship Id="rId179" Type="http://schemas.openxmlformats.org/officeDocument/2006/relationships/image" Target="../media/image87.png"/><Relationship Id="rId190" Type="http://schemas.openxmlformats.org/officeDocument/2006/relationships/customXml" Target="../ink/ink97.xml"/><Relationship Id="rId204" Type="http://schemas.openxmlformats.org/officeDocument/2006/relationships/customXml" Target="../ink/ink104.xml"/><Relationship Id="rId225" Type="http://schemas.openxmlformats.org/officeDocument/2006/relationships/image" Target="../media/image10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0.png"/><Relationship Id="rId4" Type="http://schemas.openxmlformats.org/officeDocument/2006/relationships/customXml" Target="../ink/ink12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8.xml"/><Relationship Id="rId13" Type="http://schemas.openxmlformats.org/officeDocument/2006/relationships/image" Target="../media/image127.png"/><Relationship Id="rId18" Type="http://schemas.openxmlformats.org/officeDocument/2006/relationships/customXml" Target="../ink/ink133.xml"/><Relationship Id="rId3" Type="http://schemas.openxmlformats.org/officeDocument/2006/relationships/image" Target="../media/image122.png"/><Relationship Id="rId7" Type="http://schemas.openxmlformats.org/officeDocument/2006/relationships/image" Target="../media/image124.png"/><Relationship Id="rId12" Type="http://schemas.openxmlformats.org/officeDocument/2006/relationships/customXml" Target="../ink/ink130.xml"/><Relationship Id="rId17" Type="http://schemas.openxmlformats.org/officeDocument/2006/relationships/image" Target="../media/image129.png"/><Relationship Id="rId2" Type="http://schemas.openxmlformats.org/officeDocument/2006/relationships/image" Target="../media/image121.png"/><Relationship Id="rId16" Type="http://schemas.openxmlformats.org/officeDocument/2006/relationships/customXml" Target="../ink/ink132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127.xml"/><Relationship Id="rId11" Type="http://schemas.openxmlformats.org/officeDocument/2006/relationships/image" Target="../media/image126.png"/><Relationship Id="rId5" Type="http://schemas.openxmlformats.org/officeDocument/2006/relationships/image" Target="../media/image123.png"/><Relationship Id="rId15" Type="http://schemas.openxmlformats.org/officeDocument/2006/relationships/image" Target="../media/image128.png"/><Relationship Id="rId10" Type="http://schemas.openxmlformats.org/officeDocument/2006/relationships/customXml" Target="../ink/ink129.xml"/><Relationship Id="rId19" Type="http://schemas.openxmlformats.org/officeDocument/2006/relationships/image" Target="../media/image130.png"/><Relationship Id="rId4" Type="http://schemas.openxmlformats.org/officeDocument/2006/relationships/customXml" Target="../ink/ink126.xml"/><Relationship Id="rId9" Type="http://schemas.openxmlformats.org/officeDocument/2006/relationships/image" Target="../media/image125.png"/><Relationship Id="rId14" Type="http://schemas.openxmlformats.org/officeDocument/2006/relationships/customXml" Target="../ink/ink131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38.png"/><Relationship Id="rId26" Type="http://schemas.openxmlformats.org/officeDocument/2006/relationships/customXml" Target="../ink/ink146.xml"/><Relationship Id="rId3" Type="http://schemas.openxmlformats.org/officeDocument/2006/relationships/image" Target="../media/image132.png"/><Relationship Id="rId21" Type="http://schemas.openxmlformats.org/officeDocument/2006/relationships/customXml" Target="../ink/ink143.xml"/><Relationship Id="rId34" Type="http://schemas.openxmlformats.org/officeDocument/2006/relationships/customXml" Target="../ink/ink150.xml"/><Relationship Id="rId7" Type="http://schemas.openxmlformats.org/officeDocument/2006/relationships/image" Target="../media/image134.png"/><Relationship Id="rId12" Type="http://schemas.openxmlformats.org/officeDocument/2006/relationships/customXml" Target="../ink/ink138.xml"/><Relationship Id="rId17" Type="http://schemas.openxmlformats.org/officeDocument/2006/relationships/customXml" Target="../ink/ink141.xml"/><Relationship Id="rId25" Type="http://schemas.openxmlformats.org/officeDocument/2006/relationships/customXml" Target="../ink/ink145.xml"/><Relationship Id="rId33" Type="http://schemas.openxmlformats.org/officeDocument/2006/relationships/image" Target="../media/image145.png"/><Relationship Id="rId2" Type="http://schemas.openxmlformats.org/officeDocument/2006/relationships/image" Target="../media/image131.png"/><Relationship Id="rId16" Type="http://schemas.openxmlformats.org/officeDocument/2006/relationships/image" Target="../media/image137.png"/><Relationship Id="rId20" Type="http://schemas.openxmlformats.org/officeDocument/2006/relationships/image" Target="../media/image139.png"/><Relationship Id="rId29" Type="http://schemas.openxmlformats.org/officeDocument/2006/relationships/image" Target="../media/image143.png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135.xml"/><Relationship Id="rId11" Type="http://schemas.openxmlformats.org/officeDocument/2006/relationships/image" Target="../media/image136.png"/><Relationship Id="rId24" Type="http://schemas.openxmlformats.org/officeDocument/2006/relationships/image" Target="../media/image141.png"/><Relationship Id="rId32" Type="http://schemas.openxmlformats.org/officeDocument/2006/relationships/customXml" Target="../ink/ink149.xml"/><Relationship Id="rId5" Type="http://schemas.openxmlformats.org/officeDocument/2006/relationships/image" Target="../media/image133.png"/><Relationship Id="rId15" Type="http://schemas.openxmlformats.org/officeDocument/2006/relationships/customXml" Target="../ink/ink140.xml"/><Relationship Id="rId23" Type="http://schemas.openxmlformats.org/officeDocument/2006/relationships/customXml" Target="../ink/ink144.xml"/><Relationship Id="rId28" Type="http://schemas.openxmlformats.org/officeDocument/2006/relationships/customXml" Target="../ink/ink147.xml"/><Relationship Id="rId10" Type="http://schemas.openxmlformats.org/officeDocument/2006/relationships/customXml" Target="../ink/ink137.xml"/><Relationship Id="rId19" Type="http://schemas.openxmlformats.org/officeDocument/2006/relationships/customXml" Target="../ink/ink142.xml"/><Relationship Id="rId31" Type="http://schemas.openxmlformats.org/officeDocument/2006/relationships/image" Target="../media/image144.png"/><Relationship Id="rId4" Type="http://schemas.openxmlformats.org/officeDocument/2006/relationships/customXml" Target="../ink/ink134.xml"/><Relationship Id="rId9" Type="http://schemas.openxmlformats.org/officeDocument/2006/relationships/image" Target="../media/image135.png"/><Relationship Id="rId14" Type="http://schemas.openxmlformats.org/officeDocument/2006/relationships/customXml" Target="../ink/ink139.xml"/><Relationship Id="rId22" Type="http://schemas.openxmlformats.org/officeDocument/2006/relationships/image" Target="../media/image140.png"/><Relationship Id="rId27" Type="http://schemas.openxmlformats.org/officeDocument/2006/relationships/image" Target="../media/image142.png"/><Relationship Id="rId30" Type="http://schemas.openxmlformats.org/officeDocument/2006/relationships/customXml" Target="../ink/ink148.xml"/><Relationship Id="rId35" Type="http://schemas.openxmlformats.org/officeDocument/2006/relationships/image" Target="../media/image146.png"/><Relationship Id="rId8" Type="http://schemas.openxmlformats.org/officeDocument/2006/relationships/customXml" Target="../ink/ink1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9A7C78-91FD-4B88-953D-5A4363761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50" y="1121700"/>
            <a:ext cx="9144000" cy="2387600"/>
          </a:xfrm>
        </p:spPr>
        <p:txBody>
          <a:bodyPr anchor="b" anchorCtr="0"/>
          <a:lstStyle/>
          <a:p>
            <a:r>
              <a:rPr lang="en-US" dirty="0"/>
              <a:t>Analysis Mat: UV, IR</a:t>
            </a:r>
            <a:br>
              <a:rPr lang="en-US" dirty="0"/>
            </a:br>
            <a:r>
              <a:rPr lang="en-US" dirty="0"/>
              <a:t>Vibrational Spectroscopy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D04BED3-CF2E-4CAD-8CE8-ED3ED12AE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27175" y="3600450"/>
            <a:ext cx="9144000" cy="2451100"/>
          </a:xfrm>
        </p:spPr>
        <p:txBody>
          <a:bodyPr/>
          <a:lstStyle/>
          <a:p>
            <a:r>
              <a:rPr lang="en-US" dirty="0"/>
              <a:t>Patricia TARGON CAMPANA</a:t>
            </a:r>
          </a:p>
          <a:p>
            <a:r>
              <a:rPr lang="en-US" dirty="0"/>
              <a:t>Lesson 04</a:t>
            </a:r>
          </a:p>
        </p:txBody>
      </p:sp>
    </p:spTree>
    <p:extLst>
      <p:ext uri="{BB962C8B-B14F-4D97-AF65-F5344CB8AC3E}">
        <p14:creationId xmlns:p14="http://schemas.microsoft.com/office/powerpoint/2010/main" val="703580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F5BB96-8832-4ECA-9862-DBB35CDA8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CBD8D1-8358-42F5-B560-DC4502B14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9CB7DB-7931-48CF-86B3-0E9B3AF22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DE016C-829E-48FA-9726-F28FB064A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9396" y="4283877"/>
            <a:ext cx="819264" cy="342948"/>
          </a:xfrm>
          <a:prstGeom prst="rect">
            <a:avLst/>
          </a:prstGeom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10F8EFC1-A8FE-80B8-DB13-89AE740E8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57" y="488740"/>
            <a:ext cx="11485285" cy="358480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3460625B-9373-2B60-F629-E0FCA4114484}"/>
              </a:ext>
            </a:extLst>
          </p:cNvPr>
          <p:cNvSpPr txBox="1"/>
          <p:nvPr/>
        </p:nvSpPr>
        <p:spPr>
          <a:xfrm>
            <a:off x="1449648" y="2821986"/>
            <a:ext cx="82296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1600" dirty="0">
                <a:effectLst/>
                <a:latin typeface="Times New Roman" panose="02020603050405020304" pitchFamily="18" charset="0"/>
              </a:rPr>
              <a:t>C=</a:t>
            </a:r>
            <a:r>
              <a:rPr lang="pt-BR" sz="16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C–H </a:t>
            </a:r>
            <a:r>
              <a:rPr lang="pt-BR" sz="1600" dirty="0" err="1">
                <a:effectLst/>
                <a:latin typeface="Times New Roman" panose="02020603050405020304" pitchFamily="18" charset="0"/>
              </a:rPr>
              <a:t>stretch</a:t>
            </a:r>
            <a:r>
              <a:rPr lang="pt-BR" sz="1600" dirty="0">
                <a:effectLst/>
                <a:latin typeface="Times New Roman" panose="02020603050405020304" pitchFamily="18" charset="0"/>
              </a:rPr>
              <a:t> (sp</a:t>
            </a:r>
            <a:r>
              <a:rPr lang="pt-BR" sz="1600" baseline="30000" dirty="0">
                <a:effectLst/>
                <a:latin typeface="Times New Roman" panose="02020603050405020304" pitchFamily="18" charset="0"/>
              </a:rPr>
              <a:t>2</a:t>
            </a:r>
            <a:r>
              <a:rPr lang="pt-BR" sz="1600" dirty="0">
                <a:effectLst/>
                <a:latin typeface="Times New Roman" panose="02020603050405020304" pitchFamily="18" charset="0"/>
              </a:rPr>
              <a:t>) </a:t>
            </a:r>
            <a:endParaRPr lang="en-GB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EFCBEB06-5F0C-E04C-26D9-A22F0BCE377A}"/>
                  </a:ext>
                </a:extLst>
              </p:cNvPr>
              <p:cNvSpPr txBox="1"/>
              <p:nvPr/>
            </p:nvSpPr>
            <p:spPr>
              <a:xfrm>
                <a:off x="3278448" y="2645382"/>
                <a:ext cx="822960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16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pt-BR" sz="1600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</a:rPr>
                  <a:t>C–H </a:t>
                </a:r>
                <a:r>
                  <a:rPr lang="pt-BR" sz="1600" dirty="0" err="1">
                    <a:effectLst/>
                    <a:latin typeface="Times New Roman" panose="02020603050405020304" pitchFamily="18" charset="0"/>
                  </a:rPr>
                  <a:t>stretch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</a:rPr>
                  <a:t> (sp</a:t>
                </a:r>
                <a:r>
                  <a:rPr lang="pt-BR" sz="1600" baseline="30000" dirty="0">
                    <a:effectLst/>
                    <a:latin typeface="Times New Roman" panose="02020603050405020304" pitchFamily="18" charset="0"/>
                  </a:rPr>
                  <a:t>3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</a:rPr>
                  <a:t>) </a:t>
                </a:r>
                <a:endParaRPr lang="en-GB" sz="1600" dirty="0"/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EFCBEB06-5F0C-E04C-26D9-A22F0BCE3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448" y="2645382"/>
                <a:ext cx="822960" cy="830997"/>
              </a:xfrm>
              <a:prstGeom prst="rect">
                <a:avLst/>
              </a:prstGeom>
              <a:blipFill>
                <a:blip r:embed="rId4"/>
                <a:stretch>
                  <a:fillRect l="-4444" t="-2206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tângulo 19">
            <a:extLst>
              <a:ext uri="{FF2B5EF4-FFF2-40B4-BE49-F238E27FC236}">
                <a16:creationId xmlns:a16="http://schemas.microsoft.com/office/drawing/2014/main" id="{057D76F2-FBDC-6BA1-1100-648D1B43463B}"/>
              </a:ext>
            </a:extLst>
          </p:cNvPr>
          <p:cNvSpPr/>
          <p:nvPr/>
        </p:nvSpPr>
        <p:spPr>
          <a:xfrm>
            <a:off x="5372099" y="853439"/>
            <a:ext cx="579121" cy="2909659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7767075E-8A4B-E491-C6A9-341D4A12345C}"/>
              </a:ext>
            </a:extLst>
          </p:cNvPr>
          <p:cNvSpPr txBox="1"/>
          <p:nvPr/>
        </p:nvSpPr>
        <p:spPr>
          <a:xfrm>
            <a:off x="7026499" y="3393766"/>
            <a:ext cx="243078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1800" dirty="0">
                <a:effectLst/>
                <a:latin typeface="Times New Roman" panose="02020603050405020304" pitchFamily="18" charset="0"/>
              </a:rPr>
              <a:t>C=</a:t>
            </a:r>
            <a:r>
              <a:rPr lang="pt-BR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C–H </a:t>
            </a:r>
            <a:r>
              <a:rPr lang="pt-BR" sz="1800" dirty="0" err="1">
                <a:effectLst/>
                <a:latin typeface="Times New Roman" panose="02020603050405020304" pitchFamily="18" charset="0"/>
              </a:rPr>
              <a:t>bending</a:t>
            </a:r>
            <a:r>
              <a:rPr lang="pt-BR" sz="1800" dirty="0">
                <a:effectLst/>
                <a:latin typeface="Times New Roman" panose="02020603050405020304" pitchFamily="18" charset="0"/>
              </a:rPr>
              <a:t> (</a:t>
            </a:r>
            <a:r>
              <a:rPr lang="pt-BR" sz="1800" dirty="0" err="1">
                <a:effectLst/>
                <a:latin typeface="Times New Roman" panose="02020603050405020304" pitchFamily="18" charset="0"/>
              </a:rPr>
              <a:t>oop</a:t>
            </a:r>
            <a:r>
              <a:rPr lang="pt-BR" sz="1800" dirty="0">
                <a:effectLst/>
                <a:latin typeface="Times New Roman" panose="02020603050405020304" pitchFamily="18" charset="0"/>
              </a:rPr>
              <a:t>)</a:t>
            </a:r>
            <a:endParaRPr lang="en-GB" sz="1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4" name="Tinta 23">
                <a:extLst>
                  <a:ext uri="{FF2B5EF4-FFF2-40B4-BE49-F238E27FC236}">
                    <a16:creationId xmlns:a16="http://schemas.microsoft.com/office/drawing/2014/main" id="{A30DBB2D-6A3E-2876-42BB-C95EC92C0C02}"/>
                  </a:ext>
                </a:extLst>
              </p14:cNvPr>
              <p14:cNvContentPartPr/>
              <p14:nvPr/>
            </p14:nvContentPartPr>
            <p14:xfrm>
              <a:off x="2601180" y="2754120"/>
              <a:ext cx="360" cy="360"/>
            </p14:xfrm>
          </p:contentPart>
        </mc:Choice>
        <mc:Fallback xmlns="">
          <p:pic>
            <p:nvPicPr>
              <p:cNvPr id="24" name="Tinta 23">
                <a:extLst>
                  <a:ext uri="{FF2B5EF4-FFF2-40B4-BE49-F238E27FC236}">
                    <a16:creationId xmlns:a16="http://schemas.microsoft.com/office/drawing/2014/main" id="{A30DBB2D-6A3E-2876-42BB-C95EC92C0C0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83540" y="27364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9" name="Tinta 28">
                <a:extLst>
                  <a:ext uri="{FF2B5EF4-FFF2-40B4-BE49-F238E27FC236}">
                    <a16:creationId xmlns:a16="http://schemas.microsoft.com/office/drawing/2014/main" id="{28AE86C5-D2EE-34B9-C311-88C9646D4F68}"/>
                  </a:ext>
                </a:extLst>
              </p14:cNvPr>
              <p14:cNvContentPartPr/>
              <p14:nvPr/>
            </p14:nvContentPartPr>
            <p14:xfrm>
              <a:off x="1902780" y="2617320"/>
              <a:ext cx="273960" cy="101880"/>
            </p14:xfrm>
          </p:contentPart>
        </mc:Choice>
        <mc:Fallback xmlns="">
          <p:pic>
            <p:nvPicPr>
              <p:cNvPr id="29" name="Tinta 28">
                <a:extLst>
                  <a:ext uri="{FF2B5EF4-FFF2-40B4-BE49-F238E27FC236}">
                    <a16:creationId xmlns:a16="http://schemas.microsoft.com/office/drawing/2014/main" id="{28AE86C5-D2EE-34B9-C311-88C9646D4F6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85140" y="2599680"/>
                <a:ext cx="30960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0" name="Tinta 39">
                <a:extLst>
                  <a:ext uri="{FF2B5EF4-FFF2-40B4-BE49-F238E27FC236}">
                    <a16:creationId xmlns:a16="http://schemas.microsoft.com/office/drawing/2014/main" id="{7AEDFD72-BDFC-BF41-1095-85C87A1779FE}"/>
                  </a:ext>
                </a:extLst>
              </p14:cNvPr>
              <p14:cNvContentPartPr/>
              <p14:nvPr/>
            </p14:nvContentPartPr>
            <p14:xfrm>
              <a:off x="2813940" y="2832240"/>
              <a:ext cx="418680" cy="533880"/>
            </p14:xfrm>
          </p:contentPart>
        </mc:Choice>
        <mc:Fallback xmlns="">
          <p:pic>
            <p:nvPicPr>
              <p:cNvPr id="40" name="Tinta 39">
                <a:extLst>
                  <a:ext uri="{FF2B5EF4-FFF2-40B4-BE49-F238E27FC236}">
                    <a16:creationId xmlns:a16="http://schemas.microsoft.com/office/drawing/2014/main" id="{7AEDFD72-BDFC-BF41-1095-85C87A1779F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95940" y="2814240"/>
                <a:ext cx="454320" cy="56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Agrupar 45">
            <a:extLst>
              <a:ext uri="{FF2B5EF4-FFF2-40B4-BE49-F238E27FC236}">
                <a16:creationId xmlns:a16="http://schemas.microsoft.com/office/drawing/2014/main" id="{0F63D3F4-BBB0-2E6A-C0E9-6FEDCA1922DF}"/>
              </a:ext>
            </a:extLst>
          </p:cNvPr>
          <p:cNvGrpSpPr/>
          <p:nvPr/>
        </p:nvGrpSpPr>
        <p:grpSpPr>
          <a:xfrm>
            <a:off x="2726460" y="3298440"/>
            <a:ext cx="92880" cy="137520"/>
            <a:chOff x="2726460" y="3298440"/>
            <a:chExt cx="92880" cy="13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5A3CAD14-0B28-A832-2061-7C7F19371246}"/>
                    </a:ext>
                  </a:extLst>
                </p14:cNvPr>
                <p14:cNvContentPartPr/>
                <p14:nvPr/>
              </p14:nvContentPartPr>
              <p14:xfrm>
                <a:off x="2779020" y="3298440"/>
                <a:ext cx="40320" cy="137520"/>
              </p14:xfrm>
            </p:contentPart>
          </mc:Choice>
          <mc:Fallback xmlns=""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5A3CAD14-0B28-A832-2061-7C7F1937124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761380" y="3280440"/>
                  <a:ext cx="759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B127E9EE-E3A1-6B1F-13F2-8F7E6BBC77C3}"/>
                    </a:ext>
                  </a:extLst>
                </p14:cNvPr>
                <p14:cNvContentPartPr/>
                <p14:nvPr/>
              </p14:nvContentPartPr>
              <p14:xfrm>
                <a:off x="2726460" y="3322560"/>
                <a:ext cx="74520" cy="94680"/>
              </p14:xfrm>
            </p:contentPart>
          </mc:Choice>
          <mc:Fallback xmlns=""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B127E9EE-E3A1-6B1F-13F2-8F7E6BBC77C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708820" y="3304920"/>
                  <a:ext cx="11016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Agrupar 51">
            <a:extLst>
              <a:ext uri="{FF2B5EF4-FFF2-40B4-BE49-F238E27FC236}">
                <a16:creationId xmlns:a16="http://schemas.microsoft.com/office/drawing/2014/main" id="{38FD45F4-BABF-F211-2061-D57CE5A9DBE1}"/>
              </a:ext>
            </a:extLst>
          </p:cNvPr>
          <p:cNvGrpSpPr/>
          <p:nvPr/>
        </p:nvGrpSpPr>
        <p:grpSpPr>
          <a:xfrm>
            <a:off x="2111220" y="2553600"/>
            <a:ext cx="140040" cy="113040"/>
            <a:chOff x="2111220" y="2553600"/>
            <a:chExt cx="140040" cy="11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6BA92FF1-2861-AD69-2D4E-E5BA12546782}"/>
                    </a:ext>
                  </a:extLst>
                </p14:cNvPr>
                <p14:cNvContentPartPr/>
                <p14:nvPr/>
              </p14:nvContentPartPr>
              <p14:xfrm>
                <a:off x="2119860" y="2553600"/>
                <a:ext cx="89640" cy="113040"/>
              </p14:xfrm>
            </p:contentPart>
          </mc:Choice>
          <mc:Fallback xmlns=""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6BA92FF1-2861-AD69-2D4E-E5BA1254678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102220" y="2535600"/>
                  <a:ext cx="1252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3C04ACCD-FF4B-48AD-9091-EE1EFB1CE6D4}"/>
                    </a:ext>
                  </a:extLst>
                </p14:cNvPr>
                <p14:cNvContentPartPr/>
                <p14:nvPr/>
              </p14:nvContentPartPr>
              <p14:xfrm>
                <a:off x="2111220" y="2569080"/>
                <a:ext cx="140040" cy="96480"/>
              </p14:xfrm>
            </p:contentPart>
          </mc:Choice>
          <mc:Fallback xmlns=""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3C04ACCD-FF4B-48AD-9091-EE1EFB1CE6D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093580" y="2551080"/>
                  <a:ext cx="175680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Agrupar 57">
            <a:extLst>
              <a:ext uri="{FF2B5EF4-FFF2-40B4-BE49-F238E27FC236}">
                <a16:creationId xmlns:a16="http://schemas.microsoft.com/office/drawing/2014/main" id="{0AB1E44A-1B98-5285-E69A-CA61350F144F}"/>
              </a:ext>
            </a:extLst>
          </p:cNvPr>
          <p:cNvGrpSpPr/>
          <p:nvPr/>
        </p:nvGrpSpPr>
        <p:grpSpPr>
          <a:xfrm>
            <a:off x="7457220" y="2985600"/>
            <a:ext cx="156240" cy="371520"/>
            <a:chOff x="7457220" y="2985600"/>
            <a:chExt cx="156240" cy="37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835B4061-C362-08F2-5750-954C92F4C91F}"/>
                    </a:ext>
                  </a:extLst>
                </p14:cNvPr>
                <p14:cNvContentPartPr/>
                <p14:nvPr/>
              </p14:nvContentPartPr>
              <p14:xfrm>
                <a:off x="7524900" y="2985600"/>
                <a:ext cx="29880" cy="371520"/>
              </p14:xfrm>
            </p:contentPart>
          </mc:Choice>
          <mc:Fallback xmlns=""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835B4061-C362-08F2-5750-954C92F4C91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506900" y="2967960"/>
                  <a:ext cx="6552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54" name="Tinta 53">
                  <a:extLst>
                    <a:ext uri="{FF2B5EF4-FFF2-40B4-BE49-F238E27FC236}">
                      <a16:creationId xmlns:a16="http://schemas.microsoft.com/office/drawing/2014/main" id="{4A98FD70-DBF1-1538-3EB0-293F6FAE33EE}"/>
                    </a:ext>
                  </a:extLst>
                </p14:cNvPr>
                <p14:cNvContentPartPr/>
                <p14:nvPr/>
              </p14:nvContentPartPr>
              <p14:xfrm>
                <a:off x="7457220" y="2985600"/>
                <a:ext cx="156240" cy="55080"/>
              </p14:xfrm>
            </p:contentPart>
          </mc:Choice>
          <mc:Fallback xmlns="">
            <p:pic>
              <p:nvPicPr>
                <p:cNvPr id="54" name="Tinta 53">
                  <a:extLst>
                    <a:ext uri="{FF2B5EF4-FFF2-40B4-BE49-F238E27FC236}">
                      <a16:creationId xmlns:a16="http://schemas.microsoft.com/office/drawing/2014/main" id="{4A98FD70-DBF1-1538-3EB0-293F6FAE33E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439580" y="2967960"/>
                  <a:ext cx="191880" cy="9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Agrupar 56">
            <a:extLst>
              <a:ext uri="{FF2B5EF4-FFF2-40B4-BE49-F238E27FC236}">
                <a16:creationId xmlns:a16="http://schemas.microsoft.com/office/drawing/2014/main" id="{6A855C51-1235-2791-8923-7394B29F987E}"/>
              </a:ext>
            </a:extLst>
          </p:cNvPr>
          <p:cNvGrpSpPr/>
          <p:nvPr/>
        </p:nvGrpSpPr>
        <p:grpSpPr>
          <a:xfrm>
            <a:off x="8376300" y="3081360"/>
            <a:ext cx="258840" cy="233640"/>
            <a:chOff x="8376300" y="3081360"/>
            <a:chExt cx="258840" cy="23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D391C179-9B5B-1FDF-89FC-FD429FD6F60B}"/>
                    </a:ext>
                  </a:extLst>
                </p14:cNvPr>
                <p14:cNvContentPartPr/>
                <p14:nvPr/>
              </p14:nvContentPartPr>
              <p14:xfrm>
                <a:off x="8430660" y="3121680"/>
                <a:ext cx="204480" cy="193320"/>
              </p14:xfrm>
            </p:contentPart>
          </mc:Choice>
          <mc:Fallback xmlns=""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D391C179-9B5B-1FDF-89FC-FD429FD6F60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413020" y="3104040"/>
                  <a:ext cx="2401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D3036A9C-5457-CB9D-8203-FFA5623C8A26}"/>
                    </a:ext>
                  </a:extLst>
                </p14:cNvPr>
                <p14:cNvContentPartPr/>
                <p14:nvPr/>
              </p14:nvContentPartPr>
              <p14:xfrm>
                <a:off x="8376300" y="3081360"/>
                <a:ext cx="127080" cy="33840"/>
              </p14:xfrm>
            </p:contentPart>
          </mc:Choice>
          <mc:Fallback xmlns=""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D3036A9C-5457-CB9D-8203-FFA5623C8A2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358660" y="3063360"/>
                  <a:ext cx="162720" cy="6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Agrupar 87">
            <a:extLst>
              <a:ext uri="{FF2B5EF4-FFF2-40B4-BE49-F238E27FC236}">
                <a16:creationId xmlns:a16="http://schemas.microsoft.com/office/drawing/2014/main" id="{1DFEC3F6-79B4-B8C1-E44B-4D78F12F9E9F}"/>
              </a:ext>
            </a:extLst>
          </p:cNvPr>
          <p:cNvGrpSpPr/>
          <p:nvPr/>
        </p:nvGrpSpPr>
        <p:grpSpPr>
          <a:xfrm>
            <a:off x="8208540" y="3711360"/>
            <a:ext cx="260640" cy="199800"/>
            <a:chOff x="8208540" y="3711360"/>
            <a:chExt cx="260640" cy="19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85" name="Tinta 84">
                  <a:extLst>
                    <a:ext uri="{FF2B5EF4-FFF2-40B4-BE49-F238E27FC236}">
                      <a16:creationId xmlns:a16="http://schemas.microsoft.com/office/drawing/2014/main" id="{7E1BC299-B6A4-72DE-DE79-21D1FD180AEC}"/>
                    </a:ext>
                  </a:extLst>
                </p14:cNvPr>
                <p14:cNvContentPartPr/>
                <p14:nvPr/>
              </p14:nvContentPartPr>
              <p14:xfrm>
                <a:off x="8262540" y="3711360"/>
                <a:ext cx="21240" cy="73080"/>
              </p14:xfrm>
            </p:contentPart>
          </mc:Choice>
          <mc:Fallback xmlns="">
            <p:pic>
              <p:nvPicPr>
                <p:cNvPr id="85" name="Tinta 84">
                  <a:extLst>
                    <a:ext uri="{FF2B5EF4-FFF2-40B4-BE49-F238E27FC236}">
                      <a16:creationId xmlns:a16="http://schemas.microsoft.com/office/drawing/2014/main" id="{7E1BC299-B6A4-72DE-DE79-21D1FD180AE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258220" y="3707040"/>
                  <a:ext cx="298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86" name="Tinta 85">
                  <a:extLst>
                    <a:ext uri="{FF2B5EF4-FFF2-40B4-BE49-F238E27FC236}">
                      <a16:creationId xmlns:a16="http://schemas.microsoft.com/office/drawing/2014/main" id="{CBF783FE-F172-1B56-BEEC-CBB7A8FB58F1}"/>
                    </a:ext>
                  </a:extLst>
                </p14:cNvPr>
                <p14:cNvContentPartPr/>
                <p14:nvPr/>
              </p14:nvContentPartPr>
              <p14:xfrm>
                <a:off x="8208540" y="3850320"/>
                <a:ext cx="104040" cy="60840"/>
              </p14:xfrm>
            </p:contentPart>
          </mc:Choice>
          <mc:Fallback xmlns="">
            <p:pic>
              <p:nvPicPr>
                <p:cNvPr id="86" name="Tinta 85">
                  <a:extLst>
                    <a:ext uri="{FF2B5EF4-FFF2-40B4-BE49-F238E27FC236}">
                      <a16:creationId xmlns:a16="http://schemas.microsoft.com/office/drawing/2014/main" id="{CBF783FE-F172-1B56-BEEC-CBB7A8FB58F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204220" y="3846000"/>
                  <a:ext cx="1126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87" name="Tinta 86">
                  <a:extLst>
                    <a:ext uri="{FF2B5EF4-FFF2-40B4-BE49-F238E27FC236}">
                      <a16:creationId xmlns:a16="http://schemas.microsoft.com/office/drawing/2014/main" id="{12C59A51-9D41-E533-D4E7-27F85F194A21}"/>
                    </a:ext>
                  </a:extLst>
                </p14:cNvPr>
                <p14:cNvContentPartPr/>
                <p14:nvPr/>
              </p14:nvContentPartPr>
              <p14:xfrm>
                <a:off x="8313660" y="3840600"/>
                <a:ext cx="155520" cy="66240"/>
              </p14:xfrm>
            </p:contentPart>
          </mc:Choice>
          <mc:Fallback xmlns="">
            <p:pic>
              <p:nvPicPr>
                <p:cNvPr id="87" name="Tinta 86">
                  <a:extLst>
                    <a:ext uri="{FF2B5EF4-FFF2-40B4-BE49-F238E27FC236}">
                      <a16:creationId xmlns:a16="http://schemas.microsoft.com/office/drawing/2014/main" id="{12C59A51-9D41-E533-D4E7-27F85F194A2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309340" y="3836280"/>
                  <a:ext cx="164160" cy="7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Agrupar 99">
            <a:extLst>
              <a:ext uri="{FF2B5EF4-FFF2-40B4-BE49-F238E27FC236}">
                <a16:creationId xmlns:a16="http://schemas.microsoft.com/office/drawing/2014/main" id="{711C4252-071D-3255-91BB-4664B9D025B5}"/>
              </a:ext>
            </a:extLst>
          </p:cNvPr>
          <p:cNvGrpSpPr/>
          <p:nvPr/>
        </p:nvGrpSpPr>
        <p:grpSpPr>
          <a:xfrm>
            <a:off x="8344980" y="4494720"/>
            <a:ext cx="182160" cy="228600"/>
            <a:chOff x="8344980" y="4494720"/>
            <a:chExt cx="182160" cy="22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97" name="Tinta 96">
                  <a:extLst>
                    <a:ext uri="{FF2B5EF4-FFF2-40B4-BE49-F238E27FC236}">
                      <a16:creationId xmlns:a16="http://schemas.microsoft.com/office/drawing/2014/main" id="{E6408522-6039-9C9A-C1D4-0AEC774EC835}"/>
                    </a:ext>
                  </a:extLst>
                </p14:cNvPr>
                <p14:cNvContentPartPr/>
                <p14:nvPr/>
              </p14:nvContentPartPr>
              <p14:xfrm>
                <a:off x="8344980" y="4494720"/>
                <a:ext cx="38160" cy="226080"/>
              </p14:xfrm>
            </p:contentPart>
          </mc:Choice>
          <mc:Fallback xmlns="">
            <p:pic>
              <p:nvPicPr>
                <p:cNvPr id="97" name="Tinta 96">
                  <a:extLst>
                    <a:ext uri="{FF2B5EF4-FFF2-40B4-BE49-F238E27FC236}">
                      <a16:creationId xmlns:a16="http://schemas.microsoft.com/office/drawing/2014/main" id="{E6408522-6039-9C9A-C1D4-0AEC774EC83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327340" y="4477080"/>
                  <a:ext cx="738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98" name="Tinta 97">
                  <a:extLst>
                    <a:ext uri="{FF2B5EF4-FFF2-40B4-BE49-F238E27FC236}">
                      <a16:creationId xmlns:a16="http://schemas.microsoft.com/office/drawing/2014/main" id="{F09C4601-AAA2-83A9-3749-479B44185462}"/>
                    </a:ext>
                  </a:extLst>
                </p14:cNvPr>
                <p14:cNvContentPartPr/>
                <p14:nvPr/>
              </p14:nvContentPartPr>
              <p14:xfrm>
                <a:off x="8463780" y="4502280"/>
                <a:ext cx="34920" cy="221040"/>
              </p14:xfrm>
            </p:contentPart>
          </mc:Choice>
          <mc:Fallback xmlns="">
            <p:pic>
              <p:nvPicPr>
                <p:cNvPr id="98" name="Tinta 97">
                  <a:extLst>
                    <a:ext uri="{FF2B5EF4-FFF2-40B4-BE49-F238E27FC236}">
                      <a16:creationId xmlns:a16="http://schemas.microsoft.com/office/drawing/2014/main" id="{F09C4601-AAA2-83A9-3749-479B4418546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445780" y="4484280"/>
                  <a:ext cx="705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99" name="Tinta 98">
                  <a:extLst>
                    <a:ext uri="{FF2B5EF4-FFF2-40B4-BE49-F238E27FC236}">
                      <a16:creationId xmlns:a16="http://schemas.microsoft.com/office/drawing/2014/main" id="{978357B0-4929-C623-BAAA-E4ADDE895E36}"/>
                    </a:ext>
                  </a:extLst>
                </p14:cNvPr>
                <p14:cNvContentPartPr/>
                <p14:nvPr/>
              </p14:nvContentPartPr>
              <p14:xfrm>
                <a:off x="8406180" y="4608120"/>
                <a:ext cx="120960" cy="5400"/>
              </p14:xfrm>
            </p:contentPart>
          </mc:Choice>
          <mc:Fallback xmlns="">
            <p:pic>
              <p:nvPicPr>
                <p:cNvPr id="99" name="Tinta 98">
                  <a:extLst>
                    <a:ext uri="{FF2B5EF4-FFF2-40B4-BE49-F238E27FC236}">
                      <a16:creationId xmlns:a16="http://schemas.microsoft.com/office/drawing/2014/main" id="{978357B0-4929-C623-BAAA-E4ADDE895E3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388180" y="4590480"/>
                  <a:ext cx="15660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Agrupar 106">
            <a:extLst>
              <a:ext uri="{FF2B5EF4-FFF2-40B4-BE49-F238E27FC236}">
                <a16:creationId xmlns:a16="http://schemas.microsoft.com/office/drawing/2014/main" id="{FA1412AC-6261-B1E2-0D9D-42BD4E365956}"/>
              </a:ext>
            </a:extLst>
          </p:cNvPr>
          <p:cNvGrpSpPr/>
          <p:nvPr/>
        </p:nvGrpSpPr>
        <p:grpSpPr>
          <a:xfrm>
            <a:off x="7028820" y="5005920"/>
            <a:ext cx="856440" cy="223560"/>
            <a:chOff x="7028820" y="5005920"/>
            <a:chExt cx="856440" cy="22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03" name="Tinta 102">
                  <a:extLst>
                    <a:ext uri="{FF2B5EF4-FFF2-40B4-BE49-F238E27FC236}">
                      <a16:creationId xmlns:a16="http://schemas.microsoft.com/office/drawing/2014/main" id="{14876726-709A-46C7-B4A6-CFC43112CED9}"/>
                    </a:ext>
                  </a:extLst>
                </p14:cNvPr>
                <p14:cNvContentPartPr/>
                <p14:nvPr/>
              </p14:nvContentPartPr>
              <p14:xfrm>
                <a:off x="7028820" y="5025000"/>
                <a:ext cx="168120" cy="204480"/>
              </p14:xfrm>
            </p:contentPart>
          </mc:Choice>
          <mc:Fallback xmlns="">
            <p:pic>
              <p:nvPicPr>
                <p:cNvPr id="103" name="Tinta 102">
                  <a:extLst>
                    <a:ext uri="{FF2B5EF4-FFF2-40B4-BE49-F238E27FC236}">
                      <a16:creationId xmlns:a16="http://schemas.microsoft.com/office/drawing/2014/main" id="{14876726-709A-46C7-B4A6-CFC43112CED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011180" y="5007360"/>
                  <a:ext cx="2037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04" name="Tinta 103">
                  <a:extLst>
                    <a:ext uri="{FF2B5EF4-FFF2-40B4-BE49-F238E27FC236}">
                      <a16:creationId xmlns:a16="http://schemas.microsoft.com/office/drawing/2014/main" id="{6C0E27B3-03C0-BBC2-4984-A6CC5AEE2AF0}"/>
                    </a:ext>
                  </a:extLst>
                </p14:cNvPr>
                <p14:cNvContentPartPr/>
                <p14:nvPr/>
              </p14:nvContentPartPr>
              <p14:xfrm>
                <a:off x="7297380" y="5180520"/>
                <a:ext cx="286560" cy="17280"/>
              </p14:xfrm>
            </p:contentPart>
          </mc:Choice>
          <mc:Fallback xmlns="">
            <p:pic>
              <p:nvPicPr>
                <p:cNvPr id="104" name="Tinta 103">
                  <a:extLst>
                    <a:ext uri="{FF2B5EF4-FFF2-40B4-BE49-F238E27FC236}">
                      <a16:creationId xmlns:a16="http://schemas.microsoft.com/office/drawing/2014/main" id="{6C0E27B3-03C0-BBC2-4984-A6CC5AEE2AF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279740" y="5162520"/>
                  <a:ext cx="3222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05" name="Tinta 104">
                  <a:extLst>
                    <a:ext uri="{FF2B5EF4-FFF2-40B4-BE49-F238E27FC236}">
                      <a16:creationId xmlns:a16="http://schemas.microsoft.com/office/drawing/2014/main" id="{7CD4BE6A-BC13-E7C8-9A5E-BC9D9D52281F}"/>
                    </a:ext>
                  </a:extLst>
                </p14:cNvPr>
                <p14:cNvContentPartPr/>
                <p14:nvPr/>
              </p14:nvContentPartPr>
              <p14:xfrm>
                <a:off x="7393140" y="5101320"/>
                <a:ext cx="192240" cy="3240"/>
              </p14:xfrm>
            </p:contentPart>
          </mc:Choice>
          <mc:Fallback xmlns="">
            <p:pic>
              <p:nvPicPr>
                <p:cNvPr id="105" name="Tinta 104">
                  <a:extLst>
                    <a:ext uri="{FF2B5EF4-FFF2-40B4-BE49-F238E27FC236}">
                      <a16:creationId xmlns:a16="http://schemas.microsoft.com/office/drawing/2014/main" id="{7CD4BE6A-BC13-E7C8-9A5E-BC9D9D52281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375140" y="5083320"/>
                  <a:ext cx="2278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06" name="Tinta 105">
                  <a:extLst>
                    <a:ext uri="{FF2B5EF4-FFF2-40B4-BE49-F238E27FC236}">
                      <a16:creationId xmlns:a16="http://schemas.microsoft.com/office/drawing/2014/main" id="{5ED47C8C-FA65-0C71-DD0E-EF720D5D33E6}"/>
                    </a:ext>
                  </a:extLst>
                </p14:cNvPr>
                <p14:cNvContentPartPr/>
                <p14:nvPr/>
              </p14:nvContentPartPr>
              <p14:xfrm>
                <a:off x="7697700" y="5005920"/>
                <a:ext cx="187560" cy="219960"/>
              </p14:xfrm>
            </p:contentPart>
          </mc:Choice>
          <mc:Fallback xmlns="">
            <p:pic>
              <p:nvPicPr>
                <p:cNvPr id="106" name="Tinta 105">
                  <a:extLst>
                    <a:ext uri="{FF2B5EF4-FFF2-40B4-BE49-F238E27FC236}">
                      <a16:creationId xmlns:a16="http://schemas.microsoft.com/office/drawing/2014/main" id="{5ED47C8C-FA65-0C71-DD0E-EF720D5D33E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679700" y="4987920"/>
                  <a:ext cx="223200" cy="25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08" name="Tinta 107">
                <a:extLst>
                  <a:ext uri="{FF2B5EF4-FFF2-40B4-BE49-F238E27FC236}">
                    <a16:creationId xmlns:a16="http://schemas.microsoft.com/office/drawing/2014/main" id="{C86DD4E6-81DA-28BA-977B-80070E923CC9}"/>
                  </a:ext>
                </a:extLst>
              </p14:cNvPr>
              <p14:cNvContentPartPr/>
              <p14:nvPr/>
            </p14:nvContentPartPr>
            <p14:xfrm>
              <a:off x="8038620" y="4751760"/>
              <a:ext cx="167040" cy="95760"/>
            </p14:xfrm>
          </p:contentPart>
        </mc:Choice>
        <mc:Fallback xmlns="">
          <p:pic>
            <p:nvPicPr>
              <p:cNvPr id="108" name="Tinta 107">
                <a:extLst>
                  <a:ext uri="{FF2B5EF4-FFF2-40B4-BE49-F238E27FC236}">
                    <a16:creationId xmlns:a16="http://schemas.microsoft.com/office/drawing/2014/main" id="{C86DD4E6-81DA-28BA-977B-80070E923CC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020980" y="4733760"/>
                <a:ext cx="202680" cy="13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Agrupar 132">
            <a:extLst>
              <a:ext uri="{FF2B5EF4-FFF2-40B4-BE49-F238E27FC236}">
                <a16:creationId xmlns:a16="http://schemas.microsoft.com/office/drawing/2014/main" id="{4523E6E4-394B-43FC-A52A-DE09324BE413}"/>
              </a:ext>
            </a:extLst>
          </p:cNvPr>
          <p:cNvGrpSpPr/>
          <p:nvPr/>
        </p:nvGrpSpPr>
        <p:grpSpPr>
          <a:xfrm>
            <a:off x="6536340" y="4364400"/>
            <a:ext cx="407880" cy="458640"/>
            <a:chOff x="6536340" y="4364400"/>
            <a:chExt cx="407880" cy="45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09" name="Tinta 108">
                  <a:extLst>
                    <a:ext uri="{FF2B5EF4-FFF2-40B4-BE49-F238E27FC236}">
                      <a16:creationId xmlns:a16="http://schemas.microsoft.com/office/drawing/2014/main" id="{3D0DFF4E-31BF-2F81-FF56-ABB02DAC0081}"/>
                    </a:ext>
                  </a:extLst>
                </p14:cNvPr>
                <p14:cNvContentPartPr/>
                <p14:nvPr/>
              </p14:nvContentPartPr>
              <p14:xfrm>
                <a:off x="6786900" y="4662480"/>
                <a:ext cx="157320" cy="160560"/>
              </p14:xfrm>
            </p:contentPart>
          </mc:Choice>
          <mc:Fallback xmlns="">
            <p:pic>
              <p:nvPicPr>
                <p:cNvPr id="109" name="Tinta 108">
                  <a:extLst>
                    <a:ext uri="{FF2B5EF4-FFF2-40B4-BE49-F238E27FC236}">
                      <a16:creationId xmlns:a16="http://schemas.microsoft.com/office/drawing/2014/main" id="{3D0DFF4E-31BF-2F81-FF56-ABB02DAC008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768900" y="4644840"/>
                  <a:ext cx="1929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10" name="Tinta 109">
                  <a:extLst>
                    <a:ext uri="{FF2B5EF4-FFF2-40B4-BE49-F238E27FC236}">
                      <a16:creationId xmlns:a16="http://schemas.microsoft.com/office/drawing/2014/main" id="{179E7F29-926F-55FD-4941-34BAEB2E5D45}"/>
                    </a:ext>
                  </a:extLst>
                </p14:cNvPr>
                <p14:cNvContentPartPr/>
                <p14:nvPr/>
              </p14:nvContentPartPr>
              <p14:xfrm>
                <a:off x="6546420" y="4365840"/>
                <a:ext cx="2160" cy="211320"/>
              </p14:xfrm>
            </p:contentPart>
          </mc:Choice>
          <mc:Fallback xmlns="">
            <p:pic>
              <p:nvPicPr>
                <p:cNvPr id="110" name="Tinta 109">
                  <a:extLst>
                    <a:ext uri="{FF2B5EF4-FFF2-40B4-BE49-F238E27FC236}">
                      <a16:creationId xmlns:a16="http://schemas.microsoft.com/office/drawing/2014/main" id="{179E7F29-926F-55FD-4941-34BAEB2E5D4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528420" y="4347840"/>
                  <a:ext cx="378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11" name="Tinta 110">
                  <a:extLst>
                    <a:ext uri="{FF2B5EF4-FFF2-40B4-BE49-F238E27FC236}">
                      <a16:creationId xmlns:a16="http://schemas.microsoft.com/office/drawing/2014/main" id="{C0BCEB2B-19A7-A84E-A412-54634DE02B0E}"/>
                    </a:ext>
                  </a:extLst>
                </p14:cNvPr>
                <p14:cNvContentPartPr/>
                <p14:nvPr/>
              </p14:nvContentPartPr>
              <p14:xfrm>
                <a:off x="6663420" y="4364400"/>
                <a:ext cx="3960" cy="190800"/>
              </p14:xfrm>
            </p:contentPart>
          </mc:Choice>
          <mc:Fallback xmlns="">
            <p:pic>
              <p:nvPicPr>
                <p:cNvPr id="111" name="Tinta 110">
                  <a:extLst>
                    <a:ext uri="{FF2B5EF4-FFF2-40B4-BE49-F238E27FC236}">
                      <a16:creationId xmlns:a16="http://schemas.microsoft.com/office/drawing/2014/main" id="{C0BCEB2B-19A7-A84E-A412-54634DE02B0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645420" y="4346760"/>
                  <a:ext cx="396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12" name="Tinta 111">
                  <a:extLst>
                    <a:ext uri="{FF2B5EF4-FFF2-40B4-BE49-F238E27FC236}">
                      <a16:creationId xmlns:a16="http://schemas.microsoft.com/office/drawing/2014/main" id="{E0A1E076-0670-E4DE-AA78-E3D10D4B57E4}"/>
                    </a:ext>
                  </a:extLst>
                </p14:cNvPr>
                <p14:cNvContentPartPr/>
                <p14:nvPr/>
              </p14:nvContentPartPr>
              <p14:xfrm>
                <a:off x="6536340" y="4468440"/>
                <a:ext cx="99000" cy="3960"/>
              </p14:xfrm>
            </p:contentPart>
          </mc:Choice>
          <mc:Fallback xmlns="">
            <p:pic>
              <p:nvPicPr>
                <p:cNvPr id="112" name="Tinta 111">
                  <a:extLst>
                    <a:ext uri="{FF2B5EF4-FFF2-40B4-BE49-F238E27FC236}">
                      <a16:creationId xmlns:a16="http://schemas.microsoft.com/office/drawing/2014/main" id="{E0A1E076-0670-E4DE-AA78-E3D10D4B57E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518700" y="4450800"/>
                  <a:ext cx="13464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Agrupar 131">
            <a:extLst>
              <a:ext uri="{FF2B5EF4-FFF2-40B4-BE49-F238E27FC236}">
                <a16:creationId xmlns:a16="http://schemas.microsoft.com/office/drawing/2014/main" id="{27EF495C-06FB-025D-504A-013B2537963A}"/>
              </a:ext>
            </a:extLst>
          </p:cNvPr>
          <p:cNvGrpSpPr/>
          <p:nvPr/>
        </p:nvGrpSpPr>
        <p:grpSpPr>
          <a:xfrm>
            <a:off x="6559380" y="5306160"/>
            <a:ext cx="536040" cy="462600"/>
            <a:chOff x="6559380" y="5306160"/>
            <a:chExt cx="536040" cy="46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13" name="Tinta 112">
                  <a:extLst>
                    <a:ext uri="{FF2B5EF4-FFF2-40B4-BE49-F238E27FC236}">
                      <a16:creationId xmlns:a16="http://schemas.microsoft.com/office/drawing/2014/main" id="{28762109-DCD8-3FB6-392F-3467F6598CB0}"/>
                    </a:ext>
                  </a:extLst>
                </p14:cNvPr>
                <p14:cNvContentPartPr/>
                <p14:nvPr/>
              </p14:nvContentPartPr>
              <p14:xfrm>
                <a:off x="6866100" y="5306160"/>
                <a:ext cx="229320" cy="233280"/>
              </p14:xfrm>
            </p:contentPart>
          </mc:Choice>
          <mc:Fallback xmlns="">
            <p:pic>
              <p:nvPicPr>
                <p:cNvPr id="113" name="Tinta 112">
                  <a:extLst>
                    <a:ext uri="{FF2B5EF4-FFF2-40B4-BE49-F238E27FC236}">
                      <a16:creationId xmlns:a16="http://schemas.microsoft.com/office/drawing/2014/main" id="{28762109-DCD8-3FB6-392F-3467F6598CB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848100" y="5288160"/>
                  <a:ext cx="2649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14" name="Tinta 113">
                  <a:extLst>
                    <a:ext uri="{FF2B5EF4-FFF2-40B4-BE49-F238E27FC236}">
                      <a16:creationId xmlns:a16="http://schemas.microsoft.com/office/drawing/2014/main" id="{3EB7DDBF-B2A7-CFD6-F7FF-28F4506F2E3F}"/>
                    </a:ext>
                  </a:extLst>
                </p14:cNvPr>
                <p14:cNvContentPartPr/>
                <p14:nvPr/>
              </p14:nvContentPartPr>
              <p14:xfrm>
                <a:off x="6559380" y="5595240"/>
                <a:ext cx="360" cy="173520"/>
              </p14:xfrm>
            </p:contentPart>
          </mc:Choice>
          <mc:Fallback xmlns="">
            <p:pic>
              <p:nvPicPr>
                <p:cNvPr id="114" name="Tinta 113">
                  <a:extLst>
                    <a:ext uri="{FF2B5EF4-FFF2-40B4-BE49-F238E27FC236}">
                      <a16:creationId xmlns:a16="http://schemas.microsoft.com/office/drawing/2014/main" id="{3EB7DDBF-B2A7-CFD6-F7FF-28F4506F2E3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541740" y="5577600"/>
                  <a:ext cx="360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15" name="Tinta 114">
                  <a:extLst>
                    <a:ext uri="{FF2B5EF4-FFF2-40B4-BE49-F238E27FC236}">
                      <a16:creationId xmlns:a16="http://schemas.microsoft.com/office/drawing/2014/main" id="{5A4F113C-DE90-69F1-1BBF-A4840558E407}"/>
                    </a:ext>
                  </a:extLst>
                </p14:cNvPr>
                <p14:cNvContentPartPr/>
                <p14:nvPr/>
              </p14:nvContentPartPr>
              <p14:xfrm>
                <a:off x="6679980" y="5571120"/>
                <a:ext cx="6840" cy="177120"/>
              </p14:xfrm>
            </p:contentPart>
          </mc:Choice>
          <mc:Fallback xmlns="">
            <p:pic>
              <p:nvPicPr>
                <p:cNvPr id="115" name="Tinta 114">
                  <a:extLst>
                    <a:ext uri="{FF2B5EF4-FFF2-40B4-BE49-F238E27FC236}">
                      <a16:creationId xmlns:a16="http://schemas.microsoft.com/office/drawing/2014/main" id="{5A4F113C-DE90-69F1-1BBF-A4840558E40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661980" y="5553480"/>
                  <a:ext cx="424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16" name="Tinta 115">
                  <a:extLst>
                    <a:ext uri="{FF2B5EF4-FFF2-40B4-BE49-F238E27FC236}">
                      <a16:creationId xmlns:a16="http://schemas.microsoft.com/office/drawing/2014/main" id="{AA643C5E-B309-905D-D7D4-27B41B0B9719}"/>
                    </a:ext>
                  </a:extLst>
                </p14:cNvPr>
                <p14:cNvContentPartPr/>
                <p14:nvPr/>
              </p14:nvContentPartPr>
              <p14:xfrm>
                <a:off x="6569460" y="5680200"/>
                <a:ext cx="146880" cy="2880"/>
              </p14:xfrm>
            </p:contentPart>
          </mc:Choice>
          <mc:Fallback xmlns="">
            <p:pic>
              <p:nvPicPr>
                <p:cNvPr id="116" name="Tinta 115">
                  <a:extLst>
                    <a:ext uri="{FF2B5EF4-FFF2-40B4-BE49-F238E27FC236}">
                      <a16:creationId xmlns:a16="http://schemas.microsoft.com/office/drawing/2014/main" id="{AA643C5E-B309-905D-D7D4-27B41B0B971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551460" y="5662560"/>
                  <a:ext cx="18252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Agrupar 130">
            <a:extLst>
              <a:ext uri="{FF2B5EF4-FFF2-40B4-BE49-F238E27FC236}">
                <a16:creationId xmlns:a16="http://schemas.microsoft.com/office/drawing/2014/main" id="{C312D4B8-9FBE-C87A-2755-34AB3CD1CC2D}"/>
              </a:ext>
            </a:extLst>
          </p:cNvPr>
          <p:cNvGrpSpPr/>
          <p:nvPr/>
        </p:nvGrpSpPr>
        <p:grpSpPr>
          <a:xfrm>
            <a:off x="7832700" y="5395440"/>
            <a:ext cx="2562480" cy="388440"/>
            <a:chOff x="7832700" y="5395440"/>
            <a:chExt cx="2562480" cy="38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17" name="Tinta 116">
                  <a:extLst>
                    <a:ext uri="{FF2B5EF4-FFF2-40B4-BE49-F238E27FC236}">
                      <a16:creationId xmlns:a16="http://schemas.microsoft.com/office/drawing/2014/main" id="{F433392E-BCAB-DAD3-0121-D27B409DAD5F}"/>
                    </a:ext>
                  </a:extLst>
                </p14:cNvPr>
                <p14:cNvContentPartPr/>
                <p14:nvPr/>
              </p14:nvContentPartPr>
              <p14:xfrm>
                <a:off x="7832700" y="5395440"/>
                <a:ext cx="190080" cy="124200"/>
              </p14:xfrm>
            </p:contentPart>
          </mc:Choice>
          <mc:Fallback xmlns="">
            <p:pic>
              <p:nvPicPr>
                <p:cNvPr id="117" name="Tinta 116">
                  <a:extLst>
                    <a:ext uri="{FF2B5EF4-FFF2-40B4-BE49-F238E27FC236}">
                      <a16:creationId xmlns:a16="http://schemas.microsoft.com/office/drawing/2014/main" id="{F433392E-BCAB-DAD3-0121-D27B409DAD5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815060" y="5377800"/>
                  <a:ext cx="2257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19" name="Tinta 118">
                  <a:extLst>
                    <a:ext uri="{FF2B5EF4-FFF2-40B4-BE49-F238E27FC236}">
                      <a16:creationId xmlns:a16="http://schemas.microsoft.com/office/drawing/2014/main" id="{97D0992E-69A8-C0E5-B704-16AA4A6F15EB}"/>
                    </a:ext>
                  </a:extLst>
                </p14:cNvPr>
                <p14:cNvContentPartPr/>
                <p14:nvPr/>
              </p14:nvContentPartPr>
              <p14:xfrm>
                <a:off x="8323380" y="5512800"/>
                <a:ext cx="214920" cy="128520"/>
              </p14:xfrm>
            </p:contentPart>
          </mc:Choice>
          <mc:Fallback xmlns="">
            <p:pic>
              <p:nvPicPr>
                <p:cNvPr id="119" name="Tinta 118">
                  <a:extLst>
                    <a:ext uri="{FF2B5EF4-FFF2-40B4-BE49-F238E27FC236}">
                      <a16:creationId xmlns:a16="http://schemas.microsoft.com/office/drawing/2014/main" id="{97D0992E-69A8-C0E5-B704-16AA4A6F15E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305380" y="5495160"/>
                  <a:ext cx="2505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20" name="Tinta 119">
                  <a:extLst>
                    <a:ext uri="{FF2B5EF4-FFF2-40B4-BE49-F238E27FC236}">
                      <a16:creationId xmlns:a16="http://schemas.microsoft.com/office/drawing/2014/main" id="{B98B536D-ADEC-F73E-59DF-C5498ECD69D3}"/>
                    </a:ext>
                  </a:extLst>
                </p14:cNvPr>
                <p14:cNvContentPartPr/>
                <p14:nvPr/>
              </p14:nvContentPartPr>
              <p14:xfrm>
                <a:off x="8623620" y="5460960"/>
                <a:ext cx="66240" cy="147600"/>
              </p14:xfrm>
            </p:contentPart>
          </mc:Choice>
          <mc:Fallback xmlns="">
            <p:pic>
              <p:nvPicPr>
                <p:cNvPr id="120" name="Tinta 119">
                  <a:extLst>
                    <a:ext uri="{FF2B5EF4-FFF2-40B4-BE49-F238E27FC236}">
                      <a16:creationId xmlns:a16="http://schemas.microsoft.com/office/drawing/2014/main" id="{B98B536D-ADEC-F73E-59DF-C5498ECD69D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605620" y="5443320"/>
                  <a:ext cx="1018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21" name="Tinta 120">
                  <a:extLst>
                    <a:ext uri="{FF2B5EF4-FFF2-40B4-BE49-F238E27FC236}">
                      <a16:creationId xmlns:a16="http://schemas.microsoft.com/office/drawing/2014/main" id="{21DFB92A-8DAD-91CC-F7FC-6137077EA33F}"/>
                    </a:ext>
                  </a:extLst>
                </p14:cNvPr>
                <p14:cNvContentPartPr/>
                <p14:nvPr/>
              </p14:nvContentPartPr>
              <p14:xfrm>
                <a:off x="8719020" y="5462760"/>
                <a:ext cx="79920" cy="176400"/>
              </p14:xfrm>
            </p:contentPart>
          </mc:Choice>
          <mc:Fallback xmlns="">
            <p:pic>
              <p:nvPicPr>
                <p:cNvPr id="121" name="Tinta 120">
                  <a:extLst>
                    <a:ext uri="{FF2B5EF4-FFF2-40B4-BE49-F238E27FC236}">
                      <a16:creationId xmlns:a16="http://schemas.microsoft.com/office/drawing/2014/main" id="{21DFB92A-8DAD-91CC-F7FC-6137077EA33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701380" y="5445120"/>
                  <a:ext cx="1155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22" name="Tinta 121">
                  <a:extLst>
                    <a:ext uri="{FF2B5EF4-FFF2-40B4-BE49-F238E27FC236}">
                      <a16:creationId xmlns:a16="http://schemas.microsoft.com/office/drawing/2014/main" id="{0AA2FD2E-E6B6-A78E-E847-6BB7BCF1CDA6}"/>
                    </a:ext>
                  </a:extLst>
                </p14:cNvPr>
                <p14:cNvContentPartPr/>
                <p14:nvPr/>
              </p14:nvContentPartPr>
              <p14:xfrm>
                <a:off x="8672940" y="5535480"/>
                <a:ext cx="123840" cy="8280"/>
              </p14:xfrm>
            </p:contentPart>
          </mc:Choice>
          <mc:Fallback xmlns="">
            <p:pic>
              <p:nvPicPr>
                <p:cNvPr id="122" name="Tinta 121">
                  <a:extLst>
                    <a:ext uri="{FF2B5EF4-FFF2-40B4-BE49-F238E27FC236}">
                      <a16:creationId xmlns:a16="http://schemas.microsoft.com/office/drawing/2014/main" id="{0AA2FD2E-E6B6-A78E-E847-6BB7BCF1CDA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654940" y="5517840"/>
                  <a:ext cx="1594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23" name="Tinta 122">
                  <a:extLst>
                    <a:ext uri="{FF2B5EF4-FFF2-40B4-BE49-F238E27FC236}">
                      <a16:creationId xmlns:a16="http://schemas.microsoft.com/office/drawing/2014/main" id="{A12BB12C-669B-1954-BD19-EC361304C7DC}"/>
                    </a:ext>
                  </a:extLst>
                </p14:cNvPr>
                <p14:cNvContentPartPr/>
                <p14:nvPr/>
              </p14:nvContentPartPr>
              <p14:xfrm>
                <a:off x="8862660" y="5594520"/>
                <a:ext cx="131400" cy="93960"/>
              </p14:xfrm>
            </p:contentPart>
          </mc:Choice>
          <mc:Fallback xmlns="">
            <p:pic>
              <p:nvPicPr>
                <p:cNvPr id="123" name="Tinta 122">
                  <a:extLst>
                    <a:ext uri="{FF2B5EF4-FFF2-40B4-BE49-F238E27FC236}">
                      <a16:creationId xmlns:a16="http://schemas.microsoft.com/office/drawing/2014/main" id="{A12BB12C-669B-1954-BD19-EC361304C7D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844660" y="5576520"/>
                  <a:ext cx="1670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24" name="Tinta 123">
                  <a:extLst>
                    <a:ext uri="{FF2B5EF4-FFF2-40B4-BE49-F238E27FC236}">
                      <a16:creationId xmlns:a16="http://schemas.microsoft.com/office/drawing/2014/main" id="{19786B1F-CBEB-9838-2C96-ED902A535D1B}"/>
                    </a:ext>
                  </a:extLst>
                </p14:cNvPr>
                <p14:cNvContentPartPr/>
                <p14:nvPr/>
              </p14:nvContentPartPr>
              <p14:xfrm>
                <a:off x="9084780" y="5450880"/>
                <a:ext cx="130320" cy="235800"/>
              </p14:xfrm>
            </p:contentPart>
          </mc:Choice>
          <mc:Fallback xmlns="">
            <p:pic>
              <p:nvPicPr>
                <p:cNvPr id="124" name="Tinta 123">
                  <a:extLst>
                    <a:ext uri="{FF2B5EF4-FFF2-40B4-BE49-F238E27FC236}">
                      <a16:creationId xmlns:a16="http://schemas.microsoft.com/office/drawing/2014/main" id="{19786B1F-CBEB-9838-2C96-ED902A535D1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066780" y="5432880"/>
                  <a:ext cx="1659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25" name="Tinta 124">
                  <a:extLst>
                    <a:ext uri="{FF2B5EF4-FFF2-40B4-BE49-F238E27FC236}">
                      <a16:creationId xmlns:a16="http://schemas.microsoft.com/office/drawing/2014/main" id="{51512D97-3C5D-C70C-AAAD-52B1D12D7E55}"/>
                    </a:ext>
                  </a:extLst>
                </p14:cNvPr>
                <p14:cNvContentPartPr/>
                <p14:nvPr/>
              </p14:nvContentPartPr>
              <p14:xfrm>
                <a:off x="9332100" y="5646360"/>
                <a:ext cx="105480" cy="137520"/>
              </p14:xfrm>
            </p:contentPart>
          </mc:Choice>
          <mc:Fallback xmlns="">
            <p:pic>
              <p:nvPicPr>
                <p:cNvPr id="125" name="Tinta 124">
                  <a:extLst>
                    <a:ext uri="{FF2B5EF4-FFF2-40B4-BE49-F238E27FC236}">
                      <a16:creationId xmlns:a16="http://schemas.microsoft.com/office/drawing/2014/main" id="{51512D97-3C5D-C70C-AAAD-52B1D12D7E5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314100" y="5628720"/>
                  <a:ext cx="1411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26" name="Tinta 125">
                  <a:extLst>
                    <a:ext uri="{FF2B5EF4-FFF2-40B4-BE49-F238E27FC236}">
                      <a16:creationId xmlns:a16="http://schemas.microsoft.com/office/drawing/2014/main" id="{EE0F9E2D-EC97-D88A-3626-E4F2E39598F6}"/>
                    </a:ext>
                  </a:extLst>
                </p14:cNvPr>
                <p14:cNvContentPartPr/>
                <p14:nvPr/>
              </p14:nvContentPartPr>
              <p14:xfrm>
                <a:off x="9509580" y="5435400"/>
                <a:ext cx="249480" cy="185400"/>
              </p14:xfrm>
            </p:contentPart>
          </mc:Choice>
          <mc:Fallback xmlns="">
            <p:pic>
              <p:nvPicPr>
                <p:cNvPr id="126" name="Tinta 125">
                  <a:extLst>
                    <a:ext uri="{FF2B5EF4-FFF2-40B4-BE49-F238E27FC236}">
                      <a16:creationId xmlns:a16="http://schemas.microsoft.com/office/drawing/2014/main" id="{EE0F9E2D-EC97-D88A-3626-E4F2E39598F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491580" y="5417400"/>
                  <a:ext cx="2851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27" name="Tinta 126">
                  <a:extLst>
                    <a:ext uri="{FF2B5EF4-FFF2-40B4-BE49-F238E27FC236}">
                      <a16:creationId xmlns:a16="http://schemas.microsoft.com/office/drawing/2014/main" id="{95A9FC0C-E7A7-F0C7-290C-9C28605A0D85}"/>
                    </a:ext>
                  </a:extLst>
                </p14:cNvPr>
                <p14:cNvContentPartPr/>
                <p14:nvPr/>
              </p14:nvContentPartPr>
              <p14:xfrm>
                <a:off x="9850860" y="5404080"/>
                <a:ext cx="81000" cy="167760"/>
              </p14:xfrm>
            </p:contentPart>
          </mc:Choice>
          <mc:Fallback xmlns="">
            <p:pic>
              <p:nvPicPr>
                <p:cNvPr id="127" name="Tinta 126">
                  <a:extLst>
                    <a:ext uri="{FF2B5EF4-FFF2-40B4-BE49-F238E27FC236}">
                      <a16:creationId xmlns:a16="http://schemas.microsoft.com/office/drawing/2014/main" id="{95A9FC0C-E7A7-F0C7-290C-9C28605A0D8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832860" y="5386080"/>
                  <a:ext cx="1166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28" name="Tinta 127">
                  <a:extLst>
                    <a:ext uri="{FF2B5EF4-FFF2-40B4-BE49-F238E27FC236}">
                      <a16:creationId xmlns:a16="http://schemas.microsoft.com/office/drawing/2014/main" id="{BCAF7AC8-1366-699B-9E69-C395BB62887D}"/>
                    </a:ext>
                  </a:extLst>
                </p14:cNvPr>
                <p14:cNvContentPartPr/>
                <p14:nvPr/>
              </p14:nvContentPartPr>
              <p14:xfrm>
                <a:off x="9990540" y="5410920"/>
                <a:ext cx="78120" cy="194760"/>
              </p14:xfrm>
            </p:contentPart>
          </mc:Choice>
          <mc:Fallback xmlns="">
            <p:pic>
              <p:nvPicPr>
                <p:cNvPr id="128" name="Tinta 127">
                  <a:extLst>
                    <a:ext uri="{FF2B5EF4-FFF2-40B4-BE49-F238E27FC236}">
                      <a16:creationId xmlns:a16="http://schemas.microsoft.com/office/drawing/2014/main" id="{BCAF7AC8-1366-699B-9E69-C395BB62887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972900" y="5392920"/>
                  <a:ext cx="1137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29" name="Tinta 128">
                  <a:extLst>
                    <a:ext uri="{FF2B5EF4-FFF2-40B4-BE49-F238E27FC236}">
                      <a16:creationId xmlns:a16="http://schemas.microsoft.com/office/drawing/2014/main" id="{8A5644E1-B94C-CA77-0CDE-4EED6F1BFFD7}"/>
                    </a:ext>
                  </a:extLst>
                </p14:cNvPr>
                <p14:cNvContentPartPr/>
                <p14:nvPr/>
              </p14:nvContentPartPr>
              <p14:xfrm>
                <a:off x="9918180" y="5508840"/>
                <a:ext cx="125640" cy="8280"/>
              </p14:xfrm>
            </p:contentPart>
          </mc:Choice>
          <mc:Fallback xmlns="">
            <p:pic>
              <p:nvPicPr>
                <p:cNvPr id="129" name="Tinta 128">
                  <a:extLst>
                    <a:ext uri="{FF2B5EF4-FFF2-40B4-BE49-F238E27FC236}">
                      <a16:creationId xmlns:a16="http://schemas.microsoft.com/office/drawing/2014/main" id="{8A5644E1-B94C-CA77-0CDE-4EED6F1BFFD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900540" y="5490840"/>
                  <a:ext cx="1612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30" name="Tinta 129">
                  <a:extLst>
                    <a:ext uri="{FF2B5EF4-FFF2-40B4-BE49-F238E27FC236}">
                      <a16:creationId xmlns:a16="http://schemas.microsoft.com/office/drawing/2014/main" id="{C661BB09-C215-3481-DC8E-A6D55E13A99A}"/>
                    </a:ext>
                  </a:extLst>
                </p14:cNvPr>
                <p14:cNvContentPartPr/>
                <p14:nvPr/>
              </p14:nvContentPartPr>
              <p14:xfrm>
                <a:off x="10229580" y="5535480"/>
                <a:ext cx="165600" cy="129240"/>
              </p14:xfrm>
            </p:contentPart>
          </mc:Choice>
          <mc:Fallback xmlns="">
            <p:pic>
              <p:nvPicPr>
                <p:cNvPr id="130" name="Tinta 129">
                  <a:extLst>
                    <a:ext uri="{FF2B5EF4-FFF2-40B4-BE49-F238E27FC236}">
                      <a16:creationId xmlns:a16="http://schemas.microsoft.com/office/drawing/2014/main" id="{C661BB09-C215-3481-DC8E-A6D55E13A99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211580" y="5517840"/>
                  <a:ext cx="201240" cy="16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34" name="Tinta 133">
                <a:extLst>
                  <a:ext uri="{FF2B5EF4-FFF2-40B4-BE49-F238E27FC236}">
                    <a16:creationId xmlns:a16="http://schemas.microsoft.com/office/drawing/2014/main" id="{1591F1F8-B961-EB01-0E38-77240BD5FA14}"/>
                  </a:ext>
                </a:extLst>
              </p14:cNvPr>
              <p14:cNvContentPartPr/>
              <p14:nvPr/>
            </p14:nvContentPartPr>
            <p14:xfrm>
              <a:off x="8200260" y="5409840"/>
              <a:ext cx="59760" cy="326160"/>
            </p14:xfrm>
          </p:contentPart>
        </mc:Choice>
        <mc:Fallback xmlns="">
          <p:pic>
            <p:nvPicPr>
              <p:cNvPr id="134" name="Tinta 133">
                <a:extLst>
                  <a:ext uri="{FF2B5EF4-FFF2-40B4-BE49-F238E27FC236}">
                    <a16:creationId xmlns:a16="http://schemas.microsoft.com/office/drawing/2014/main" id="{1591F1F8-B961-EB01-0E38-77240BD5FA14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8182260" y="5391840"/>
                <a:ext cx="95400" cy="361800"/>
              </a:xfrm>
              <a:prstGeom prst="rect">
                <a:avLst/>
              </a:prstGeom>
            </p:spPr>
          </p:pic>
        </mc:Fallback>
      </mc:AlternateContent>
      <p:sp>
        <p:nvSpPr>
          <p:cNvPr id="136" name="CaixaDeTexto 135">
            <a:extLst>
              <a:ext uri="{FF2B5EF4-FFF2-40B4-BE49-F238E27FC236}">
                <a16:creationId xmlns:a16="http://schemas.microsoft.com/office/drawing/2014/main" id="{F2786B37-F6A9-2F14-EE2C-B4646184C2E4}"/>
              </a:ext>
            </a:extLst>
          </p:cNvPr>
          <p:cNvSpPr txBox="1"/>
          <p:nvPr/>
        </p:nvSpPr>
        <p:spPr>
          <a:xfrm>
            <a:off x="4472535" y="2948823"/>
            <a:ext cx="89443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</a:rPr>
              <a:t>C=C </a:t>
            </a:r>
            <a:r>
              <a:rPr lang="en-GB" sz="1800" dirty="0">
                <a:effectLst/>
                <a:latin typeface="Times New Roman" panose="02020603050405020304" pitchFamily="18" charset="0"/>
              </a:rPr>
              <a:t>stretch</a:t>
            </a:r>
            <a:endParaRPr lang="en-GB" dirty="0"/>
          </a:p>
        </p:txBody>
      </p:sp>
      <p:grpSp>
        <p:nvGrpSpPr>
          <p:cNvPr id="152" name="Agrupar 151">
            <a:extLst>
              <a:ext uri="{FF2B5EF4-FFF2-40B4-BE49-F238E27FC236}">
                <a16:creationId xmlns:a16="http://schemas.microsoft.com/office/drawing/2014/main" id="{EFA82D6F-8BD5-E5F9-840E-3532E23CD156}"/>
              </a:ext>
            </a:extLst>
          </p:cNvPr>
          <p:cNvGrpSpPr/>
          <p:nvPr/>
        </p:nvGrpSpPr>
        <p:grpSpPr>
          <a:xfrm>
            <a:off x="4265100" y="4105560"/>
            <a:ext cx="1356120" cy="594720"/>
            <a:chOff x="4265100" y="4105560"/>
            <a:chExt cx="1356120" cy="59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38" name="Tinta 137">
                  <a:extLst>
                    <a:ext uri="{FF2B5EF4-FFF2-40B4-BE49-F238E27FC236}">
                      <a16:creationId xmlns:a16="http://schemas.microsoft.com/office/drawing/2014/main" id="{3A284DA2-AD71-A57D-849D-361DAB070117}"/>
                    </a:ext>
                  </a:extLst>
                </p14:cNvPr>
                <p14:cNvContentPartPr/>
                <p14:nvPr/>
              </p14:nvContentPartPr>
              <p14:xfrm>
                <a:off x="4265100" y="4202400"/>
                <a:ext cx="5400" cy="138960"/>
              </p14:xfrm>
            </p:contentPart>
          </mc:Choice>
          <mc:Fallback xmlns="">
            <p:pic>
              <p:nvPicPr>
                <p:cNvPr id="138" name="Tinta 137">
                  <a:extLst>
                    <a:ext uri="{FF2B5EF4-FFF2-40B4-BE49-F238E27FC236}">
                      <a16:creationId xmlns:a16="http://schemas.microsoft.com/office/drawing/2014/main" id="{3A284DA2-AD71-A57D-849D-361DAB07011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229100" y="4166760"/>
                  <a:ext cx="770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39" name="Tinta 138">
                  <a:extLst>
                    <a:ext uri="{FF2B5EF4-FFF2-40B4-BE49-F238E27FC236}">
                      <a16:creationId xmlns:a16="http://schemas.microsoft.com/office/drawing/2014/main" id="{F9267FD1-0720-2CB5-02B4-26E23199F778}"/>
                    </a:ext>
                  </a:extLst>
                </p14:cNvPr>
                <p14:cNvContentPartPr/>
                <p14:nvPr/>
              </p14:nvContentPartPr>
              <p14:xfrm>
                <a:off x="4398300" y="4192320"/>
                <a:ext cx="36000" cy="182160"/>
              </p14:xfrm>
            </p:contentPart>
          </mc:Choice>
          <mc:Fallback xmlns="">
            <p:pic>
              <p:nvPicPr>
                <p:cNvPr id="139" name="Tinta 138">
                  <a:extLst>
                    <a:ext uri="{FF2B5EF4-FFF2-40B4-BE49-F238E27FC236}">
                      <a16:creationId xmlns:a16="http://schemas.microsoft.com/office/drawing/2014/main" id="{F9267FD1-0720-2CB5-02B4-26E23199F77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362660" y="4156320"/>
                  <a:ext cx="1076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40" name="Tinta 139">
                  <a:extLst>
                    <a:ext uri="{FF2B5EF4-FFF2-40B4-BE49-F238E27FC236}">
                      <a16:creationId xmlns:a16="http://schemas.microsoft.com/office/drawing/2014/main" id="{6706E05A-E94A-072F-04E3-ADF28A69AC7A}"/>
                    </a:ext>
                  </a:extLst>
                </p14:cNvPr>
                <p14:cNvContentPartPr/>
                <p14:nvPr/>
              </p14:nvContentPartPr>
              <p14:xfrm>
                <a:off x="4296420" y="4290960"/>
                <a:ext cx="95760" cy="13320"/>
              </p14:xfrm>
            </p:contentPart>
          </mc:Choice>
          <mc:Fallback xmlns="">
            <p:pic>
              <p:nvPicPr>
                <p:cNvPr id="140" name="Tinta 139">
                  <a:extLst>
                    <a:ext uri="{FF2B5EF4-FFF2-40B4-BE49-F238E27FC236}">
                      <a16:creationId xmlns:a16="http://schemas.microsoft.com/office/drawing/2014/main" id="{6706E05A-E94A-072F-04E3-ADF28A69AC7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260420" y="4254960"/>
                  <a:ext cx="1674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42" name="Tinta 141">
                  <a:extLst>
                    <a:ext uri="{FF2B5EF4-FFF2-40B4-BE49-F238E27FC236}">
                      <a16:creationId xmlns:a16="http://schemas.microsoft.com/office/drawing/2014/main" id="{4D9D04B4-DA98-2493-3A97-DB2AAEFF3EDC}"/>
                    </a:ext>
                  </a:extLst>
                </p14:cNvPr>
                <p14:cNvContentPartPr/>
                <p14:nvPr/>
              </p14:nvContentPartPr>
              <p14:xfrm>
                <a:off x="4545180" y="4386360"/>
                <a:ext cx="94680" cy="138240"/>
              </p14:xfrm>
            </p:contentPart>
          </mc:Choice>
          <mc:Fallback xmlns="">
            <p:pic>
              <p:nvPicPr>
                <p:cNvPr id="142" name="Tinta 141">
                  <a:extLst>
                    <a:ext uri="{FF2B5EF4-FFF2-40B4-BE49-F238E27FC236}">
                      <a16:creationId xmlns:a16="http://schemas.microsoft.com/office/drawing/2014/main" id="{4D9D04B4-DA98-2493-3A97-DB2AAEFF3ED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509180" y="4350360"/>
                  <a:ext cx="1663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43" name="Tinta 142">
                  <a:extLst>
                    <a:ext uri="{FF2B5EF4-FFF2-40B4-BE49-F238E27FC236}">
                      <a16:creationId xmlns:a16="http://schemas.microsoft.com/office/drawing/2014/main" id="{03BFC488-C34D-26FC-E72E-665A7B485C17}"/>
                    </a:ext>
                  </a:extLst>
                </p14:cNvPr>
                <p14:cNvContentPartPr/>
                <p14:nvPr/>
              </p14:nvContentPartPr>
              <p14:xfrm>
                <a:off x="4687380" y="4558080"/>
                <a:ext cx="165960" cy="142200"/>
              </p14:xfrm>
            </p:contentPart>
          </mc:Choice>
          <mc:Fallback xmlns="">
            <p:pic>
              <p:nvPicPr>
                <p:cNvPr id="143" name="Tinta 142">
                  <a:extLst>
                    <a:ext uri="{FF2B5EF4-FFF2-40B4-BE49-F238E27FC236}">
                      <a16:creationId xmlns:a16="http://schemas.microsoft.com/office/drawing/2014/main" id="{03BFC488-C34D-26FC-E72E-665A7B485C1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651380" y="4522080"/>
                  <a:ext cx="2376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44" name="Tinta 143">
                  <a:extLst>
                    <a:ext uri="{FF2B5EF4-FFF2-40B4-BE49-F238E27FC236}">
                      <a16:creationId xmlns:a16="http://schemas.microsoft.com/office/drawing/2014/main" id="{DF853501-F1B9-BD0C-F51F-28458F5C941D}"/>
                    </a:ext>
                  </a:extLst>
                </p14:cNvPr>
                <p14:cNvContentPartPr/>
                <p14:nvPr/>
              </p14:nvContentPartPr>
              <p14:xfrm>
                <a:off x="4981500" y="4654560"/>
                <a:ext cx="99360" cy="5400"/>
              </p14:xfrm>
            </p:contentPart>
          </mc:Choice>
          <mc:Fallback xmlns="">
            <p:pic>
              <p:nvPicPr>
                <p:cNvPr id="144" name="Tinta 143">
                  <a:extLst>
                    <a:ext uri="{FF2B5EF4-FFF2-40B4-BE49-F238E27FC236}">
                      <a16:creationId xmlns:a16="http://schemas.microsoft.com/office/drawing/2014/main" id="{DF853501-F1B9-BD0C-F51F-28458F5C941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945860" y="4618920"/>
                  <a:ext cx="1710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45" name="Tinta 144">
                  <a:extLst>
                    <a:ext uri="{FF2B5EF4-FFF2-40B4-BE49-F238E27FC236}">
                      <a16:creationId xmlns:a16="http://schemas.microsoft.com/office/drawing/2014/main" id="{102277E4-EBBF-4683-D155-FAF6D3F67A3C}"/>
                    </a:ext>
                  </a:extLst>
                </p14:cNvPr>
                <p14:cNvContentPartPr/>
                <p14:nvPr/>
              </p14:nvContentPartPr>
              <p14:xfrm>
                <a:off x="4968180" y="4594080"/>
                <a:ext cx="133920" cy="60840"/>
              </p14:xfrm>
            </p:contentPart>
          </mc:Choice>
          <mc:Fallback xmlns="">
            <p:pic>
              <p:nvPicPr>
                <p:cNvPr id="145" name="Tinta 144">
                  <a:extLst>
                    <a:ext uri="{FF2B5EF4-FFF2-40B4-BE49-F238E27FC236}">
                      <a16:creationId xmlns:a16="http://schemas.microsoft.com/office/drawing/2014/main" id="{102277E4-EBBF-4683-D155-FAF6D3F67A3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932540" y="4558440"/>
                  <a:ext cx="2055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46" name="Tinta 145">
                  <a:extLst>
                    <a:ext uri="{FF2B5EF4-FFF2-40B4-BE49-F238E27FC236}">
                      <a16:creationId xmlns:a16="http://schemas.microsoft.com/office/drawing/2014/main" id="{3C19DB81-F019-9912-0DE9-BADF5AFAC2DB}"/>
                    </a:ext>
                  </a:extLst>
                </p14:cNvPr>
                <p14:cNvContentPartPr/>
                <p14:nvPr/>
              </p14:nvContentPartPr>
              <p14:xfrm>
                <a:off x="5208660" y="4557360"/>
                <a:ext cx="164880" cy="128520"/>
              </p14:xfrm>
            </p:contentPart>
          </mc:Choice>
          <mc:Fallback xmlns="">
            <p:pic>
              <p:nvPicPr>
                <p:cNvPr id="146" name="Tinta 145">
                  <a:extLst>
                    <a:ext uri="{FF2B5EF4-FFF2-40B4-BE49-F238E27FC236}">
                      <a16:creationId xmlns:a16="http://schemas.microsoft.com/office/drawing/2014/main" id="{3C19DB81-F019-9912-0DE9-BADF5AFAC2D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173020" y="4521720"/>
                  <a:ext cx="2365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47" name="Tinta 146">
                  <a:extLst>
                    <a:ext uri="{FF2B5EF4-FFF2-40B4-BE49-F238E27FC236}">
                      <a16:creationId xmlns:a16="http://schemas.microsoft.com/office/drawing/2014/main" id="{DAA536C7-9126-F532-EDB5-7EE28FDFF377}"/>
                    </a:ext>
                  </a:extLst>
                </p14:cNvPr>
                <p14:cNvContentPartPr/>
                <p14:nvPr/>
              </p14:nvContentPartPr>
              <p14:xfrm>
                <a:off x="5304420" y="4276920"/>
                <a:ext cx="43200" cy="87120"/>
              </p14:xfrm>
            </p:contentPart>
          </mc:Choice>
          <mc:Fallback xmlns="">
            <p:pic>
              <p:nvPicPr>
                <p:cNvPr id="147" name="Tinta 146">
                  <a:extLst>
                    <a:ext uri="{FF2B5EF4-FFF2-40B4-BE49-F238E27FC236}">
                      <a16:creationId xmlns:a16="http://schemas.microsoft.com/office/drawing/2014/main" id="{DAA536C7-9126-F532-EDB5-7EE28FDFF37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268420" y="4241280"/>
                  <a:ext cx="1148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48" name="Tinta 147">
                  <a:extLst>
                    <a:ext uri="{FF2B5EF4-FFF2-40B4-BE49-F238E27FC236}">
                      <a16:creationId xmlns:a16="http://schemas.microsoft.com/office/drawing/2014/main" id="{8E520289-DCF3-64EF-B6FA-83C5126D6DEE}"/>
                    </a:ext>
                  </a:extLst>
                </p14:cNvPr>
                <p14:cNvContentPartPr/>
                <p14:nvPr/>
              </p14:nvContentPartPr>
              <p14:xfrm>
                <a:off x="5472540" y="4105560"/>
                <a:ext cx="360" cy="121680"/>
              </p14:xfrm>
            </p:contentPart>
          </mc:Choice>
          <mc:Fallback xmlns="">
            <p:pic>
              <p:nvPicPr>
                <p:cNvPr id="148" name="Tinta 147">
                  <a:extLst>
                    <a:ext uri="{FF2B5EF4-FFF2-40B4-BE49-F238E27FC236}">
                      <a16:creationId xmlns:a16="http://schemas.microsoft.com/office/drawing/2014/main" id="{8E520289-DCF3-64EF-B6FA-83C5126D6DE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436540" y="4069560"/>
                  <a:ext cx="720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49" name="Tinta 148">
                  <a:extLst>
                    <a:ext uri="{FF2B5EF4-FFF2-40B4-BE49-F238E27FC236}">
                      <a16:creationId xmlns:a16="http://schemas.microsoft.com/office/drawing/2014/main" id="{D41558C1-4A8D-66F2-0D82-FD3D85CF8247}"/>
                    </a:ext>
                  </a:extLst>
                </p14:cNvPr>
                <p14:cNvContentPartPr/>
                <p14:nvPr/>
              </p14:nvContentPartPr>
              <p14:xfrm>
                <a:off x="5619060" y="4125360"/>
                <a:ext cx="2160" cy="151200"/>
              </p14:xfrm>
            </p:contentPart>
          </mc:Choice>
          <mc:Fallback xmlns="">
            <p:pic>
              <p:nvPicPr>
                <p:cNvPr id="149" name="Tinta 148">
                  <a:extLst>
                    <a:ext uri="{FF2B5EF4-FFF2-40B4-BE49-F238E27FC236}">
                      <a16:creationId xmlns:a16="http://schemas.microsoft.com/office/drawing/2014/main" id="{D41558C1-4A8D-66F2-0D82-FD3D85CF824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583060" y="4089720"/>
                  <a:ext cx="738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50" name="Tinta 149">
                  <a:extLst>
                    <a:ext uri="{FF2B5EF4-FFF2-40B4-BE49-F238E27FC236}">
                      <a16:creationId xmlns:a16="http://schemas.microsoft.com/office/drawing/2014/main" id="{87E2754D-9DA3-FC8E-FFA6-31AD88766778}"/>
                    </a:ext>
                  </a:extLst>
                </p14:cNvPr>
                <p14:cNvContentPartPr/>
                <p14:nvPr/>
              </p14:nvContentPartPr>
              <p14:xfrm>
                <a:off x="5513580" y="4193040"/>
                <a:ext cx="107280" cy="15120"/>
              </p14:xfrm>
            </p:contentPart>
          </mc:Choice>
          <mc:Fallback xmlns="">
            <p:pic>
              <p:nvPicPr>
                <p:cNvPr id="150" name="Tinta 149">
                  <a:extLst>
                    <a:ext uri="{FF2B5EF4-FFF2-40B4-BE49-F238E27FC236}">
                      <a16:creationId xmlns:a16="http://schemas.microsoft.com/office/drawing/2014/main" id="{87E2754D-9DA3-FC8E-FFA6-31AD8876677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477580" y="4157040"/>
                  <a:ext cx="178920" cy="8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53" name="Tinta 152">
                <a:extLst>
                  <a:ext uri="{FF2B5EF4-FFF2-40B4-BE49-F238E27FC236}">
                    <a16:creationId xmlns:a16="http://schemas.microsoft.com/office/drawing/2014/main" id="{F46D4D5F-D2DC-A852-87DC-89FF5CC32623}"/>
                  </a:ext>
                </a:extLst>
              </p14:cNvPr>
              <p14:cNvContentPartPr/>
              <p14:nvPr/>
            </p14:nvContentPartPr>
            <p14:xfrm>
              <a:off x="5380020" y="4827720"/>
              <a:ext cx="158040" cy="91440"/>
            </p14:xfrm>
          </p:contentPart>
        </mc:Choice>
        <mc:Fallback xmlns="">
          <p:pic>
            <p:nvPicPr>
              <p:cNvPr id="153" name="Tinta 152">
                <a:extLst>
                  <a:ext uri="{FF2B5EF4-FFF2-40B4-BE49-F238E27FC236}">
                    <a16:creationId xmlns:a16="http://schemas.microsoft.com/office/drawing/2014/main" id="{F46D4D5F-D2DC-A852-87DC-89FF5CC32623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344380" y="4792080"/>
                <a:ext cx="229680" cy="16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Agrupar 159">
            <a:extLst>
              <a:ext uri="{FF2B5EF4-FFF2-40B4-BE49-F238E27FC236}">
                <a16:creationId xmlns:a16="http://schemas.microsoft.com/office/drawing/2014/main" id="{CB1FAF1B-11EF-1595-3F79-52FB8BF709A0}"/>
              </a:ext>
            </a:extLst>
          </p:cNvPr>
          <p:cNvGrpSpPr/>
          <p:nvPr/>
        </p:nvGrpSpPr>
        <p:grpSpPr>
          <a:xfrm>
            <a:off x="5727780" y="4873080"/>
            <a:ext cx="118800" cy="181440"/>
            <a:chOff x="5727780" y="4873080"/>
            <a:chExt cx="118800" cy="18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54" name="Tinta 153">
                  <a:extLst>
                    <a:ext uri="{FF2B5EF4-FFF2-40B4-BE49-F238E27FC236}">
                      <a16:creationId xmlns:a16="http://schemas.microsoft.com/office/drawing/2014/main" id="{5D28748C-B4FF-3618-D583-1BCFF46E6A11}"/>
                    </a:ext>
                  </a:extLst>
                </p14:cNvPr>
                <p14:cNvContentPartPr/>
                <p14:nvPr/>
              </p14:nvContentPartPr>
              <p14:xfrm>
                <a:off x="5727780" y="4873080"/>
                <a:ext cx="360" cy="181440"/>
              </p14:xfrm>
            </p:contentPart>
          </mc:Choice>
          <mc:Fallback xmlns="">
            <p:pic>
              <p:nvPicPr>
                <p:cNvPr id="154" name="Tinta 153">
                  <a:extLst>
                    <a:ext uri="{FF2B5EF4-FFF2-40B4-BE49-F238E27FC236}">
                      <a16:creationId xmlns:a16="http://schemas.microsoft.com/office/drawing/2014/main" id="{5D28748C-B4FF-3618-D583-1BCFF46E6A1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691780" y="4837080"/>
                  <a:ext cx="720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55" name="Tinta 154">
                  <a:extLst>
                    <a:ext uri="{FF2B5EF4-FFF2-40B4-BE49-F238E27FC236}">
                      <a16:creationId xmlns:a16="http://schemas.microsoft.com/office/drawing/2014/main" id="{55754E01-9596-8D29-EAC4-FF83060FEFBA}"/>
                    </a:ext>
                  </a:extLst>
                </p14:cNvPr>
                <p14:cNvContentPartPr/>
                <p14:nvPr/>
              </p14:nvContentPartPr>
              <p14:xfrm>
                <a:off x="5818140" y="4877400"/>
                <a:ext cx="11880" cy="148320"/>
              </p14:xfrm>
            </p:contentPart>
          </mc:Choice>
          <mc:Fallback xmlns="">
            <p:pic>
              <p:nvPicPr>
                <p:cNvPr id="155" name="Tinta 154">
                  <a:extLst>
                    <a:ext uri="{FF2B5EF4-FFF2-40B4-BE49-F238E27FC236}">
                      <a16:creationId xmlns:a16="http://schemas.microsoft.com/office/drawing/2014/main" id="{55754E01-9596-8D29-EAC4-FF83060FEFB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782500" y="4841400"/>
                  <a:ext cx="835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56" name="Tinta 155">
                  <a:extLst>
                    <a:ext uri="{FF2B5EF4-FFF2-40B4-BE49-F238E27FC236}">
                      <a16:creationId xmlns:a16="http://schemas.microsoft.com/office/drawing/2014/main" id="{FAD2CD43-6BAF-3FBA-AFE7-D523927F44B2}"/>
                    </a:ext>
                  </a:extLst>
                </p14:cNvPr>
                <p14:cNvContentPartPr/>
                <p14:nvPr/>
              </p14:nvContentPartPr>
              <p14:xfrm>
                <a:off x="5760540" y="4966680"/>
                <a:ext cx="86040" cy="1080"/>
              </p14:xfrm>
            </p:contentPart>
          </mc:Choice>
          <mc:Fallback xmlns="">
            <p:pic>
              <p:nvPicPr>
                <p:cNvPr id="156" name="Tinta 155">
                  <a:extLst>
                    <a:ext uri="{FF2B5EF4-FFF2-40B4-BE49-F238E27FC236}">
                      <a16:creationId xmlns:a16="http://schemas.microsoft.com/office/drawing/2014/main" id="{FAD2CD43-6BAF-3FBA-AFE7-D523927F44B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724900" y="4930680"/>
                  <a:ext cx="157680" cy="7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Agrupar 158">
            <a:extLst>
              <a:ext uri="{FF2B5EF4-FFF2-40B4-BE49-F238E27FC236}">
                <a16:creationId xmlns:a16="http://schemas.microsoft.com/office/drawing/2014/main" id="{E138E4B1-F3EE-116B-EB20-1E0E52C02D33}"/>
              </a:ext>
            </a:extLst>
          </p:cNvPr>
          <p:cNvGrpSpPr/>
          <p:nvPr/>
        </p:nvGrpSpPr>
        <p:grpSpPr>
          <a:xfrm>
            <a:off x="4090500" y="4794960"/>
            <a:ext cx="593280" cy="257040"/>
            <a:chOff x="4090500" y="4794960"/>
            <a:chExt cx="593280" cy="25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57" name="Tinta 156">
                  <a:extLst>
                    <a:ext uri="{FF2B5EF4-FFF2-40B4-BE49-F238E27FC236}">
                      <a16:creationId xmlns:a16="http://schemas.microsoft.com/office/drawing/2014/main" id="{11A03997-91C1-436A-56E3-BC7859985D07}"/>
                    </a:ext>
                  </a:extLst>
                </p14:cNvPr>
                <p14:cNvContentPartPr/>
                <p14:nvPr/>
              </p14:nvContentPartPr>
              <p14:xfrm>
                <a:off x="4578300" y="4794960"/>
                <a:ext cx="105480" cy="117000"/>
              </p14:xfrm>
            </p:contentPart>
          </mc:Choice>
          <mc:Fallback xmlns="">
            <p:pic>
              <p:nvPicPr>
                <p:cNvPr id="157" name="Tinta 156">
                  <a:extLst>
                    <a:ext uri="{FF2B5EF4-FFF2-40B4-BE49-F238E27FC236}">
                      <a16:creationId xmlns:a16="http://schemas.microsoft.com/office/drawing/2014/main" id="{11A03997-91C1-436A-56E3-BC7859985D0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542300" y="4759320"/>
                  <a:ext cx="1771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58" name="Tinta 157">
                  <a:extLst>
                    <a:ext uri="{FF2B5EF4-FFF2-40B4-BE49-F238E27FC236}">
                      <a16:creationId xmlns:a16="http://schemas.microsoft.com/office/drawing/2014/main" id="{F5C0C2DB-EC00-131D-7FB7-CD4F91C23606}"/>
                    </a:ext>
                  </a:extLst>
                </p14:cNvPr>
                <p14:cNvContentPartPr/>
                <p14:nvPr/>
              </p14:nvContentPartPr>
              <p14:xfrm>
                <a:off x="4090500" y="4859040"/>
                <a:ext cx="457200" cy="192960"/>
              </p14:xfrm>
            </p:contentPart>
          </mc:Choice>
          <mc:Fallback xmlns="">
            <p:pic>
              <p:nvPicPr>
                <p:cNvPr id="158" name="Tinta 157">
                  <a:extLst>
                    <a:ext uri="{FF2B5EF4-FFF2-40B4-BE49-F238E27FC236}">
                      <a16:creationId xmlns:a16="http://schemas.microsoft.com/office/drawing/2014/main" id="{F5C0C2DB-EC00-131D-7FB7-CD4F91C2360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054500" y="4823400"/>
                  <a:ext cx="528840" cy="26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Agrupar 168">
            <a:extLst>
              <a:ext uri="{FF2B5EF4-FFF2-40B4-BE49-F238E27FC236}">
                <a16:creationId xmlns:a16="http://schemas.microsoft.com/office/drawing/2014/main" id="{417608FA-D5F7-C42C-24F3-D7C3136D9438}"/>
              </a:ext>
            </a:extLst>
          </p:cNvPr>
          <p:cNvGrpSpPr/>
          <p:nvPr/>
        </p:nvGrpSpPr>
        <p:grpSpPr>
          <a:xfrm>
            <a:off x="2975220" y="5296440"/>
            <a:ext cx="1397160" cy="247320"/>
            <a:chOff x="2975220" y="5296440"/>
            <a:chExt cx="1397160" cy="24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66" name="Tinta 165">
                  <a:extLst>
                    <a:ext uri="{FF2B5EF4-FFF2-40B4-BE49-F238E27FC236}">
                      <a16:creationId xmlns:a16="http://schemas.microsoft.com/office/drawing/2014/main" id="{D5ADBE8D-E64D-7200-8D54-B2C47D5DE2D5}"/>
                    </a:ext>
                  </a:extLst>
                </p14:cNvPr>
                <p14:cNvContentPartPr/>
                <p14:nvPr/>
              </p14:nvContentPartPr>
              <p14:xfrm>
                <a:off x="2975220" y="5385000"/>
                <a:ext cx="937800" cy="158760"/>
              </p14:xfrm>
            </p:contentPart>
          </mc:Choice>
          <mc:Fallback xmlns="">
            <p:pic>
              <p:nvPicPr>
                <p:cNvPr id="166" name="Tinta 165">
                  <a:extLst>
                    <a:ext uri="{FF2B5EF4-FFF2-40B4-BE49-F238E27FC236}">
                      <a16:creationId xmlns:a16="http://schemas.microsoft.com/office/drawing/2014/main" id="{D5ADBE8D-E64D-7200-8D54-B2C47D5DE2D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966220" y="5376000"/>
                  <a:ext cx="9554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67" name="Tinta 166">
                  <a:extLst>
                    <a:ext uri="{FF2B5EF4-FFF2-40B4-BE49-F238E27FC236}">
                      <a16:creationId xmlns:a16="http://schemas.microsoft.com/office/drawing/2014/main" id="{C33B7301-A81E-BE9A-ED7B-BCDD36A29CF0}"/>
                    </a:ext>
                  </a:extLst>
                </p14:cNvPr>
                <p14:cNvContentPartPr/>
                <p14:nvPr/>
              </p14:nvContentPartPr>
              <p14:xfrm>
                <a:off x="3935700" y="5436840"/>
                <a:ext cx="141480" cy="66240"/>
              </p14:xfrm>
            </p:contentPart>
          </mc:Choice>
          <mc:Fallback xmlns="">
            <p:pic>
              <p:nvPicPr>
                <p:cNvPr id="167" name="Tinta 166">
                  <a:extLst>
                    <a:ext uri="{FF2B5EF4-FFF2-40B4-BE49-F238E27FC236}">
                      <a16:creationId xmlns:a16="http://schemas.microsoft.com/office/drawing/2014/main" id="{C33B7301-A81E-BE9A-ED7B-BCDD36A29CF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927060" y="5428200"/>
                  <a:ext cx="1591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68" name="Tinta 167">
                  <a:extLst>
                    <a:ext uri="{FF2B5EF4-FFF2-40B4-BE49-F238E27FC236}">
                      <a16:creationId xmlns:a16="http://schemas.microsoft.com/office/drawing/2014/main" id="{BD7533A4-3FD1-0D45-177E-05CD13239BE6}"/>
                    </a:ext>
                  </a:extLst>
                </p14:cNvPr>
                <p14:cNvContentPartPr/>
                <p14:nvPr/>
              </p14:nvContentPartPr>
              <p14:xfrm>
                <a:off x="4047660" y="5296440"/>
                <a:ext cx="324720" cy="212760"/>
              </p14:xfrm>
            </p:contentPart>
          </mc:Choice>
          <mc:Fallback xmlns="">
            <p:pic>
              <p:nvPicPr>
                <p:cNvPr id="168" name="Tinta 167">
                  <a:extLst>
                    <a:ext uri="{FF2B5EF4-FFF2-40B4-BE49-F238E27FC236}">
                      <a16:creationId xmlns:a16="http://schemas.microsoft.com/office/drawing/2014/main" id="{BD7533A4-3FD1-0D45-177E-05CD13239BE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038660" y="5287800"/>
                  <a:ext cx="342360" cy="2304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6B77D2AD-16BD-72E0-ED03-F1D86168105F}"/>
              </a:ext>
            </a:extLst>
          </p:cNvPr>
          <p:cNvSpPr txBox="1"/>
          <p:nvPr/>
        </p:nvSpPr>
        <p:spPr>
          <a:xfrm>
            <a:off x="3647610" y="1614392"/>
            <a:ext cx="15373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400" dirty="0" err="1"/>
              <a:t>Overtone</a:t>
            </a:r>
            <a:r>
              <a:rPr lang="pt-BR" sz="1400" dirty="0"/>
              <a:t> (</a:t>
            </a:r>
            <a:r>
              <a:rPr lang="pt-BR" sz="1400" dirty="0" err="1"/>
              <a:t>of</a:t>
            </a:r>
            <a:r>
              <a:rPr lang="pt-BR" sz="1400" dirty="0"/>
              <a:t> 910 cm</a:t>
            </a:r>
            <a:r>
              <a:rPr lang="pt-BR" sz="1400" baseline="30000" dirty="0"/>
              <a:t>-1</a:t>
            </a:r>
            <a:r>
              <a:rPr lang="pt-BR" sz="1400" dirty="0"/>
              <a:t> </a:t>
            </a:r>
            <a:r>
              <a:rPr lang="pt-BR" sz="1400" dirty="0" err="1"/>
              <a:t>peak</a:t>
            </a:r>
            <a:r>
              <a:rPr lang="pt-BR" sz="1400" dirty="0"/>
              <a:t>)</a:t>
            </a:r>
            <a:endParaRPr lang="en-GB" sz="1400" dirty="0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36C928A6-623A-99C6-4B33-B474C740D4D7}"/>
              </a:ext>
            </a:extLst>
          </p:cNvPr>
          <p:cNvGrpSpPr/>
          <p:nvPr/>
        </p:nvGrpSpPr>
        <p:grpSpPr>
          <a:xfrm>
            <a:off x="4523496" y="1267009"/>
            <a:ext cx="380520" cy="315720"/>
            <a:chOff x="4523496" y="1267009"/>
            <a:chExt cx="380520" cy="31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DAAAE5FE-BACF-9545-7629-90592E9A5DCC}"/>
                    </a:ext>
                  </a:extLst>
                </p14:cNvPr>
                <p14:cNvContentPartPr/>
                <p14:nvPr/>
              </p14:nvContentPartPr>
              <p14:xfrm>
                <a:off x="4523496" y="1315969"/>
                <a:ext cx="358560" cy="266760"/>
              </p14:xfrm>
            </p:contentPart>
          </mc:Choice>
          <mc:Fallback xmlns=""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DAAAE5FE-BACF-9545-7629-90592E9A5DC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514496" y="1306969"/>
                  <a:ext cx="37620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717D8C8A-E0E3-8B47-6E70-093839439285}"/>
                    </a:ext>
                  </a:extLst>
                </p14:cNvPr>
                <p14:cNvContentPartPr/>
                <p14:nvPr/>
              </p14:nvContentPartPr>
              <p14:xfrm>
                <a:off x="4732296" y="1267009"/>
                <a:ext cx="171720" cy="84240"/>
              </p14:xfrm>
            </p:contentPart>
          </mc:Choice>
          <mc:Fallback xmlns=""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717D8C8A-E0E3-8B47-6E70-09383943928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723656" y="1258369"/>
                  <a:ext cx="189360" cy="101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41120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6">
            <a:extLst>
              <a:ext uri="{FF2B5EF4-FFF2-40B4-BE49-F238E27FC236}">
                <a16:creationId xmlns:a16="http://schemas.microsoft.com/office/drawing/2014/main" id="{63E99A27-C18D-34C9-F453-CA6070D4CB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06"/>
          <a:stretch/>
        </p:blipFill>
        <p:spPr>
          <a:xfrm>
            <a:off x="103939" y="3527241"/>
            <a:ext cx="11812649" cy="3475033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FD5CF3-A41A-4D23-8B00-9E85E2B84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8AC826-759D-4769-9DF7-CA37BCA2F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100C8D-70D5-4757-91C7-65A6DFECE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58E6EA-038C-4BED-890E-E207D215BB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720" b="3276"/>
          <a:stretch/>
        </p:blipFill>
        <p:spPr>
          <a:xfrm>
            <a:off x="103939" y="63500"/>
            <a:ext cx="11984122" cy="35528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461CFC-275A-47BA-AD06-AF3945DBC4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171" y="1120448"/>
            <a:ext cx="971686" cy="33342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Tinta 10">
                <a:extLst>
                  <a:ext uri="{FF2B5EF4-FFF2-40B4-BE49-F238E27FC236}">
                    <a16:creationId xmlns:a16="http://schemas.microsoft.com/office/drawing/2014/main" id="{BCB0B818-5B39-7E92-2064-EECCA8FF0E0E}"/>
                  </a:ext>
                </a:extLst>
              </p14:cNvPr>
              <p14:cNvContentPartPr/>
              <p14:nvPr/>
            </p14:nvContentPartPr>
            <p14:xfrm>
              <a:off x="2601180" y="1287159"/>
              <a:ext cx="360" cy="360"/>
            </p14:xfrm>
          </p:contentPart>
        </mc:Choice>
        <mc:Fallback xmlns="">
          <p:pic>
            <p:nvPicPr>
              <p:cNvPr id="11" name="Tinta 10">
                <a:extLst>
                  <a:ext uri="{FF2B5EF4-FFF2-40B4-BE49-F238E27FC236}">
                    <a16:creationId xmlns:a16="http://schemas.microsoft.com/office/drawing/2014/main" id="{BCB0B818-5B39-7E92-2064-EECCA8FF0E0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83540" y="1269519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Agrupar 32">
            <a:extLst>
              <a:ext uri="{FF2B5EF4-FFF2-40B4-BE49-F238E27FC236}">
                <a16:creationId xmlns:a16="http://schemas.microsoft.com/office/drawing/2014/main" id="{0978225A-79E2-B895-DE07-0C4BDFCB068D}"/>
              </a:ext>
            </a:extLst>
          </p:cNvPr>
          <p:cNvGrpSpPr/>
          <p:nvPr/>
        </p:nvGrpSpPr>
        <p:grpSpPr>
          <a:xfrm>
            <a:off x="937045" y="2329336"/>
            <a:ext cx="2925564" cy="906462"/>
            <a:chOff x="937045" y="2329336"/>
            <a:chExt cx="2925564" cy="906462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AFFB712A-F66D-FF71-7CD2-84BB2BA164DE}"/>
                </a:ext>
              </a:extLst>
            </p:cNvPr>
            <p:cNvSpPr txBox="1"/>
            <p:nvPr/>
          </p:nvSpPr>
          <p:spPr>
            <a:xfrm>
              <a:off x="937045" y="2329336"/>
              <a:ext cx="1119792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pt-BR" sz="1600" dirty="0">
                  <a:effectLst/>
                  <a:latin typeface="Times New Roman" panose="02020603050405020304" pitchFamily="18" charset="0"/>
                </a:rPr>
                <a:t>C=</a:t>
              </a:r>
              <a:r>
                <a:rPr lang="pt-BR" sz="1600" dirty="0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</a:rPr>
                <a:t>C–H </a:t>
              </a:r>
              <a:r>
                <a:rPr lang="pt-BR" sz="1600" dirty="0" err="1">
                  <a:effectLst/>
                  <a:latin typeface="Times New Roman" panose="02020603050405020304" pitchFamily="18" charset="0"/>
                </a:rPr>
                <a:t>stretch</a:t>
              </a:r>
              <a:r>
                <a:rPr lang="pt-BR" sz="1600" dirty="0">
                  <a:effectLst/>
                  <a:latin typeface="Times New Roman" panose="02020603050405020304" pitchFamily="18" charset="0"/>
                </a:rPr>
                <a:t> (sp</a:t>
              </a:r>
              <a:r>
                <a:rPr lang="pt-BR" sz="1600" baseline="30000" dirty="0">
                  <a:effectLst/>
                  <a:latin typeface="Times New Roman" panose="02020603050405020304" pitchFamily="18" charset="0"/>
                </a:rPr>
                <a:t>2</a:t>
              </a:r>
              <a:r>
                <a:rPr lang="pt-BR" sz="1600" dirty="0">
                  <a:effectLst/>
                  <a:latin typeface="Times New Roman" panose="02020603050405020304" pitchFamily="18" charset="0"/>
                </a:rPr>
                <a:t>) </a:t>
              </a:r>
              <a:endParaRPr lang="en-GB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ixaDeTexto 9">
                  <a:extLst>
                    <a:ext uri="{FF2B5EF4-FFF2-40B4-BE49-F238E27FC236}">
                      <a16:creationId xmlns:a16="http://schemas.microsoft.com/office/drawing/2014/main" id="{9A62E3BA-62C8-5696-48E8-2AB411008620}"/>
                    </a:ext>
                  </a:extLst>
                </p:cNvPr>
                <p:cNvSpPr txBox="1"/>
                <p:nvPr/>
              </p:nvSpPr>
              <p:spPr>
                <a:xfrm>
                  <a:off x="3039649" y="2404801"/>
                  <a:ext cx="822960" cy="83099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BR" sz="160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</m:oMath>
                  </a14:m>
                  <a:r>
                    <a:rPr lang="pt-BR" sz="1600" dirty="0">
                      <a:solidFill>
                        <a:schemeClr val="accent1">
                          <a:lumMod val="75000"/>
                        </a:schemeClr>
                      </a:solidFill>
                      <a:effectLst/>
                      <a:latin typeface="Times New Roman" panose="02020603050405020304" pitchFamily="18" charset="0"/>
                    </a:rPr>
                    <a:t>C–H </a:t>
                  </a:r>
                  <a:r>
                    <a:rPr lang="pt-BR" sz="1600" dirty="0" err="1">
                      <a:effectLst/>
                      <a:latin typeface="Times New Roman" panose="02020603050405020304" pitchFamily="18" charset="0"/>
                    </a:rPr>
                    <a:t>stretch</a:t>
                  </a:r>
                  <a:r>
                    <a:rPr lang="pt-BR" sz="1600" dirty="0">
                      <a:effectLst/>
                      <a:latin typeface="Times New Roman" panose="02020603050405020304" pitchFamily="18" charset="0"/>
                    </a:rPr>
                    <a:t> (sp</a:t>
                  </a:r>
                  <a:r>
                    <a:rPr lang="pt-BR" sz="1600" baseline="30000" dirty="0">
                      <a:effectLst/>
                      <a:latin typeface="Times New Roman" panose="02020603050405020304" pitchFamily="18" charset="0"/>
                    </a:rPr>
                    <a:t>3</a:t>
                  </a:r>
                  <a:r>
                    <a:rPr lang="pt-BR" sz="1600" dirty="0">
                      <a:effectLst/>
                      <a:latin typeface="Times New Roman" panose="02020603050405020304" pitchFamily="18" charset="0"/>
                    </a:rPr>
                    <a:t>) </a:t>
                  </a:r>
                  <a:endParaRPr lang="en-GB" sz="1600" dirty="0"/>
                </a:p>
              </p:txBody>
            </p:sp>
          </mc:Choice>
          <mc:Fallback xmlns="">
            <p:sp>
              <p:nvSpPr>
                <p:cNvPr id="10" name="CaixaDeTexto 9">
                  <a:extLst>
                    <a:ext uri="{FF2B5EF4-FFF2-40B4-BE49-F238E27FC236}">
                      <a16:creationId xmlns:a16="http://schemas.microsoft.com/office/drawing/2014/main" id="{9A62E3BA-62C8-5696-48E8-2AB4110086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9649" y="2404801"/>
                  <a:ext cx="822960" cy="830997"/>
                </a:xfrm>
                <a:prstGeom prst="rect">
                  <a:avLst/>
                </a:prstGeom>
                <a:blipFill>
                  <a:blip r:embed="rId8"/>
                  <a:stretch>
                    <a:fillRect l="-4444" t="-2190" r="-2222" b="-802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1D244C8A-58A2-4EE7-10DF-039E4FFA6CDF}"/>
                    </a:ext>
                  </a:extLst>
                </p14:cNvPr>
                <p14:cNvContentPartPr/>
                <p14:nvPr/>
              </p14:nvContentPartPr>
              <p14:xfrm>
                <a:off x="1919857" y="2514339"/>
                <a:ext cx="273960" cy="101880"/>
              </p14:xfrm>
            </p:contentPart>
          </mc:Choice>
          <mc:Fallback xmlns=""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1D244C8A-58A2-4EE7-10DF-039E4FFA6CD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902217" y="2496699"/>
                  <a:ext cx="309600" cy="1375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2928C641-2A4E-0F4C-9DB5-B1CD6ED7AF49}"/>
                </a:ext>
              </a:extLst>
            </p:cNvPr>
            <p:cNvGrpSpPr/>
            <p:nvPr/>
          </p:nvGrpSpPr>
          <p:grpSpPr>
            <a:xfrm>
              <a:off x="2128297" y="2450619"/>
              <a:ext cx="140040" cy="113040"/>
              <a:chOff x="2111220" y="2553600"/>
              <a:chExt cx="140040" cy="113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18" name="Tinta 17">
                    <a:extLst>
                      <a:ext uri="{FF2B5EF4-FFF2-40B4-BE49-F238E27FC236}">
                        <a16:creationId xmlns:a16="http://schemas.microsoft.com/office/drawing/2014/main" id="{86C876CB-94E0-B9EF-0347-8FC1CFC74966}"/>
                      </a:ext>
                    </a:extLst>
                  </p14:cNvPr>
                  <p14:cNvContentPartPr/>
                  <p14:nvPr/>
                </p14:nvContentPartPr>
                <p14:xfrm>
                  <a:off x="2119860" y="2553600"/>
                  <a:ext cx="89640" cy="113040"/>
                </p14:xfrm>
              </p:contentPart>
            </mc:Choice>
            <mc:Fallback xmlns="">
              <p:pic>
                <p:nvPicPr>
                  <p:cNvPr id="18" name="Tinta 17">
                    <a:extLst>
                      <a:ext uri="{FF2B5EF4-FFF2-40B4-BE49-F238E27FC236}">
                        <a16:creationId xmlns:a16="http://schemas.microsoft.com/office/drawing/2014/main" id="{86C876CB-94E0-B9EF-0347-8FC1CFC74966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2102220" y="2535600"/>
                    <a:ext cx="125280" cy="148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19" name="Tinta 18">
                    <a:extLst>
                      <a:ext uri="{FF2B5EF4-FFF2-40B4-BE49-F238E27FC236}">
                        <a16:creationId xmlns:a16="http://schemas.microsoft.com/office/drawing/2014/main" id="{3CFEAF45-8B2B-97D4-61CB-EBB5123E7EC3}"/>
                      </a:ext>
                    </a:extLst>
                  </p14:cNvPr>
                  <p14:cNvContentPartPr/>
                  <p14:nvPr/>
                </p14:nvContentPartPr>
                <p14:xfrm>
                  <a:off x="2111220" y="2569080"/>
                  <a:ext cx="140040" cy="96480"/>
                </p14:xfrm>
              </p:contentPart>
            </mc:Choice>
            <mc:Fallback xmlns="">
              <p:pic>
                <p:nvPicPr>
                  <p:cNvPr id="19" name="Tinta 18">
                    <a:extLst>
                      <a:ext uri="{FF2B5EF4-FFF2-40B4-BE49-F238E27FC236}">
                        <a16:creationId xmlns:a16="http://schemas.microsoft.com/office/drawing/2014/main" id="{3CFEAF45-8B2B-97D4-61CB-EBB5123E7EC3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2093580" y="2551080"/>
                    <a:ext cx="175680" cy="1321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99696579-2FCB-9FE8-EACC-29DF23CCFE51}"/>
                    </a:ext>
                  </a:extLst>
                </p14:cNvPr>
                <p14:cNvContentPartPr/>
                <p14:nvPr/>
              </p14:nvContentPartPr>
              <p14:xfrm>
                <a:off x="2652660" y="2668119"/>
                <a:ext cx="14760" cy="105120"/>
              </p14:xfrm>
            </p:contentPart>
          </mc:Choice>
          <mc:Fallback xmlns=""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99696579-2FCB-9FE8-EACC-29DF23CCFE5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634660" y="2650119"/>
                  <a:ext cx="50400" cy="1407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7" name="Agrupar 26">
              <a:extLst>
                <a:ext uri="{FF2B5EF4-FFF2-40B4-BE49-F238E27FC236}">
                  <a16:creationId xmlns:a16="http://schemas.microsoft.com/office/drawing/2014/main" id="{F48B3E1D-B838-F480-14D5-4A8A76B266F5}"/>
                </a:ext>
              </a:extLst>
            </p:cNvPr>
            <p:cNvGrpSpPr/>
            <p:nvPr/>
          </p:nvGrpSpPr>
          <p:grpSpPr>
            <a:xfrm>
              <a:off x="2516580" y="2678199"/>
              <a:ext cx="505440" cy="192240"/>
              <a:chOff x="2516580" y="4145160"/>
              <a:chExt cx="505440" cy="192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23" name="Tinta 22">
                    <a:extLst>
                      <a:ext uri="{FF2B5EF4-FFF2-40B4-BE49-F238E27FC236}">
                        <a16:creationId xmlns:a16="http://schemas.microsoft.com/office/drawing/2014/main" id="{6A3C3556-5759-FBB1-65D0-13CC4E249B6F}"/>
                      </a:ext>
                    </a:extLst>
                  </p14:cNvPr>
                  <p14:cNvContentPartPr/>
                  <p14:nvPr/>
                </p14:nvContentPartPr>
                <p14:xfrm>
                  <a:off x="2675340" y="4179000"/>
                  <a:ext cx="346680" cy="158400"/>
                </p14:xfrm>
              </p:contentPart>
            </mc:Choice>
            <mc:Fallback xmlns="">
              <p:pic>
                <p:nvPicPr>
                  <p:cNvPr id="23" name="Tinta 22">
                    <a:extLst>
                      <a:ext uri="{FF2B5EF4-FFF2-40B4-BE49-F238E27FC236}">
                        <a16:creationId xmlns:a16="http://schemas.microsoft.com/office/drawing/2014/main" id="{6A3C3556-5759-FBB1-65D0-13CC4E249B6F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2657700" y="4161360"/>
                    <a:ext cx="382320" cy="19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24" name="Tinta 23">
                    <a:extLst>
                      <a:ext uri="{FF2B5EF4-FFF2-40B4-BE49-F238E27FC236}">
                        <a16:creationId xmlns:a16="http://schemas.microsoft.com/office/drawing/2014/main" id="{5D931E03-2431-9D27-8AE0-0D7CDF84C6E7}"/>
                      </a:ext>
                    </a:extLst>
                  </p14:cNvPr>
                  <p14:cNvContentPartPr/>
                  <p14:nvPr/>
                </p14:nvContentPartPr>
                <p14:xfrm>
                  <a:off x="2536020" y="4159200"/>
                  <a:ext cx="52560" cy="5400"/>
                </p14:xfrm>
              </p:contentPart>
            </mc:Choice>
            <mc:Fallback xmlns="">
              <p:pic>
                <p:nvPicPr>
                  <p:cNvPr id="24" name="Tinta 23">
                    <a:extLst>
                      <a:ext uri="{FF2B5EF4-FFF2-40B4-BE49-F238E27FC236}">
                        <a16:creationId xmlns:a16="http://schemas.microsoft.com/office/drawing/2014/main" id="{5D931E03-2431-9D27-8AE0-0D7CDF84C6E7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2518020" y="4141560"/>
                    <a:ext cx="88200" cy="41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25" name="Tinta 24">
                    <a:extLst>
                      <a:ext uri="{FF2B5EF4-FFF2-40B4-BE49-F238E27FC236}">
                        <a16:creationId xmlns:a16="http://schemas.microsoft.com/office/drawing/2014/main" id="{B1F158DA-F884-EA7D-57E2-2D800A0689DE}"/>
                      </a:ext>
                    </a:extLst>
                  </p14:cNvPr>
                  <p14:cNvContentPartPr/>
                  <p14:nvPr/>
                </p14:nvContentPartPr>
                <p14:xfrm>
                  <a:off x="2516580" y="4145160"/>
                  <a:ext cx="141480" cy="83520"/>
                </p14:xfrm>
              </p:contentPart>
            </mc:Choice>
            <mc:Fallback xmlns="">
              <p:pic>
                <p:nvPicPr>
                  <p:cNvPr id="25" name="Tinta 24">
                    <a:extLst>
                      <a:ext uri="{FF2B5EF4-FFF2-40B4-BE49-F238E27FC236}">
                        <a16:creationId xmlns:a16="http://schemas.microsoft.com/office/drawing/2014/main" id="{B1F158DA-F884-EA7D-57E2-2D800A0689DE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2498580" y="4127520"/>
                    <a:ext cx="177120" cy="1191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A951D868-585C-17DB-ACF6-3619B14F8DD7}"/>
                    </a:ext>
                  </a:extLst>
                </p14:cNvPr>
                <p14:cNvContentPartPr/>
                <p14:nvPr/>
              </p14:nvContentPartPr>
              <p14:xfrm>
                <a:off x="2130300" y="2475879"/>
                <a:ext cx="132120" cy="93960"/>
              </p14:xfrm>
            </p:contentPart>
          </mc:Choice>
          <mc:Fallback xmlns=""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A951D868-585C-17DB-ACF6-3619B14F8DD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112300" y="2457879"/>
                  <a:ext cx="167760" cy="1296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8" name="Retângulo 27">
            <a:extLst>
              <a:ext uri="{FF2B5EF4-FFF2-40B4-BE49-F238E27FC236}">
                <a16:creationId xmlns:a16="http://schemas.microsoft.com/office/drawing/2014/main" id="{72B78504-C839-0C5A-F640-D0C986328792}"/>
              </a:ext>
            </a:extLst>
          </p:cNvPr>
          <p:cNvSpPr/>
          <p:nvPr/>
        </p:nvSpPr>
        <p:spPr>
          <a:xfrm>
            <a:off x="5236920" y="288774"/>
            <a:ext cx="579121" cy="2909659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30E0A031-078C-96B0-C495-8E02B8F970D0}"/>
              </a:ext>
            </a:extLst>
          </p:cNvPr>
          <p:cNvSpPr txBox="1"/>
          <p:nvPr/>
        </p:nvSpPr>
        <p:spPr>
          <a:xfrm>
            <a:off x="5079264" y="1774846"/>
            <a:ext cx="89443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</a:rPr>
              <a:t>C=C </a:t>
            </a:r>
            <a:r>
              <a:rPr lang="en-GB" sz="1800" dirty="0">
                <a:effectLst/>
                <a:latin typeface="Times New Roman" panose="02020603050405020304" pitchFamily="18" charset="0"/>
              </a:rPr>
              <a:t>stretch</a:t>
            </a:r>
            <a:endParaRPr lang="en-GB" dirty="0"/>
          </a:p>
        </p:txBody>
      </p:sp>
      <p:pic>
        <p:nvPicPr>
          <p:cNvPr id="31" name="Picture 5">
            <a:extLst>
              <a:ext uri="{FF2B5EF4-FFF2-40B4-BE49-F238E27FC236}">
                <a16:creationId xmlns:a16="http://schemas.microsoft.com/office/drawing/2014/main" id="{C28BB0A7-6480-4BD7-55CA-5284976E88DE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38200" y="4491791"/>
            <a:ext cx="1124107" cy="352474"/>
          </a:xfrm>
          <a:prstGeom prst="rect">
            <a:avLst/>
          </a:prstGeom>
        </p:spPr>
      </p:pic>
      <p:sp>
        <p:nvSpPr>
          <p:cNvPr id="35" name="CaixaDeTexto 34">
            <a:extLst>
              <a:ext uri="{FF2B5EF4-FFF2-40B4-BE49-F238E27FC236}">
                <a16:creationId xmlns:a16="http://schemas.microsoft.com/office/drawing/2014/main" id="{F0125AC7-8AA9-2B37-5A00-AAF5FF0D93A9}"/>
              </a:ext>
            </a:extLst>
          </p:cNvPr>
          <p:cNvSpPr txBox="1"/>
          <p:nvPr/>
        </p:nvSpPr>
        <p:spPr>
          <a:xfrm>
            <a:off x="881520" y="5631116"/>
            <a:ext cx="111979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1600" dirty="0">
                <a:effectLst/>
                <a:latin typeface="Times New Roman" panose="02020603050405020304" pitchFamily="18" charset="0"/>
              </a:rPr>
              <a:t>C=</a:t>
            </a:r>
            <a:r>
              <a:rPr lang="pt-BR" sz="16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C–H </a:t>
            </a:r>
            <a:r>
              <a:rPr lang="pt-BR" sz="1600" dirty="0" err="1">
                <a:effectLst/>
                <a:latin typeface="Times New Roman" panose="02020603050405020304" pitchFamily="18" charset="0"/>
              </a:rPr>
              <a:t>stretch</a:t>
            </a:r>
            <a:r>
              <a:rPr lang="pt-BR" sz="1600" dirty="0">
                <a:effectLst/>
                <a:latin typeface="Times New Roman" panose="02020603050405020304" pitchFamily="18" charset="0"/>
              </a:rPr>
              <a:t> (sp</a:t>
            </a:r>
            <a:r>
              <a:rPr lang="pt-BR" sz="1600" baseline="30000" dirty="0">
                <a:effectLst/>
                <a:latin typeface="Times New Roman" panose="02020603050405020304" pitchFamily="18" charset="0"/>
              </a:rPr>
              <a:t>2</a:t>
            </a:r>
            <a:r>
              <a:rPr lang="pt-BR" sz="1600" dirty="0">
                <a:effectLst/>
                <a:latin typeface="Times New Roman" panose="02020603050405020304" pitchFamily="18" charset="0"/>
              </a:rPr>
              <a:t>) </a:t>
            </a:r>
            <a:endParaRPr lang="en-GB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D8293843-EC94-EE96-CD31-6A9235BAC55A}"/>
                  </a:ext>
                </a:extLst>
              </p:cNvPr>
              <p:cNvSpPr txBox="1"/>
              <p:nvPr/>
            </p:nvSpPr>
            <p:spPr>
              <a:xfrm>
                <a:off x="3039649" y="5738180"/>
                <a:ext cx="822960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16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pt-BR" sz="1600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</a:rPr>
                  <a:t>C–H </a:t>
                </a:r>
                <a:r>
                  <a:rPr lang="pt-BR" sz="1600" dirty="0" err="1">
                    <a:effectLst/>
                    <a:latin typeface="Times New Roman" panose="02020603050405020304" pitchFamily="18" charset="0"/>
                  </a:rPr>
                  <a:t>stretch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</a:rPr>
                  <a:t> (sp</a:t>
                </a:r>
                <a:r>
                  <a:rPr lang="pt-BR" sz="1600" baseline="30000" dirty="0">
                    <a:effectLst/>
                    <a:latin typeface="Times New Roman" panose="02020603050405020304" pitchFamily="18" charset="0"/>
                  </a:rPr>
                  <a:t>3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</a:rPr>
                  <a:t>) </a:t>
                </a:r>
                <a:endParaRPr lang="en-GB" sz="1600" dirty="0"/>
              </a:p>
            </p:txBody>
          </p:sp>
        </mc:Choice>
        <mc:Fallback xmlns="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D8293843-EC94-EE96-CD31-6A9235BAC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9649" y="5738180"/>
                <a:ext cx="822960" cy="830997"/>
              </a:xfrm>
              <a:prstGeom prst="rect">
                <a:avLst/>
              </a:prstGeom>
              <a:blipFill>
                <a:blip r:embed="rId26"/>
                <a:stretch>
                  <a:fillRect l="-4444" t="-2190" r="-2222" b="-80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7" name="Tinta 36">
                <a:extLst>
                  <a:ext uri="{FF2B5EF4-FFF2-40B4-BE49-F238E27FC236}">
                    <a16:creationId xmlns:a16="http://schemas.microsoft.com/office/drawing/2014/main" id="{E7139F7F-366F-482C-26EE-5B0B0E1AEB99}"/>
                  </a:ext>
                </a:extLst>
              </p14:cNvPr>
              <p14:cNvContentPartPr/>
              <p14:nvPr/>
            </p14:nvContentPartPr>
            <p14:xfrm>
              <a:off x="1860434" y="5622047"/>
              <a:ext cx="273960" cy="101880"/>
            </p14:xfrm>
          </p:contentPart>
        </mc:Choice>
        <mc:Fallback xmlns="">
          <p:pic>
            <p:nvPicPr>
              <p:cNvPr id="37" name="Tinta 36">
                <a:extLst>
                  <a:ext uri="{FF2B5EF4-FFF2-40B4-BE49-F238E27FC236}">
                    <a16:creationId xmlns:a16="http://schemas.microsoft.com/office/drawing/2014/main" id="{E7139F7F-366F-482C-26EE-5B0B0E1AEB9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42794" y="5604407"/>
                <a:ext cx="30960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1" name="Tinta 40">
                <a:extLst>
                  <a:ext uri="{FF2B5EF4-FFF2-40B4-BE49-F238E27FC236}">
                    <a16:creationId xmlns:a16="http://schemas.microsoft.com/office/drawing/2014/main" id="{904EDE2A-E337-DC7D-BCF0-8E0FCE602B10}"/>
                  </a:ext>
                </a:extLst>
              </p14:cNvPr>
              <p14:cNvContentPartPr/>
              <p14:nvPr/>
            </p14:nvContentPartPr>
            <p14:xfrm>
              <a:off x="2070877" y="5583587"/>
              <a:ext cx="132120" cy="93960"/>
            </p14:xfrm>
          </p:contentPart>
        </mc:Choice>
        <mc:Fallback xmlns="">
          <p:pic>
            <p:nvPicPr>
              <p:cNvPr id="41" name="Tinta 40">
                <a:extLst>
                  <a:ext uri="{FF2B5EF4-FFF2-40B4-BE49-F238E27FC236}">
                    <a16:creationId xmlns:a16="http://schemas.microsoft.com/office/drawing/2014/main" id="{904EDE2A-E337-DC7D-BCF0-8E0FCE602B1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052877" y="5565587"/>
                <a:ext cx="167760" cy="129600"/>
              </a:xfrm>
              <a:prstGeom prst="rect">
                <a:avLst/>
              </a:prstGeom>
            </p:spPr>
          </p:pic>
        </mc:Fallback>
      </mc:AlternateContent>
      <p:sp>
        <p:nvSpPr>
          <p:cNvPr id="47" name="Retângulo 46">
            <a:extLst>
              <a:ext uri="{FF2B5EF4-FFF2-40B4-BE49-F238E27FC236}">
                <a16:creationId xmlns:a16="http://schemas.microsoft.com/office/drawing/2014/main" id="{EA55D76A-7637-7A28-6A12-BE9FCA27DF01}"/>
              </a:ext>
            </a:extLst>
          </p:cNvPr>
          <p:cNvSpPr/>
          <p:nvPr/>
        </p:nvSpPr>
        <p:spPr>
          <a:xfrm>
            <a:off x="4851743" y="3616325"/>
            <a:ext cx="579121" cy="2909659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AD5DE505-87B4-B793-E041-A53BDB47BA61}"/>
              </a:ext>
            </a:extLst>
          </p:cNvPr>
          <p:cNvSpPr txBox="1"/>
          <p:nvPr/>
        </p:nvSpPr>
        <p:spPr>
          <a:xfrm>
            <a:off x="4900946" y="4749269"/>
            <a:ext cx="894432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</a:rPr>
              <a:t>very weak </a:t>
            </a:r>
            <a:r>
              <a:rPr lang="en-GB" sz="18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</a:rPr>
              <a:t>C=C </a:t>
            </a:r>
            <a:r>
              <a:rPr lang="en-GB" sz="1800" dirty="0">
                <a:effectLst/>
                <a:latin typeface="Times New Roman" panose="02020603050405020304" pitchFamily="18" charset="0"/>
              </a:rPr>
              <a:t>stretch</a:t>
            </a:r>
            <a:endParaRPr lang="en-GB" dirty="0"/>
          </a:p>
        </p:txBody>
      </p:sp>
      <p:grpSp>
        <p:nvGrpSpPr>
          <p:cNvPr id="53" name="Agrupar 52">
            <a:extLst>
              <a:ext uri="{FF2B5EF4-FFF2-40B4-BE49-F238E27FC236}">
                <a16:creationId xmlns:a16="http://schemas.microsoft.com/office/drawing/2014/main" id="{7D641A04-951C-16FE-3551-6ADBA2F4870A}"/>
              </a:ext>
            </a:extLst>
          </p:cNvPr>
          <p:cNvGrpSpPr/>
          <p:nvPr/>
        </p:nvGrpSpPr>
        <p:grpSpPr>
          <a:xfrm>
            <a:off x="2577060" y="6007820"/>
            <a:ext cx="451800" cy="192240"/>
            <a:chOff x="2577060" y="6007820"/>
            <a:chExt cx="451800" cy="19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9F2C3309-B164-1B08-9E40-F2C465EC3F00}"/>
                    </a:ext>
                  </a:extLst>
                </p14:cNvPr>
                <p14:cNvContentPartPr/>
                <p14:nvPr/>
              </p14:nvContentPartPr>
              <p14:xfrm>
                <a:off x="2696220" y="6075500"/>
                <a:ext cx="332640" cy="124560"/>
              </p14:xfrm>
            </p:contentPart>
          </mc:Choice>
          <mc:Fallback xmlns=""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9F2C3309-B164-1B08-9E40-F2C465EC3F0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678580" y="6057860"/>
                  <a:ext cx="3682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B8AFD500-C00E-6C18-CEB6-51EF248DC108}"/>
                    </a:ext>
                  </a:extLst>
                </p14:cNvPr>
                <p14:cNvContentPartPr/>
                <p14:nvPr/>
              </p14:nvContentPartPr>
              <p14:xfrm>
                <a:off x="2650860" y="6046700"/>
                <a:ext cx="91080" cy="90720"/>
              </p14:xfrm>
            </p:contentPart>
          </mc:Choice>
          <mc:Fallback xmlns=""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B8AFD500-C00E-6C18-CEB6-51EF248DC10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633220" y="6029060"/>
                  <a:ext cx="1267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E2508640-0CFC-0D8F-D81E-4AA90EBAD60C}"/>
                    </a:ext>
                  </a:extLst>
                </p14:cNvPr>
                <p14:cNvContentPartPr/>
                <p14:nvPr/>
              </p14:nvContentPartPr>
              <p14:xfrm>
                <a:off x="2600100" y="6007820"/>
                <a:ext cx="88200" cy="120240"/>
              </p14:xfrm>
            </p:contentPart>
          </mc:Choice>
          <mc:Fallback xmlns=""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E2508640-0CFC-0D8F-D81E-4AA90EBAD60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582460" y="5989820"/>
                  <a:ext cx="1238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4DC1705D-BE9C-CA56-66AA-BD9A1C0A6DDB}"/>
                    </a:ext>
                  </a:extLst>
                </p14:cNvPr>
                <p14:cNvContentPartPr/>
                <p14:nvPr/>
              </p14:nvContentPartPr>
              <p14:xfrm>
                <a:off x="2577060" y="6010700"/>
                <a:ext cx="137520" cy="63000"/>
              </p14:xfrm>
            </p:contentPart>
          </mc:Choice>
          <mc:Fallback xmlns=""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4DC1705D-BE9C-CA56-66AA-BD9A1C0A6DD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559060" y="5992700"/>
                  <a:ext cx="173160" cy="98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4" name="Tinta 53">
                <a:extLst>
                  <a:ext uri="{FF2B5EF4-FFF2-40B4-BE49-F238E27FC236}">
                    <a16:creationId xmlns:a16="http://schemas.microsoft.com/office/drawing/2014/main" id="{7EBF5D27-AFD0-B5D0-B181-0E04FCC7BA76}"/>
                  </a:ext>
                </a:extLst>
              </p14:cNvPr>
              <p14:cNvContentPartPr/>
              <p14:nvPr/>
            </p14:nvContentPartPr>
            <p14:xfrm>
              <a:off x="5514660" y="4196660"/>
              <a:ext cx="60840" cy="487080"/>
            </p14:xfrm>
          </p:contentPart>
        </mc:Choice>
        <mc:Fallback xmlns="">
          <p:pic>
            <p:nvPicPr>
              <p:cNvPr id="54" name="Tinta 53">
                <a:extLst>
                  <a:ext uri="{FF2B5EF4-FFF2-40B4-BE49-F238E27FC236}">
                    <a16:creationId xmlns:a16="http://schemas.microsoft.com/office/drawing/2014/main" id="{7EBF5D27-AFD0-B5D0-B181-0E04FCC7BA7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497020" y="4178660"/>
                <a:ext cx="96480" cy="52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5" name="Tinta 54">
                <a:extLst>
                  <a:ext uri="{FF2B5EF4-FFF2-40B4-BE49-F238E27FC236}">
                    <a16:creationId xmlns:a16="http://schemas.microsoft.com/office/drawing/2014/main" id="{1706AC87-6D39-BD5A-F155-6FE0E68A4C74}"/>
                  </a:ext>
                </a:extLst>
              </p14:cNvPr>
              <p14:cNvContentPartPr/>
              <p14:nvPr/>
            </p14:nvContentPartPr>
            <p14:xfrm>
              <a:off x="5442660" y="4067060"/>
              <a:ext cx="105120" cy="126360"/>
            </p14:xfrm>
          </p:contentPart>
        </mc:Choice>
        <mc:Fallback xmlns="">
          <p:pic>
            <p:nvPicPr>
              <p:cNvPr id="55" name="Tinta 54">
                <a:extLst>
                  <a:ext uri="{FF2B5EF4-FFF2-40B4-BE49-F238E27FC236}">
                    <a16:creationId xmlns:a16="http://schemas.microsoft.com/office/drawing/2014/main" id="{1706AC87-6D39-BD5A-F155-6FE0E68A4C7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425020" y="4049420"/>
                <a:ext cx="140760" cy="162000"/>
              </a:xfrm>
              <a:prstGeom prst="rect">
                <a:avLst/>
              </a:prstGeom>
            </p:spPr>
          </p:pic>
        </mc:Fallback>
      </mc:AlternateContent>
      <p:sp>
        <p:nvSpPr>
          <p:cNvPr id="56" name="CaixaDeTexto 55">
            <a:extLst>
              <a:ext uri="{FF2B5EF4-FFF2-40B4-BE49-F238E27FC236}">
                <a16:creationId xmlns:a16="http://schemas.microsoft.com/office/drawing/2014/main" id="{C1814FE7-63E0-E02F-D2AB-50C6CC95CC37}"/>
              </a:ext>
            </a:extLst>
          </p:cNvPr>
          <p:cNvSpPr txBox="1"/>
          <p:nvPr/>
        </p:nvSpPr>
        <p:spPr>
          <a:xfrm>
            <a:off x="8671763" y="2675578"/>
            <a:ext cx="277689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1800" dirty="0">
                <a:effectLst/>
                <a:latin typeface="Times New Roman" panose="02020603050405020304" pitchFamily="18" charset="0"/>
              </a:rPr>
              <a:t>C=</a:t>
            </a:r>
            <a:r>
              <a:rPr lang="pt-BR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C–H </a:t>
            </a:r>
            <a:r>
              <a:rPr lang="pt-BR" sz="1800" dirty="0" err="1">
                <a:effectLst/>
                <a:latin typeface="Times New Roman" panose="02020603050405020304" pitchFamily="18" charset="0"/>
              </a:rPr>
              <a:t>bending</a:t>
            </a:r>
            <a:r>
              <a:rPr lang="pt-BR" sz="1800" dirty="0">
                <a:effectLst/>
                <a:latin typeface="Times New Roman" panose="02020603050405020304" pitchFamily="18" charset="0"/>
              </a:rPr>
              <a:t> (</a:t>
            </a:r>
            <a:r>
              <a:rPr lang="pt-BR" sz="1800" dirty="0" err="1">
                <a:effectLst/>
                <a:latin typeface="Times New Roman" panose="02020603050405020304" pitchFamily="18" charset="0"/>
              </a:rPr>
              <a:t>oop</a:t>
            </a:r>
            <a:r>
              <a:rPr lang="pt-BR" sz="1800" dirty="0">
                <a:effectLst/>
                <a:latin typeface="Times New Roman" panose="02020603050405020304" pitchFamily="18" charset="0"/>
              </a:rPr>
              <a:t>, cis)</a:t>
            </a:r>
            <a:endParaRPr lang="en-GB" sz="1800" dirty="0"/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9E992B36-3E53-D608-6608-7E9848AFC9C9}"/>
              </a:ext>
            </a:extLst>
          </p:cNvPr>
          <p:cNvSpPr txBox="1"/>
          <p:nvPr/>
        </p:nvSpPr>
        <p:spPr>
          <a:xfrm>
            <a:off x="6761138" y="6251598"/>
            <a:ext cx="282140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1800" dirty="0">
                <a:effectLst/>
                <a:latin typeface="Times New Roman" panose="02020603050405020304" pitchFamily="18" charset="0"/>
              </a:rPr>
              <a:t>C=</a:t>
            </a:r>
            <a:r>
              <a:rPr lang="pt-BR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C–H </a:t>
            </a:r>
            <a:r>
              <a:rPr lang="pt-BR" sz="1800" dirty="0" err="1">
                <a:effectLst/>
                <a:latin typeface="Times New Roman" panose="02020603050405020304" pitchFamily="18" charset="0"/>
              </a:rPr>
              <a:t>bending</a:t>
            </a:r>
            <a:r>
              <a:rPr lang="pt-BR" sz="1800" dirty="0">
                <a:effectLst/>
                <a:latin typeface="Times New Roman" panose="02020603050405020304" pitchFamily="18" charset="0"/>
              </a:rPr>
              <a:t> (</a:t>
            </a:r>
            <a:r>
              <a:rPr lang="pt-BR" sz="1800" dirty="0" err="1">
                <a:effectLst/>
                <a:latin typeface="Times New Roman" panose="02020603050405020304" pitchFamily="18" charset="0"/>
              </a:rPr>
              <a:t>oop</a:t>
            </a:r>
            <a:r>
              <a:rPr lang="pt-BR" sz="1800" dirty="0">
                <a:effectLst/>
                <a:latin typeface="Times New Roman" panose="02020603050405020304" pitchFamily="18" charset="0"/>
              </a:rPr>
              <a:t>, trans)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159070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708D7-A146-4DB8-8893-1E435769D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926" y="653088"/>
            <a:ext cx="6982359" cy="544636"/>
          </a:xfrm>
        </p:spPr>
        <p:txBody>
          <a:bodyPr>
            <a:normAutofit fontScale="90000"/>
          </a:bodyPr>
          <a:lstStyle/>
          <a:p>
            <a:r>
              <a:rPr lang="en-GB" sz="4400" dirty="0"/>
              <a:t>Cyclic alkenes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BC01E-DD8C-4C79-B737-EC63DA961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50F5A3-CB27-40BC-A1EB-D6077990B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C634FC-B379-49B2-B792-31CE1A778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12</a:t>
            </a:fld>
            <a:endParaRPr lang="en-US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2AA6E72-248B-A1F0-37BB-90630D376BA7}"/>
              </a:ext>
            </a:extLst>
          </p:cNvPr>
          <p:cNvSpPr txBox="1"/>
          <p:nvPr/>
        </p:nvSpPr>
        <p:spPr>
          <a:xfrm>
            <a:off x="1028698" y="1405404"/>
            <a:ext cx="94869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effectLst/>
                <a:latin typeface="Times New Roman" panose="02020603050405020304" pitchFamily="18" charset="0"/>
              </a:rPr>
              <a:t>C=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C–H       </a:t>
            </a:r>
            <a:r>
              <a:rPr lang="pt-BR" sz="2400" dirty="0" err="1">
                <a:effectLst/>
                <a:latin typeface="Times New Roman" panose="02020603050405020304" pitchFamily="18" charset="0"/>
              </a:rPr>
              <a:t>stretch</a:t>
            </a:r>
            <a:r>
              <a:rPr lang="pt-BR" sz="2400" dirty="0">
                <a:effectLst/>
                <a:latin typeface="Times New Roman" panose="02020603050405020304" pitchFamily="18" charset="0"/>
              </a:rPr>
              <a:t>  &gt; 3000 </a:t>
            </a:r>
            <a:r>
              <a:rPr lang="en-GB" sz="2400" dirty="0">
                <a:latin typeface="Times New Roman" panose="02020603050405020304" pitchFamily="18" charset="0"/>
              </a:rPr>
              <a:t>cm</a:t>
            </a:r>
            <a:r>
              <a:rPr lang="en-GB" sz="2400" baseline="30000" dirty="0">
                <a:latin typeface="Times New Roman" panose="02020603050405020304" pitchFamily="18" charset="0"/>
              </a:rPr>
              <a:t>–1</a:t>
            </a:r>
            <a:r>
              <a:rPr lang="pt-BR" sz="2400" dirty="0">
                <a:effectLst/>
                <a:latin typeface="Times New Roman" panose="02020603050405020304" pitchFamily="18" charset="0"/>
              </a:rPr>
              <a:t> </a:t>
            </a:r>
            <a:r>
              <a:rPr lang="pt-BR" sz="2400" dirty="0" err="1">
                <a:effectLst/>
                <a:latin typeface="Times New Roman" panose="02020603050405020304" pitchFamily="18" charset="0"/>
              </a:rPr>
              <a:t>and</a:t>
            </a:r>
            <a:r>
              <a:rPr lang="pt-BR" sz="2400" dirty="0">
                <a:effectLst/>
                <a:latin typeface="Times New Roman" panose="02020603050405020304" pitchFamily="18" charset="0"/>
              </a:rPr>
              <a:t> </a:t>
            </a:r>
            <a:r>
              <a:rPr lang="pt-BR" sz="2400" dirty="0" err="1">
                <a:effectLst/>
                <a:latin typeface="Times New Roman" panose="02020603050405020304" pitchFamily="18" charset="0"/>
              </a:rPr>
              <a:t>bending</a:t>
            </a:r>
            <a:r>
              <a:rPr lang="pt-BR" sz="2400" dirty="0">
                <a:effectLst/>
                <a:latin typeface="Times New Roman" panose="02020603050405020304" pitchFamily="18" charset="0"/>
              </a:rPr>
              <a:t> (</a:t>
            </a:r>
            <a:r>
              <a:rPr lang="pt-BR" sz="2400" dirty="0" err="1">
                <a:effectLst/>
                <a:latin typeface="Times New Roman" panose="02020603050405020304" pitchFamily="18" charset="0"/>
              </a:rPr>
              <a:t>oop</a:t>
            </a:r>
            <a:r>
              <a:rPr lang="pt-BR" sz="2400" dirty="0">
                <a:effectLst/>
                <a:latin typeface="Times New Roman" panose="02020603050405020304" pitchFamily="18" charset="0"/>
              </a:rPr>
              <a:t>) ~1000 - 650</a:t>
            </a:r>
            <a:r>
              <a:rPr lang="en-GB" sz="2400" dirty="0">
                <a:latin typeface="Times New Roman" panose="02020603050405020304" pitchFamily="18" charset="0"/>
              </a:rPr>
              <a:t> cm</a:t>
            </a:r>
            <a:r>
              <a:rPr lang="en-GB" sz="2400" baseline="30000" dirty="0">
                <a:latin typeface="Times New Roman" panose="02020603050405020304" pitchFamily="18" charset="0"/>
              </a:rPr>
              <a:t>–1</a:t>
            </a:r>
            <a:endParaRPr lang="en-GB" sz="24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8CE61E4-1894-D4F5-98AB-449E7DC51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698" y="3504825"/>
            <a:ext cx="9631119" cy="14861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53B1405F-4404-93CE-E754-3F6204415948}"/>
                  </a:ext>
                </a:extLst>
              </p:cNvPr>
              <p:cNvSpPr txBox="1"/>
              <p:nvPr/>
            </p:nvSpPr>
            <p:spPr>
              <a:xfrm>
                <a:off x="1824707" y="2455114"/>
                <a:ext cx="80391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4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GB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</a:rPr>
                  <a:t>C=C </a:t>
                </a:r>
                <a:r>
                  <a:rPr lang="en-GB" sz="2400" dirty="0">
                    <a:effectLst/>
                    <a:latin typeface="Times New Roman" panose="02020603050405020304" pitchFamily="18" charset="0"/>
                  </a:rPr>
                  <a:t>stretch: sensitive to ring strain</a:t>
                </a:r>
                <a:endParaRPr lang="en-GB" sz="2400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53B1405F-4404-93CE-E754-3F6204415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707" y="2455114"/>
                <a:ext cx="8039100" cy="461665"/>
              </a:xfrm>
              <a:prstGeom prst="rect">
                <a:avLst/>
              </a:prstGeom>
              <a:blipFill>
                <a:blip r:embed="rId3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4940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708D7-A146-4DB8-8893-1E435769D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85" y="394646"/>
            <a:ext cx="6807151" cy="828449"/>
          </a:xfrm>
        </p:spPr>
        <p:txBody>
          <a:bodyPr>
            <a:normAutofit/>
          </a:bodyPr>
          <a:lstStyle/>
          <a:p>
            <a:r>
              <a:rPr lang="en-GB" sz="4400" dirty="0"/>
              <a:t>Cumulated alkenes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BC01E-DD8C-4C79-B737-EC63DA961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50F5A3-CB27-40BC-A1EB-D6077990B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C634FC-B379-49B2-B792-31CE1A778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13</a:t>
            </a:fld>
            <a:endParaRPr lang="en-US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2AA6E72-248B-A1F0-37BB-90630D376BA7}"/>
              </a:ext>
            </a:extLst>
          </p:cNvPr>
          <p:cNvSpPr txBox="1"/>
          <p:nvPr/>
        </p:nvSpPr>
        <p:spPr>
          <a:xfrm>
            <a:off x="610635" y="1760034"/>
            <a:ext cx="82772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  <a:latin typeface="Times New Roman" panose="02020603050405020304" pitchFamily="18" charset="0"/>
              </a:rPr>
              <a:t>C=</a:t>
            </a:r>
            <a:r>
              <a:rPr lang="en-GB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</a:rPr>
              <a:t>C=C </a:t>
            </a:r>
            <a:r>
              <a:rPr lang="en-GB" sz="2400" dirty="0">
                <a:effectLst/>
                <a:latin typeface="Times New Roman" panose="02020603050405020304" pitchFamily="18" charset="0"/>
              </a:rPr>
              <a:t>stretch (asymmetric): 2000–1900 </a:t>
            </a:r>
            <a:r>
              <a:rPr lang="en-GB" sz="2400" dirty="0">
                <a:latin typeface="Times New Roman" panose="02020603050405020304" pitchFamily="18" charset="0"/>
              </a:rPr>
              <a:t>cm</a:t>
            </a:r>
            <a:r>
              <a:rPr lang="en-GB" sz="2400" baseline="30000" dirty="0">
                <a:latin typeface="Times New Roman" panose="02020603050405020304" pitchFamily="18" charset="0"/>
              </a:rPr>
              <a:t>–1</a:t>
            </a:r>
            <a:endParaRPr lang="en-GB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32802F-4AE4-CA1E-A4B7-76CEE7861FC0}"/>
              </a:ext>
            </a:extLst>
          </p:cNvPr>
          <p:cNvSpPr txBox="1">
            <a:spLocks/>
          </p:cNvSpPr>
          <p:nvPr/>
        </p:nvSpPr>
        <p:spPr>
          <a:xfrm>
            <a:off x="635024" y="2758638"/>
            <a:ext cx="6807151" cy="828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200" kern="1200" dirty="0">
                <a:gradFill flip="none" rotWithShape="1">
                  <a:gsLst>
                    <a:gs pos="0">
                      <a:schemeClr val="accent5"/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latin typeface="+mj-lt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GB" sz="4400" dirty="0"/>
              <a:t>Conjugated alkenes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3A3FD99-5505-EB7B-3EE3-77F16F64878E}"/>
              </a:ext>
            </a:extLst>
          </p:cNvPr>
          <p:cNvSpPr txBox="1"/>
          <p:nvPr/>
        </p:nvSpPr>
        <p:spPr>
          <a:xfrm>
            <a:off x="703941" y="1079405"/>
            <a:ext cx="93059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effectLst/>
                <a:latin typeface="Times New Roman" panose="02020603050405020304" pitchFamily="18" charset="0"/>
              </a:rPr>
              <a:t>C=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C–H       </a:t>
            </a:r>
            <a:r>
              <a:rPr lang="pt-BR" sz="2400" dirty="0" err="1">
                <a:effectLst/>
                <a:latin typeface="Times New Roman" panose="02020603050405020304" pitchFamily="18" charset="0"/>
              </a:rPr>
              <a:t>stretch</a:t>
            </a:r>
            <a:r>
              <a:rPr lang="pt-BR" sz="2400" dirty="0">
                <a:effectLst/>
                <a:latin typeface="Times New Roman" panose="02020603050405020304" pitchFamily="18" charset="0"/>
              </a:rPr>
              <a:t>  &gt; 3000 </a:t>
            </a:r>
            <a:r>
              <a:rPr lang="en-GB" sz="2400" dirty="0">
                <a:latin typeface="Times New Roman" panose="02020603050405020304" pitchFamily="18" charset="0"/>
              </a:rPr>
              <a:t>cm</a:t>
            </a:r>
            <a:r>
              <a:rPr lang="en-GB" sz="2400" baseline="30000" dirty="0">
                <a:latin typeface="Times New Roman" panose="02020603050405020304" pitchFamily="18" charset="0"/>
              </a:rPr>
              <a:t>–1</a:t>
            </a:r>
            <a:r>
              <a:rPr lang="pt-BR" sz="2400" dirty="0">
                <a:effectLst/>
                <a:latin typeface="Times New Roman" panose="02020603050405020304" pitchFamily="18" charset="0"/>
              </a:rPr>
              <a:t> </a:t>
            </a:r>
            <a:r>
              <a:rPr lang="pt-BR" sz="2400" dirty="0" err="1">
                <a:effectLst/>
                <a:latin typeface="Times New Roman" panose="02020603050405020304" pitchFamily="18" charset="0"/>
              </a:rPr>
              <a:t>and</a:t>
            </a:r>
            <a:r>
              <a:rPr lang="pt-BR" sz="2400" dirty="0">
                <a:effectLst/>
                <a:latin typeface="Times New Roman" panose="02020603050405020304" pitchFamily="18" charset="0"/>
              </a:rPr>
              <a:t> </a:t>
            </a:r>
            <a:r>
              <a:rPr lang="pt-BR" sz="2400" dirty="0" err="1">
                <a:effectLst/>
                <a:latin typeface="Times New Roman" panose="02020603050405020304" pitchFamily="18" charset="0"/>
              </a:rPr>
              <a:t>bending</a:t>
            </a:r>
            <a:r>
              <a:rPr lang="pt-BR" sz="2400" dirty="0">
                <a:effectLst/>
                <a:latin typeface="Times New Roman" panose="02020603050405020304" pitchFamily="18" charset="0"/>
              </a:rPr>
              <a:t> (</a:t>
            </a:r>
            <a:r>
              <a:rPr lang="pt-BR" sz="2400" dirty="0" err="1">
                <a:effectLst/>
                <a:latin typeface="Times New Roman" panose="02020603050405020304" pitchFamily="18" charset="0"/>
              </a:rPr>
              <a:t>oop</a:t>
            </a:r>
            <a:r>
              <a:rPr lang="pt-BR" sz="2400" dirty="0">
                <a:effectLst/>
                <a:latin typeface="Times New Roman" panose="02020603050405020304" pitchFamily="18" charset="0"/>
              </a:rPr>
              <a:t>) ~1000 - 650</a:t>
            </a:r>
            <a:r>
              <a:rPr lang="en-GB" sz="2400" dirty="0">
                <a:latin typeface="Times New Roman" panose="02020603050405020304" pitchFamily="18" charset="0"/>
              </a:rPr>
              <a:t> cm</a:t>
            </a:r>
            <a:r>
              <a:rPr lang="en-GB" sz="2400" baseline="30000" dirty="0">
                <a:latin typeface="Times New Roman" panose="02020603050405020304" pitchFamily="18" charset="0"/>
              </a:rPr>
              <a:t>–1</a:t>
            </a:r>
            <a:endParaRPr lang="en-GB" sz="24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A3C2A80-1139-7E3A-1E18-233A3451C478}"/>
              </a:ext>
            </a:extLst>
          </p:cNvPr>
          <p:cNvSpPr txBox="1"/>
          <p:nvPr/>
        </p:nvSpPr>
        <p:spPr>
          <a:xfrm>
            <a:off x="610635" y="3990478"/>
            <a:ext cx="93059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effectLst/>
                <a:latin typeface="Times New Roman" panose="02020603050405020304" pitchFamily="18" charset="0"/>
              </a:rPr>
              <a:t>C=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C–H       </a:t>
            </a:r>
            <a:r>
              <a:rPr lang="pt-BR" sz="2400" dirty="0" err="1">
                <a:effectLst/>
                <a:latin typeface="Times New Roman" panose="02020603050405020304" pitchFamily="18" charset="0"/>
              </a:rPr>
              <a:t>stretch</a:t>
            </a:r>
            <a:r>
              <a:rPr lang="pt-BR" sz="2400" dirty="0">
                <a:effectLst/>
                <a:latin typeface="Times New Roman" panose="02020603050405020304" pitchFamily="18" charset="0"/>
              </a:rPr>
              <a:t>  &gt; 3000 </a:t>
            </a:r>
            <a:r>
              <a:rPr lang="en-GB" sz="2400" dirty="0">
                <a:latin typeface="Times New Roman" panose="02020603050405020304" pitchFamily="18" charset="0"/>
              </a:rPr>
              <a:t>cm</a:t>
            </a:r>
            <a:r>
              <a:rPr lang="en-GB" sz="2400" baseline="30000" dirty="0">
                <a:latin typeface="Times New Roman" panose="02020603050405020304" pitchFamily="18" charset="0"/>
              </a:rPr>
              <a:t>–1</a:t>
            </a:r>
            <a:r>
              <a:rPr lang="pt-BR" sz="2400" dirty="0">
                <a:effectLst/>
                <a:latin typeface="Times New Roman" panose="02020603050405020304" pitchFamily="18" charset="0"/>
              </a:rPr>
              <a:t> </a:t>
            </a:r>
            <a:r>
              <a:rPr lang="pt-BR" sz="2400" dirty="0" err="1">
                <a:effectLst/>
                <a:latin typeface="Times New Roman" panose="02020603050405020304" pitchFamily="18" charset="0"/>
              </a:rPr>
              <a:t>and</a:t>
            </a:r>
            <a:r>
              <a:rPr lang="pt-BR" sz="2400" dirty="0">
                <a:effectLst/>
                <a:latin typeface="Times New Roman" panose="02020603050405020304" pitchFamily="18" charset="0"/>
              </a:rPr>
              <a:t> </a:t>
            </a:r>
            <a:r>
              <a:rPr lang="pt-BR" sz="2400" dirty="0" err="1">
                <a:effectLst/>
                <a:latin typeface="Times New Roman" panose="02020603050405020304" pitchFamily="18" charset="0"/>
              </a:rPr>
              <a:t>bending</a:t>
            </a:r>
            <a:r>
              <a:rPr lang="pt-BR" sz="2400" dirty="0">
                <a:effectLst/>
                <a:latin typeface="Times New Roman" panose="02020603050405020304" pitchFamily="18" charset="0"/>
              </a:rPr>
              <a:t> (</a:t>
            </a:r>
            <a:r>
              <a:rPr lang="pt-BR" sz="2400" dirty="0" err="1">
                <a:effectLst/>
                <a:latin typeface="Times New Roman" panose="02020603050405020304" pitchFamily="18" charset="0"/>
              </a:rPr>
              <a:t>oop</a:t>
            </a:r>
            <a:r>
              <a:rPr lang="pt-BR" sz="2400" dirty="0">
                <a:effectLst/>
                <a:latin typeface="Times New Roman" panose="02020603050405020304" pitchFamily="18" charset="0"/>
              </a:rPr>
              <a:t>) ~1000 - 650</a:t>
            </a:r>
            <a:r>
              <a:rPr lang="en-GB" sz="2400" dirty="0">
                <a:latin typeface="Times New Roman" panose="02020603050405020304" pitchFamily="18" charset="0"/>
              </a:rPr>
              <a:t> cm</a:t>
            </a:r>
            <a:r>
              <a:rPr lang="en-GB" sz="2400" baseline="30000" dirty="0">
                <a:latin typeface="Times New Roman" panose="02020603050405020304" pitchFamily="18" charset="0"/>
              </a:rPr>
              <a:t>–1</a:t>
            </a:r>
            <a:endParaRPr lang="en-GB" sz="2400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A31B9955-1B84-C34A-5F38-08CA3EFBCD43}"/>
              </a:ext>
            </a:extLst>
          </p:cNvPr>
          <p:cNvSpPr txBox="1"/>
          <p:nvPr/>
        </p:nvSpPr>
        <p:spPr>
          <a:xfrm>
            <a:off x="610634" y="4940367"/>
            <a:ext cx="82772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</a:rPr>
              <a:t>C=C </a:t>
            </a:r>
            <a:r>
              <a:rPr lang="en-GB" sz="2400" dirty="0">
                <a:effectLst/>
                <a:latin typeface="Times New Roman" panose="02020603050405020304" pitchFamily="18" charset="0"/>
              </a:rPr>
              <a:t>stretch:	resonance decreasing K, thus decreasing frequency</a:t>
            </a:r>
          </a:p>
          <a:p>
            <a:r>
              <a:rPr lang="en-GB" sz="2400" dirty="0">
                <a:effectLst/>
                <a:latin typeface="Times New Roman" panose="02020603050405020304" pitchFamily="18" charset="0"/>
              </a:rPr>
              <a:t>   </a:t>
            </a:r>
            <a:endParaRPr lang="en-GB" sz="2400" dirty="0"/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48AF5120-F675-1546-8124-C45D67464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1000" y="4644000"/>
            <a:ext cx="1971950" cy="103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08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m 60">
            <a:extLst>
              <a:ext uri="{FF2B5EF4-FFF2-40B4-BE49-F238E27FC236}">
                <a16:creationId xmlns:a16="http://schemas.microsoft.com/office/drawing/2014/main" id="{F19E763F-A11C-6A6F-1862-5878CA5BB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58" y="420656"/>
            <a:ext cx="12192000" cy="271447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755407-B96B-483B-9D1A-51AD22D47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747208-CAB6-4757-8D49-4DF512018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CFC9F8-A7AB-47FC-BB53-CDA84CC03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14</a:t>
            </a:fld>
            <a:endParaRPr lang="en-US"/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90E734A3-4E9D-CA2C-8D86-14DB073215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474" y="1847036"/>
            <a:ext cx="1571844" cy="485843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4186CEA1-46F5-E0AF-D755-B342B0961BB0}"/>
              </a:ext>
            </a:extLst>
          </p:cNvPr>
          <p:cNvSpPr txBox="1"/>
          <p:nvPr/>
        </p:nvSpPr>
        <p:spPr>
          <a:xfrm>
            <a:off x="4421455" y="76010"/>
            <a:ext cx="340800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dirty="0"/>
              <a:t>1,3-butadiene</a:t>
            </a:r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id="{146F582D-06E6-3045-3258-A14F3C7B9D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74"/>
          <a:stretch/>
        </p:blipFill>
        <p:spPr>
          <a:xfrm>
            <a:off x="0" y="3443656"/>
            <a:ext cx="11988000" cy="2969002"/>
          </a:xfrm>
          <a:prstGeom prst="rect">
            <a:avLst/>
          </a:prstGeom>
        </p:spPr>
      </p:pic>
      <p:sp>
        <p:nvSpPr>
          <p:cNvPr id="38" name="CaixaDeTexto 37">
            <a:extLst>
              <a:ext uri="{FF2B5EF4-FFF2-40B4-BE49-F238E27FC236}">
                <a16:creationId xmlns:a16="http://schemas.microsoft.com/office/drawing/2014/main" id="{73616CA5-4110-8FC8-55F9-E4C07A16AC0E}"/>
              </a:ext>
            </a:extLst>
          </p:cNvPr>
          <p:cNvSpPr txBox="1"/>
          <p:nvPr/>
        </p:nvSpPr>
        <p:spPr>
          <a:xfrm>
            <a:off x="4926000" y="3329668"/>
            <a:ext cx="273153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dirty="0"/>
              <a:t>2-Methyl-1,3-butadiene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9C23FF6-C86D-06AD-F4A1-6F96D5305F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092" y="4548117"/>
            <a:ext cx="1473475" cy="93248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4" name="Tinta 43">
                <a:extLst>
                  <a:ext uri="{FF2B5EF4-FFF2-40B4-BE49-F238E27FC236}">
                    <a16:creationId xmlns:a16="http://schemas.microsoft.com/office/drawing/2014/main" id="{56FB7E01-1FA6-5DFE-9396-1EA0B5B6C61A}"/>
                  </a:ext>
                </a:extLst>
              </p14:cNvPr>
              <p14:cNvContentPartPr/>
              <p14:nvPr/>
            </p14:nvContentPartPr>
            <p14:xfrm>
              <a:off x="8016521" y="565801"/>
              <a:ext cx="360" cy="2304000"/>
            </p14:xfrm>
          </p:contentPart>
        </mc:Choice>
        <mc:Fallback xmlns="">
          <p:pic>
            <p:nvPicPr>
              <p:cNvPr id="44" name="Tinta 43">
                <a:extLst>
                  <a:ext uri="{FF2B5EF4-FFF2-40B4-BE49-F238E27FC236}">
                    <a16:creationId xmlns:a16="http://schemas.microsoft.com/office/drawing/2014/main" id="{56FB7E01-1FA6-5DFE-9396-1EA0B5B6C61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12201" y="561482"/>
                <a:ext cx="9000" cy="2312639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Agrupar 54">
            <a:extLst>
              <a:ext uri="{FF2B5EF4-FFF2-40B4-BE49-F238E27FC236}">
                <a16:creationId xmlns:a16="http://schemas.microsoft.com/office/drawing/2014/main" id="{46BF859B-4B99-FC1A-ED0F-304B6B7C041F}"/>
              </a:ext>
            </a:extLst>
          </p:cNvPr>
          <p:cNvGrpSpPr/>
          <p:nvPr/>
        </p:nvGrpSpPr>
        <p:grpSpPr>
          <a:xfrm>
            <a:off x="7804481" y="2965154"/>
            <a:ext cx="424080" cy="104760"/>
            <a:chOff x="7948661" y="701106"/>
            <a:chExt cx="424080" cy="10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DBC123C0-FE1E-9E7D-5D2E-BCFF80B12AE3}"/>
                    </a:ext>
                  </a:extLst>
                </p14:cNvPr>
                <p14:cNvContentPartPr/>
                <p14:nvPr/>
              </p14:nvContentPartPr>
              <p14:xfrm>
                <a:off x="7948661" y="701106"/>
                <a:ext cx="50040" cy="92520"/>
              </p14:xfrm>
            </p:contentPart>
          </mc:Choice>
          <mc:Fallback xmlns=""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DBC123C0-FE1E-9E7D-5D2E-BCFF80B12AE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944341" y="696786"/>
                  <a:ext cx="586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144024BF-6374-FEA5-469D-0CBED5419071}"/>
                    </a:ext>
                  </a:extLst>
                </p14:cNvPr>
                <p14:cNvContentPartPr/>
                <p14:nvPr/>
              </p14:nvContentPartPr>
              <p14:xfrm>
                <a:off x="8023541" y="705066"/>
                <a:ext cx="82080" cy="72000"/>
              </p14:xfrm>
            </p:contentPart>
          </mc:Choice>
          <mc:Fallback xmlns=""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144024BF-6374-FEA5-469D-0CBED541907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019221" y="700746"/>
                  <a:ext cx="907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44B13B25-8C43-FCF1-B027-95F83B85C747}"/>
                    </a:ext>
                  </a:extLst>
                </p14:cNvPr>
                <p14:cNvContentPartPr/>
                <p14:nvPr/>
              </p14:nvContentPartPr>
              <p14:xfrm>
                <a:off x="8123981" y="703266"/>
                <a:ext cx="102240" cy="84240"/>
              </p14:xfrm>
            </p:contentPart>
          </mc:Choice>
          <mc:Fallback xmlns=""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44B13B25-8C43-FCF1-B027-95F83B85C74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119661" y="698946"/>
                  <a:ext cx="1108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54" name="Tinta 53">
                  <a:extLst>
                    <a:ext uri="{FF2B5EF4-FFF2-40B4-BE49-F238E27FC236}">
                      <a16:creationId xmlns:a16="http://schemas.microsoft.com/office/drawing/2014/main" id="{113A9780-054A-4406-E24F-0273F98585F0}"/>
                    </a:ext>
                  </a:extLst>
                </p14:cNvPr>
                <p14:cNvContentPartPr/>
                <p14:nvPr/>
              </p14:nvContentPartPr>
              <p14:xfrm>
                <a:off x="8239901" y="708666"/>
                <a:ext cx="132840" cy="97200"/>
              </p14:xfrm>
            </p:contentPart>
          </mc:Choice>
          <mc:Fallback xmlns="">
            <p:pic>
              <p:nvPicPr>
                <p:cNvPr id="54" name="Tinta 53">
                  <a:extLst>
                    <a:ext uri="{FF2B5EF4-FFF2-40B4-BE49-F238E27FC236}">
                      <a16:creationId xmlns:a16="http://schemas.microsoft.com/office/drawing/2014/main" id="{113A9780-054A-4406-E24F-0273F98585F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235581" y="704346"/>
                  <a:ext cx="141480" cy="1058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FA68ACDF-DDE9-E39A-964A-EDC0E50F2198}"/>
              </a:ext>
            </a:extLst>
          </p:cNvPr>
          <p:cNvSpPr txBox="1"/>
          <p:nvPr/>
        </p:nvSpPr>
        <p:spPr>
          <a:xfrm>
            <a:off x="8266726" y="2027410"/>
            <a:ext cx="1725703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</a:rPr>
              <a:t>C=C </a:t>
            </a:r>
            <a:r>
              <a:rPr lang="en-GB" sz="1800" dirty="0">
                <a:effectLst/>
                <a:latin typeface="Times New Roman" panose="02020603050405020304" pitchFamily="18" charset="0"/>
              </a:rPr>
              <a:t>stretch (asymmetrical)</a:t>
            </a:r>
          </a:p>
          <a:p>
            <a:r>
              <a:rPr lang="en-GB" dirty="0">
                <a:latin typeface="Times New Roman" panose="02020603050405020304" pitchFamily="18" charset="0"/>
              </a:rPr>
              <a:t>&lt; 1600 cm</a:t>
            </a:r>
            <a:r>
              <a:rPr lang="en-GB" baseline="30000" dirty="0">
                <a:latin typeface="Times New Roman" panose="02020603050405020304" pitchFamily="18" charset="0"/>
              </a:rPr>
              <a:t>-1</a:t>
            </a:r>
            <a:endParaRPr lang="en-GB" baseline="30000" dirty="0"/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2E1D3241-6E73-34FB-18C9-33C2D94B9E39}"/>
              </a:ext>
            </a:extLst>
          </p:cNvPr>
          <p:cNvSpPr txBox="1"/>
          <p:nvPr/>
        </p:nvSpPr>
        <p:spPr>
          <a:xfrm>
            <a:off x="1798320" y="1031300"/>
            <a:ext cx="82296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1600" dirty="0">
                <a:effectLst/>
                <a:latin typeface="Times New Roman" panose="02020603050405020304" pitchFamily="18" charset="0"/>
              </a:rPr>
              <a:t>C=</a:t>
            </a:r>
            <a:r>
              <a:rPr lang="pt-BR" sz="16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C–H </a:t>
            </a:r>
            <a:r>
              <a:rPr lang="pt-BR" sz="1600" dirty="0" err="1">
                <a:effectLst/>
                <a:latin typeface="Times New Roman" panose="02020603050405020304" pitchFamily="18" charset="0"/>
              </a:rPr>
              <a:t>stretch</a:t>
            </a:r>
            <a:r>
              <a:rPr lang="pt-BR" sz="1600" dirty="0">
                <a:effectLst/>
                <a:latin typeface="Times New Roman" panose="02020603050405020304" pitchFamily="18" charset="0"/>
              </a:rPr>
              <a:t> (sp</a:t>
            </a:r>
            <a:r>
              <a:rPr lang="pt-BR" sz="1600" baseline="30000" dirty="0">
                <a:effectLst/>
                <a:latin typeface="Times New Roman" panose="02020603050405020304" pitchFamily="18" charset="0"/>
              </a:rPr>
              <a:t>2</a:t>
            </a:r>
            <a:r>
              <a:rPr lang="pt-BR" sz="1600" dirty="0">
                <a:effectLst/>
                <a:latin typeface="Times New Roman" panose="02020603050405020304" pitchFamily="18" charset="0"/>
              </a:rPr>
              <a:t>) </a:t>
            </a:r>
            <a:endParaRPr lang="en-GB" sz="1600" dirty="0"/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DF664113-D2ED-4864-CF4E-E9DE25F5DE12}"/>
              </a:ext>
            </a:extLst>
          </p:cNvPr>
          <p:cNvSpPr txBox="1"/>
          <p:nvPr/>
        </p:nvSpPr>
        <p:spPr>
          <a:xfrm>
            <a:off x="2225510" y="5073466"/>
            <a:ext cx="82296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1600" dirty="0">
                <a:effectLst/>
                <a:latin typeface="Times New Roman" panose="02020603050405020304" pitchFamily="18" charset="0"/>
              </a:rPr>
              <a:t>C=</a:t>
            </a:r>
            <a:r>
              <a:rPr lang="pt-BR" sz="16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C–H </a:t>
            </a:r>
            <a:r>
              <a:rPr lang="pt-BR" sz="1600" dirty="0" err="1">
                <a:effectLst/>
                <a:latin typeface="Times New Roman" panose="02020603050405020304" pitchFamily="18" charset="0"/>
              </a:rPr>
              <a:t>stretch</a:t>
            </a:r>
            <a:r>
              <a:rPr lang="pt-BR" sz="1600" dirty="0">
                <a:effectLst/>
                <a:latin typeface="Times New Roman" panose="02020603050405020304" pitchFamily="18" charset="0"/>
              </a:rPr>
              <a:t> (sp</a:t>
            </a:r>
            <a:r>
              <a:rPr lang="pt-BR" sz="1600" baseline="30000" dirty="0">
                <a:effectLst/>
                <a:latin typeface="Times New Roman" panose="02020603050405020304" pitchFamily="18" charset="0"/>
              </a:rPr>
              <a:t>2</a:t>
            </a:r>
            <a:r>
              <a:rPr lang="pt-BR" sz="1600" dirty="0">
                <a:effectLst/>
                <a:latin typeface="Times New Roman" panose="02020603050405020304" pitchFamily="18" charset="0"/>
              </a:rPr>
              <a:t>) </a:t>
            </a:r>
            <a:endParaRPr lang="en-GB" sz="1600" dirty="0"/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E53D9B97-F02D-47F7-D7E1-C7680DAB1B3B}"/>
              </a:ext>
            </a:extLst>
          </p:cNvPr>
          <p:cNvSpPr txBox="1"/>
          <p:nvPr/>
        </p:nvSpPr>
        <p:spPr>
          <a:xfrm>
            <a:off x="10621366" y="4837943"/>
            <a:ext cx="98461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1800" dirty="0">
                <a:effectLst/>
                <a:latin typeface="Times New Roman" panose="02020603050405020304" pitchFamily="18" charset="0"/>
              </a:rPr>
              <a:t>C=</a:t>
            </a:r>
            <a:r>
              <a:rPr lang="pt-BR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C–H </a:t>
            </a:r>
            <a:r>
              <a:rPr lang="pt-BR" sz="1800" dirty="0" err="1">
                <a:effectLst/>
                <a:latin typeface="Times New Roman" panose="02020603050405020304" pitchFamily="18" charset="0"/>
              </a:rPr>
              <a:t>bending</a:t>
            </a:r>
            <a:r>
              <a:rPr lang="pt-BR" sz="1800" dirty="0">
                <a:effectLst/>
                <a:latin typeface="Times New Roman" panose="02020603050405020304" pitchFamily="18" charset="0"/>
              </a:rPr>
              <a:t> (</a:t>
            </a:r>
            <a:r>
              <a:rPr lang="pt-BR" sz="1800" dirty="0" err="1">
                <a:effectLst/>
                <a:latin typeface="Times New Roman" panose="02020603050405020304" pitchFamily="18" charset="0"/>
              </a:rPr>
              <a:t>oop</a:t>
            </a:r>
            <a:r>
              <a:rPr lang="pt-BR" sz="1800" dirty="0">
                <a:effectLst/>
                <a:latin typeface="Times New Roman" panose="02020603050405020304" pitchFamily="18" charset="0"/>
              </a:rPr>
              <a:t>)</a:t>
            </a:r>
            <a:endParaRPr lang="en-GB" sz="1800" dirty="0"/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9E240DD1-1C6B-532C-1CA6-CF94815F2876}"/>
              </a:ext>
            </a:extLst>
          </p:cNvPr>
          <p:cNvSpPr txBox="1"/>
          <p:nvPr/>
        </p:nvSpPr>
        <p:spPr>
          <a:xfrm>
            <a:off x="10608343" y="1664905"/>
            <a:ext cx="98461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1800" dirty="0">
                <a:effectLst/>
                <a:latin typeface="Times New Roman" panose="02020603050405020304" pitchFamily="18" charset="0"/>
              </a:rPr>
              <a:t>C=</a:t>
            </a:r>
            <a:r>
              <a:rPr lang="pt-BR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C–H </a:t>
            </a:r>
            <a:r>
              <a:rPr lang="pt-BR" sz="1800" dirty="0" err="1">
                <a:effectLst/>
                <a:latin typeface="Times New Roman" panose="02020603050405020304" pitchFamily="18" charset="0"/>
              </a:rPr>
              <a:t>bending</a:t>
            </a:r>
            <a:r>
              <a:rPr lang="pt-BR" sz="1800" dirty="0">
                <a:effectLst/>
                <a:latin typeface="Times New Roman" panose="02020603050405020304" pitchFamily="18" charset="0"/>
              </a:rPr>
              <a:t> (</a:t>
            </a:r>
            <a:r>
              <a:rPr lang="pt-BR" sz="1800" dirty="0" err="1">
                <a:effectLst/>
                <a:latin typeface="Times New Roman" panose="02020603050405020304" pitchFamily="18" charset="0"/>
              </a:rPr>
              <a:t>oop</a:t>
            </a:r>
            <a:r>
              <a:rPr lang="pt-BR" sz="1800" dirty="0">
                <a:effectLst/>
                <a:latin typeface="Times New Roman" panose="02020603050405020304" pitchFamily="18" charset="0"/>
              </a:rPr>
              <a:t>)</a:t>
            </a:r>
            <a:endParaRPr lang="en-GB" sz="1800" dirty="0"/>
          </a:p>
        </p:txBody>
      </p:sp>
      <p:pic>
        <p:nvPicPr>
          <p:cNvPr id="83" name="Imagem 82" descr="Diagrama&#10;&#10;Descrição gerada automaticamente com confiança baixa">
            <a:extLst>
              <a:ext uri="{FF2B5EF4-FFF2-40B4-BE49-F238E27FC236}">
                <a16:creationId xmlns:a16="http://schemas.microsoft.com/office/drawing/2014/main" id="{D67809B5-E549-1BD2-7EDC-E8239A0449CB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36783" t="7087" r="46069" b="21833"/>
          <a:stretch/>
        </p:blipFill>
        <p:spPr>
          <a:xfrm>
            <a:off x="6291768" y="4261686"/>
            <a:ext cx="834645" cy="20758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4" name="Tinta 83">
                <a:extLst>
                  <a:ext uri="{FF2B5EF4-FFF2-40B4-BE49-F238E27FC236}">
                    <a16:creationId xmlns:a16="http://schemas.microsoft.com/office/drawing/2014/main" id="{159AC7B5-9D86-4C94-7D6F-738D72B36570}"/>
                  </a:ext>
                </a:extLst>
              </p14:cNvPr>
              <p14:cNvContentPartPr/>
              <p14:nvPr/>
            </p14:nvContentPartPr>
            <p14:xfrm>
              <a:off x="7570176" y="3824809"/>
              <a:ext cx="1101960" cy="1116720"/>
            </p14:xfrm>
          </p:contentPart>
        </mc:Choice>
        <mc:Fallback xmlns="">
          <p:pic>
            <p:nvPicPr>
              <p:cNvPr id="84" name="Tinta 83">
                <a:extLst>
                  <a:ext uri="{FF2B5EF4-FFF2-40B4-BE49-F238E27FC236}">
                    <a16:creationId xmlns:a16="http://schemas.microsoft.com/office/drawing/2014/main" id="{159AC7B5-9D86-4C94-7D6F-738D72B3657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561176" y="3816169"/>
                <a:ext cx="1119600" cy="113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Agrupar 90">
            <a:extLst>
              <a:ext uri="{FF2B5EF4-FFF2-40B4-BE49-F238E27FC236}">
                <a16:creationId xmlns:a16="http://schemas.microsoft.com/office/drawing/2014/main" id="{43ED9552-18BE-2C0F-13BB-C9EBD9734B8B}"/>
              </a:ext>
            </a:extLst>
          </p:cNvPr>
          <p:cNvGrpSpPr/>
          <p:nvPr/>
        </p:nvGrpSpPr>
        <p:grpSpPr>
          <a:xfrm>
            <a:off x="7245816" y="4851889"/>
            <a:ext cx="542520" cy="182880"/>
            <a:chOff x="7245816" y="4851889"/>
            <a:chExt cx="542520" cy="18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89" name="Tinta 88">
                  <a:extLst>
                    <a:ext uri="{FF2B5EF4-FFF2-40B4-BE49-F238E27FC236}">
                      <a16:creationId xmlns:a16="http://schemas.microsoft.com/office/drawing/2014/main" id="{9F7C0429-4037-5CED-13B5-CCE7B5F2B969}"/>
                    </a:ext>
                  </a:extLst>
                </p14:cNvPr>
                <p14:cNvContentPartPr/>
                <p14:nvPr/>
              </p14:nvContentPartPr>
              <p14:xfrm>
                <a:off x="7319976" y="4851889"/>
                <a:ext cx="468360" cy="154080"/>
              </p14:xfrm>
            </p:contentPart>
          </mc:Choice>
          <mc:Fallback xmlns="">
            <p:pic>
              <p:nvPicPr>
                <p:cNvPr id="89" name="Tinta 88">
                  <a:extLst>
                    <a:ext uri="{FF2B5EF4-FFF2-40B4-BE49-F238E27FC236}">
                      <a16:creationId xmlns:a16="http://schemas.microsoft.com/office/drawing/2014/main" id="{9F7C0429-4037-5CED-13B5-CCE7B5F2B96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311336" y="4843249"/>
                  <a:ext cx="4860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90" name="Tinta 89">
                  <a:extLst>
                    <a:ext uri="{FF2B5EF4-FFF2-40B4-BE49-F238E27FC236}">
                      <a16:creationId xmlns:a16="http://schemas.microsoft.com/office/drawing/2014/main" id="{6CBC654A-7522-FDFC-F39C-58F91E088A90}"/>
                    </a:ext>
                  </a:extLst>
                </p14:cNvPr>
                <p14:cNvContentPartPr/>
                <p14:nvPr/>
              </p14:nvContentPartPr>
              <p14:xfrm>
                <a:off x="7245816" y="4917769"/>
                <a:ext cx="70920" cy="117000"/>
              </p14:xfrm>
            </p:contentPart>
          </mc:Choice>
          <mc:Fallback xmlns="">
            <p:pic>
              <p:nvPicPr>
                <p:cNvPr id="90" name="Tinta 89">
                  <a:extLst>
                    <a:ext uri="{FF2B5EF4-FFF2-40B4-BE49-F238E27FC236}">
                      <a16:creationId xmlns:a16="http://schemas.microsoft.com/office/drawing/2014/main" id="{6CBC654A-7522-FDFC-F39C-58F91E088A9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236816" y="4908769"/>
                  <a:ext cx="88560" cy="1346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8" name="CaixaDeTexto 97">
            <a:extLst>
              <a:ext uri="{FF2B5EF4-FFF2-40B4-BE49-F238E27FC236}">
                <a16:creationId xmlns:a16="http://schemas.microsoft.com/office/drawing/2014/main" id="{F3B43B93-8D2D-940E-40A9-51B8E67AB36F}"/>
              </a:ext>
            </a:extLst>
          </p:cNvPr>
          <p:cNvSpPr txBox="1"/>
          <p:nvPr/>
        </p:nvSpPr>
        <p:spPr>
          <a:xfrm>
            <a:off x="7427256" y="5049000"/>
            <a:ext cx="1725703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</a:rPr>
              <a:t>C=C </a:t>
            </a:r>
            <a:r>
              <a:rPr lang="en-GB" sz="1800" dirty="0">
                <a:effectLst/>
                <a:latin typeface="Times New Roman" panose="02020603050405020304" pitchFamily="18" charset="0"/>
              </a:rPr>
              <a:t>stretch (asymmetrical)</a:t>
            </a:r>
          </a:p>
          <a:p>
            <a:r>
              <a:rPr lang="en-GB" dirty="0">
                <a:latin typeface="Times New Roman" panose="02020603050405020304" pitchFamily="18" charset="0"/>
              </a:rPr>
              <a:t>&lt;</a:t>
            </a:r>
            <a:r>
              <a:rPr lang="en-GB" sz="1800" dirty="0">
                <a:effectLst/>
                <a:latin typeface="Times New Roman" panose="02020603050405020304" pitchFamily="18" charset="0"/>
              </a:rPr>
              <a:t>1600 cm</a:t>
            </a:r>
            <a:r>
              <a:rPr lang="en-GB" sz="1800" baseline="30000" dirty="0">
                <a:effectLst/>
                <a:latin typeface="Times New Roman" panose="02020603050405020304" pitchFamily="18" charset="0"/>
              </a:rPr>
              <a:t>-1</a:t>
            </a:r>
            <a:endParaRPr lang="en-GB" dirty="0"/>
          </a:p>
        </p:txBody>
      </p:sp>
      <p:sp>
        <p:nvSpPr>
          <p:cNvPr id="99" name="CaixaDeTexto 98">
            <a:extLst>
              <a:ext uri="{FF2B5EF4-FFF2-40B4-BE49-F238E27FC236}">
                <a16:creationId xmlns:a16="http://schemas.microsoft.com/office/drawing/2014/main" id="{734044CC-4A2E-B6DA-7CCF-01A684E548E4}"/>
              </a:ext>
            </a:extLst>
          </p:cNvPr>
          <p:cNvSpPr txBox="1"/>
          <p:nvPr/>
        </p:nvSpPr>
        <p:spPr>
          <a:xfrm>
            <a:off x="4416977" y="4887024"/>
            <a:ext cx="1725703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</a:rPr>
              <a:t>C=C </a:t>
            </a:r>
            <a:r>
              <a:rPr lang="en-GB" sz="1800" dirty="0">
                <a:effectLst/>
                <a:latin typeface="Times New Roman" panose="02020603050405020304" pitchFamily="18" charset="0"/>
              </a:rPr>
              <a:t>stretch (symmetrical) ~1640 cm</a:t>
            </a:r>
            <a:r>
              <a:rPr lang="en-GB" sz="1800" baseline="30000" dirty="0">
                <a:effectLst/>
                <a:latin typeface="Times New Roman" panose="02020603050405020304" pitchFamily="18" charset="0"/>
              </a:rPr>
              <a:t>-1</a:t>
            </a:r>
            <a:endParaRPr lang="en-GB" baseline="30000" dirty="0"/>
          </a:p>
        </p:txBody>
      </p:sp>
      <p:grpSp>
        <p:nvGrpSpPr>
          <p:cNvPr id="94" name="Agrupar 93">
            <a:extLst>
              <a:ext uri="{FF2B5EF4-FFF2-40B4-BE49-F238E27FC236}">
                <a16:creationId xmlns:a16="http://schemas.microsoft.com/office/drawing/2014/main" id="{477AE0FC-F058-BB26-0826-80C68A2F948D}"/>
              </a:ext>
            </a:extLst>
          </p:cNvPr>
          <p:cNvGrpSpPr/>
          <p:nvPr/>
        </p:nvGrpSpPr>
        <p:grpSpPr>
          <a:xfrm>
            <a:off x="5902296" y="4959169"/>
            <a:ext cx="1007280" cy="392760"/>
            <a:chOff x="5902296" y="4959169"/>
            <a:chExt cx="1007280" cy="39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92" name="Tinta 91">
                  <a:extLst>
                    <a:ext uri="{FF2B5EF4-FFF2-40B4-BE49-F238E27FC236}">
                      <a16:creationId xmlns:a16="http://schemas.microsoft.com/office/drawing/2014/main" id="{D792874D-DC04-ED3F-9AD2-C00CCB39A60F}"/>
                    </a:ext>
                  </a:extLst>
                </p14:cNvPr>
                <p14:cNvContentPartPr/>
                <p14:nvPr/>
              </p14:nvContentPartPr>
              <p14:xfrm>
                <a:off x="5970696" y="4959169"/>
                <a:ext cx="938880" cy="392760"/>
              </p14:xfrm>
            </p:contentPart>
          </mc:Choice>
          <mc:Fallback xmlns="">
            <p:pic>
              <p:nvPicPr>
                <p:cNvPr id="92" name="Tinta 91">
                  <a:extLst>
                    <a:ext uri="{FF2B5EF4-FFF2-40B4-BE49-F238E27FC236}">
                      <a16:creationId xmlns:a16="http://schemas.microsoft.com/office/drawing/2014/main" id="{D792874D-DC04-ED3F-9AD2-C00CCB39A60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962056" y="4950169"/>
                  <a:ext cx="95652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93" name="Tinta 92">
                  <a:extLst>
                    <a:ext uri="{FF2B5EF4-FFF2-40B4-BE49-F238E27FC236}">
                      <a16:creationId xmlns:a16="http://schemas.microsoft.com/office/drawing/2014/main" id="{CE78DB27-4B2A-E0B1-1650-1A33074A2A0F}"/>
                    </a:ext>
                  </a:extLst>
                </p14:cNvPr>
                <p14:cNvContentPartPr/>
                <p14:nvPr/>
              </p14:nvContentPartPr>
              <p14:xfrm>
                <a:off x="5902296" y="5263729"/>
                <a:ext cx="113400" cy="84960"/>
              </p14:xfrm>
            </p:contentPart>
          </mc:Choice>
          <mc:Fallback xmlns="">
            <p:pic>
              <p:nvPicPr>
                <p:cNvPr id="93" name="Tinta 92">
                  <a:extLst>
                    <a:ext uri="{FF2B5EF4-FFF2-40B4-BE49-F238E27FC236}">
                      <a16:creationId xmlns:a16="http://schemas.microsoft.com/office/drawing/2014/main" id="{CE78DB27-4B2A-E0B1-1650-1A33074A2A0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893296" y="5255089"/>
                  <a:ext cx="131040" cy="10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Agrupar 96">
            <a:extLst>
              <a:ext uri="{FF2B5EF4-FFF2-40B4-BE49-F238E27FC236}">
                <a16:creationId xmlns:a16="http://schemas.microsoft.com/office/drawing/2014/main" id="{4A3C897B-CA6D-3D3C-4B13-C985973872AE}"/>
              </a:ext>
            </a:extLst>
          </p:cNvPr>
          <p:cNvGrpSpPr/>
          <p:nvPr/>
        </p:nvGrpSpPr>
        <p:grpSpPr>
          <a:xfrm>
            <a:off x="7035576" y="5626249"/>
            <a:ext cx="391680" cy="184320"/>
            <a:chOff x="7035576" y="5626249"/>
            <a:chExt cx="391680" cy="18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95" name="Tinta 94">
                  <a:extLst>
                    <a:ext uri="{FF2B5EF4-FFF2-40B4-BE49-F238E27FC236}">
                      <a16:creationId xmlns:a16="http://schemas.microsoft.com/office/drawing/2014/main" id="{BE1824B3-0F27-85A3-D6F7-AC05D9D0A2A3}"/>
                    </a:ext>
                  </a:extLst>
                </p14:cNvPr>
                <p14:cNvContentPartPr/>
                <p14:nvPr/>
              </p14:nvContentPartPr>
              <p14:xfrm>
                <a:off x="7035576" y="5698249"/>
                <a:ext cx="314640" cy="112320"/>
              </p14:xfrm>
            </p:contentPart>
          </mc:Choice>
          <mc:Fallback xmlns="">
            <p:pic>
              <p:nvPicPr>
                <p:cNvPr id="95" name="Tinta 94">
                  <a:extLst>
                    <a:ext uri="{FF2B5EF4-FFF2-40B4-BE49-F238E27FC236}">
                      <a16:creationId xmlns:a16="http://schemas.microsoft.com/office/drawing/2014/main" id="{BE1824B3-0F27-85A3-D6F7-AC05D9D0A2A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026936" y="5689249"/>
                  <a:ext cx="3322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96" name="Tinta 95">
                  <a:extLst>
                    <a:ext uri="{FF2B5EF4-FFF2-40B4-BE49-F238E27FC236}">
                      <a16:creationId xmlns:a16="http://schemas.microsoft.com/office/drawing/2014/main" id="{81E2C7E5-57B7-4C33-6EA7-D5C9E66EA82E}"/>
                    </a:ext>
                  </a:extLst>
                </p14:cNvPr>
                <p14:cNvContentPartPr/>
                <p14:nvPr/>
              </p14:nvContentPartPr>
              <p14:xfrm>
                <a:off x="7321056" y="5626249"/>
                <a:ext cx="106200" cy="114120"/>
              </p14:xfrm>
            </p:contentPart>
          </mc:Choice>
          <mc:Fallback xmlns="">
            <p:pic>
              <p:nvPicPr>
                <p:cNvPr id="96" name="Tinta 95">
                  <a:extLst>
                    <a:ext uri="{FF2B5EF4-FFF2-40B4-BE49-F238E27FC236}">
                      <a16:creationId xmlns:a16="http://schemas.microsoft.com/office/drawing/2014/main" id="{81E2C7E5-57B7-4C33-6EA7-D5C9E66EA82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312056" y="5617249"/>
                  <a:ext cx="123840" cy="131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16523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2260626-9336-A8EE-6D90-5DF1B7A09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  <a:endParaRPr lang="en-US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08B70DE-FB12-729A-4FCF-89FB6E713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0169DD2-1388-C21B-36E1-11A415005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37146E8B-5C1B-9F27-C013-2AAD6C6AE943}"/>
                  </a:ext>
                </a:extLst>
              </p:cNvPr>
              <p:cNvSpPr txBox="1"/>
              <p:nvPr/>
            </p:nvSpPr>
            <p:spPr>
              <a:xfrm>
                <a:off x="651000" y="2017576"/>
                <a:ext cx="1093500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2400" dirty="0">
                    <a:effectLst/>
                    <a:latin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pt-BR" sz="24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pt-BR" sz="2400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</a:rPr>
                  <a:t>C–H</a:t>
                </a:r>
                <a:r>
                  <a:rPr lang="pt-BR" sz="24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	</a:t>
                </a:r>
                <a:r>
                  <a:rPr lang="pt-BR" sz="2400" dirty="0" err="1">
                    <a:effectLst/>
                    <a:latin typeface="Times New Roman" panose="02020603050405020304" pitchFamily="18" charset="0"/>
                  </a:rPr>
                  <a:t>stretch</a:t>
                </a:r>
                <a:r>
                  <a:rPr lang="pt-BR" sz="2400" dirty="0">
                    <a:effectLst/>
                    <a:latin typeface="Times New Roman" panose="02020603050405020304" pitchFamily="18" charset="0"/>
                  </a:rPr>
                  <a:t> (</a:t>
                </a:r>
                <a:r>
                  <a:rPr lang="pt-BR" sz="2400" dirty="0" err="1">
                    <a:effectLst/>
                    <a:latin typeface="Times New Roman" panose="02020603050405020304" pitchFamily="18" charset="0"/>
                  </a:rPr>
                  <a:t>sp</a:t>
                </a:r>
                <a:r>
                  <a:rPr lang="pt-BR" sz="2400" dirty="0">
                    <a:effectLst/>
                    <a:latin typeface="Times New Roman" panose="02020603050405020304" pitchFamily="18" charset="0"/>
                  </a:rPr>
                  <a:t>): </a:t>
                </a:r>
                <a:r>
                  <a:rPr lang="en-GB" sz="2400" dirty="0">
                    <a:latin typeface="Times New Roman" panose="02020603050405020304" pitchFamily="18" charset="0"/>
                  </a:rPr>
                  <a:t>3333–3267cm</a:t>
                </a:r>
                <a:r>
                  <a:rPr lang="en-GB" sz="2400" baseline="30000" dirty="0">
                    <a:latin typeface="Times New Roman" panose="02020603050405020304" pitchFamily="18" charset="0"/>
                  </a:rPr>
                  <a:t>–1</a:t>
                </a:r>
                <a:r>
                  <a:rPr lang="en-GB" sz="2400" dirty="0">
                    <a:latin typeface="Times New Roman" panose="02020603050405020304" pitchFamily="18" charset="0"/>
                  </a:rPr>
                  <a:t> , strong, narrow (compared to OH or NH)</a:t>
                </a:r>
                <a:r>
                  <a:rPr lang="pt-BR" sz="2400" dirty="0">
                    <a:effectLst/>
                    <a:latin typeface="Times New Roman" panose="02020603050405020304" pitchFamily="18" charset="0"/>
                  </a:rPr>
                  <a:t> </a:t>
                </a:r>
              </a:p>
              <a:p>
                <a:r>
                  <a:rPr lang="pt-BR" sz="2400" dirty="0">
                    <a:effectLst/>
                    <a:latin typeface="Times New Roman" panose="02020603050405020304" pitchFamily="18" charset="0"/>
                  </a:rPr>
                  <a:t>		</a:t>
                </a:r>
                <a:r>
                  <a:rPr lang="pt-BR" sz="2400" dirty="0" err="1">
                    <a:effectLst/>
                    <a:latin typeface="Times New Roman" panose="02020603050405020304" pitchFamily="18" charset="0"/>
                  </a:rPr>
                  <a:t>bend</a:t>
                </a:r>
                <a:r>
                  <a:rPr lang="pt-BR" sz="2400" dirty="0">
                    <a:effectLst/>
                    <a:latin typeface="Times New Roman" panose="02020603050405020304" pitchFamily="18" charset="0"/>
                  </a:rPr>
                  <a:t>: </a:t>
                </a:r>
                <a:r>
                  <a:rPr lang="en-GB" sz="2400" dirty="0">
                    <a:effectLst/>
                    <a:latin typeface="Times New Roman" panose="02020603050405020304" pitchFamily="18" charset="0"/>
                  </a:rPr>
                  <a:t>700-610 </a:t>
                </a:r>
                <a:r>
                  <a:rPr lang="en-GB" sz="2400" dirty="0">
                    <a:latin typeface="Times New Roman" panose="02020603050405020304" pitchFamily="18" charset="0"/>
                  </a:rPr>
                  <a:t>cm</a:t>
                </a:r>
                <a:r>
                  <a:rPr lang="en-GB" sz="2400" baseline="30000" dirty="0">
                    <a:latin typeface="Times New Roman" panose="02020603050405020304" pitchFamily="18" charset="0"/>
                  </a:rPr>
                  <a:t>–1</a:t>
                </a:r>
                <a:r>
                  <a:rPr lang="en-GB" sz="2400" dirty="0">
                    <a:effectLst/>
                    <a:latin typeface="Times New Roman" panose="02020603050405020304" pitchFamily="18" charset="0"/>
                  </a:rPr>
                  <a:t> (broad, strong) and 1400-1220 </a:t>
                </a:r>
                <a:r>
                  <a:rPr lang="en-GB" sz="2400" dirty="0">
                    <a:latin typeface="Times New Roman" panose="02020603050405020304" pitchFamily="18" charset="0"/>
                  </a:rPr>
                  <a:t>cm</a:t>
                </a:r>
                <a:r>
                  <a:rPr lang="en-GB" sz="2400" baseline="30000" dirty="0">
                    <a:latin typeface="Times New Roman" panose="02020603050405020304" pitchFamily="18" charset="0"/>
                  </a:rPr>
                  <a:t>–1</a:t>
                </a:r>
                <a:r>
                  <a:rPr lang="en-GB" sz="2400" dirty="0">
                    <a:effectLst/>
                    <a:latin typeface="Times New Roman" panose="02020603050405020304" pitchFamily="18" charset="0"/>
                  </a:rPr>
                  <a:t> (overtone)</a:t>
                </a:r>
                <a:endParaRPr lang="en-GB" sz="2400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37146E8B-5C1B-9F27-C013-2AAD6C6AE9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000" y="2017576"/>
                <a:ext cx="10935000" cy="830997"/>
              </a:xfrm>
              <a:prstGeom prst="rect">
                <a:avLst/>
              </a:prstGeom>
              <a:blipFill>
                <a:blip r:embed="rId2"/>
                <a:stretch>
                  <a:fillRect l="-892" t="-5882" b="-16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FDA02303-A448-E33E-FB35-6AEA8009775C}"/>
                  </a:ext>
                </a:extLst>
              </p:cNvPr>
              <p:cNvSpPr txBox="1"/>
              <p:nvPr/>
            </p:nvSpPr>
            <p:spPr>
              <a:xfrm>
                <a:off x="2541000" y="3593279"/>
                <a:ext cx="827722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chemeClr val="accent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GB" sz="24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</a:rPr>
                  <a:t>C </a:t>
                </a:r>
                <a:r>
                  <a:rPr lang="en-GB" sz="2400" dirty="0">
                    <a:effectLst/>
                    <a:latin typeface="Times New Roman" panose="02020603050405020304" pitchFamily="18" charset="0"/>
                  </a:rPr>
                  <a:t>stretch</a:t>
                </a:r>
                <a:r>
                  <a:rPr lang="en-GB" sz="2400" dirty="0">
                    <a:latin typeface="Times New Roman" panose="02020603050405020304" pitchFamily="18" charset="0"/>
                  </a:rPr>
                  <a:t>: weak absorption at 2260-2100 cm</a:t>
                </a:r>
                <a:r>
                  <a:rPr lang="en-GB" sz="2400" baseline="30000" dirty="0">
                    <a:latin typeface="Times New Roman" panose="02020603050405020304" pitchFamily="18" charset="0"/>
                  </a:rPr>
                  <a:t>–1</a:t>
                </a:r>
                <a:endParaRPr lang="en-GB" sz="2400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FDA02303-A448-E33E-FB35-6AEA80097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1000" y="3593279"/>
                <a:ext cx="8277225" cy="461665"/>
              </a:xfrm>
              <a:prstGeom prst="rect">
                <a:avLst/>
              </a:prstGeom>
              <a:blipFill>
                <a:blip r:embed="rId3"/>
                <a:stretch>
                  <a:fillRect l="-1178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ixaDeTexto 12">
            <a:extLst>
              <a:ext uri="{FF2B5EF4-FFF2-40B4-BE49-F238E27FC236}">
                <a16:creationId xmlns:a16="http://schemas.microsoft.com/office/drawing/2014/main" id="{30F45A57-F5E9-0E2A-7422-9654EA0A98C8}"/>
              </a:ext>
            </a:extLst>
          </p:cNvPr>
          <p:cNvSpPr txBox="1"/>
          <p:nvPr/>
        </p:nvSpPr>
        <p:spPr>
          <a:xfrm>
            <a:off x="1028737" y="5027931"/>
            <a:ext cx="6030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  <a:latin typeface="Times New Roman" panose="02020603050405020304" pitchFamily="18" charset="0"/>
              </a:rPr>
              <a:t>not observed for symmetrical alkynes</a:t>
            </a:r>
          </a:p>
          <a:p>
            <a:r>
              <a:rPr lang="en-GB" sz="2400" dirty="0">
                <a:effectLst/>
                <a:latin typeface="Times New Roman" panose="02020603050405020304" pitchFamily="18" charset="0"/>
              </a:rPr>
              <a:t>very weak for ‘pseudo’ symmetric alkynes</a:t>
            </a:r>
            <a:endParaRPr lang="en-GB" sz="2400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769B921-A732-38F9-1929-0B3201DC7B09}"/>
              </a:ext>
            </a:extLst>
          </p:cNvPr>
          <p:cNvSpPr txBox="1"/>
          <p:nvPr/>
        </p:nvSpPr>
        <p:spPr>
          <a:xfrm>
            <a:off x="7491000" y="5049000"/>
            <a:ext cx="321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  <a:latin typeface="Times New Roman" panose="02020603050405020304" pitchFamily="18" charset="0"/>
              </a:rPr>
              <a:t>terminal alkynes: stronger absorptions</a:t>
            </a:r>
            <a:endParaRPr lang="en-GB" sz="24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5E5CFAD-6ED3-995D-DCEB-501806C82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en-GB" dirty="0"/>
              <a:t>Alkynes</a:t>
            </a:r>
          </a:p>
        </p:txBody>
      </p:sp>
    </p:spTree>
    <p:extLst>
      <p:ext uri="{BB962C8B-B14F-4D97-AF65-F5344CB8AC3E}">
        <p14:creationId xmlns:p14="http://schemas.microsoft.com/office/powerpoint/2010/main" val="2048451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DE466F-35E0-4DFF-B1F7-7A4D4FFE0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0D41B9-BC0B-4200-A0E1-160895396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4DA6C3-59FB-4BFE-911E-15E0EB296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AAC2E6-DD0D-4CF6-8351-F4A4540E9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28" y="1604708"/>
            <a:ext cx="11774543" cy="36485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9C710F-2F71-40F3-AA34-4BC169391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000" y="5749735"/>
            <a:ext cx="676369" cy="27626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36F39E5-E0AB-D4C5-8055-273B40BF49E1}"/>
              </a:ext>
            </a:extLst>
          </p:cNvPr>
          <p:cNvSpPr txBox="1"/>
          <p:nvPr/>
        </p:nvSpPr>
        <p:spPr>
          <a:xfrm>
            <a:off x="533400" y="832001"/>
            <a:ext cx="609600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2400" dirty="0">
                <a:gradFill flip="none" rotWithShape="1">
                  <a:gsLst>
                    <a:gs pos="0">
                      <a:schemeClr val="accent5"/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latin typeface="+mj-lt"/>
                <a:cs typeface="Angsana New" panose="02020603050405020304" pitchFamily="18" charset="-34"/>
              </a:rPr>
              <a:t>Terminal Alkynes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0D1E821A-1AB5-BC52-6D54-658D9F88D210}"/>
                  </a:ext>
                </a:extLst>
              </p:cNvPr>
              <p:cNvSpPr txBox="1"/>
              <p:nvPr/>
            </p:nvSpPr>
            <p:spPr>
              <a:xfrm>
                <a:off x="3351000" y="4374000"/>
                <a:ext cx="1755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pt-BR" sz="1800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</a:rPr>
                  <a:t>C–H</a:t>
                </a:r>
                <a:r>
                  <a:rPr lang="pt-BR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pt-BR" sz="1800" dirty="0" err="1">
                    <a:effectLst/>
                    <a:latin typeface="Times New Roman" panose="02020603050405020304" pitchFamily="18" charset="0"/>
                  </a:rPr>
                  <a:t>stretch</a:t>
                </a:r>
                <a:r>
                  <a:rPr lang="pt-BR" sz="1800" dirty="0">
                    <a:effectLst/>
                    <a:latin typeface="Times New Roman" panose="02020603050405020304" pitchFamily="18" charset="0"/>
                  </a:rPr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0D1E821A-1AB5-BC52-6D54-658D9F88D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000" y="4374000"/>
                <a:ext cx="1755000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2851DDD4-F501-4C9D-72B2-D657F99CAA8B}"/>
                  </a:ext>
                </a:extLst>
              </p:cNvPr>
              <p:cNvSpPr txBox="1"/>
              <p:nvPr/>
            </p:nvSpPr>
            <p:spPr>
              <a:xfrm>
                <a:off x="786001" y="4149000"/>
                <a:ext cx="99000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pt-BR" sz="1800" dirty="0">
                    <a:effectLst/>
                    <a:latin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pt-BR" sz="18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pt-BR" sz="1800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</a:rPr>
                  <a:t>C–H</a:t>
                </a:r>
              </a:p>
              <a:p>
                <a:r>
                  <a:rPr lang="pt-BR" sz="1800" dirty="0" err="1">
                    <a:effectLst/>
                    <a:latin typeface="Times New Roman" panose="02020603050405020304" pitchFamily="18" charset="0"/>
                  </a:rPr>
                  <a:t>stretch</a:t>
                </a:r>
                <a:r>
                  <a:rPr lang="pt-BR" sz="1800" dirty="0">
                    <a:effectLst/>
                    <a:latin typeface="Times New Roman" panose="02020603050405020304" pitchFamily="18" charset="0"/>
                  </a:rPr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2851DDD4-F501-4C9D-72B2-D657F99CA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001" y="4149000"/>
                <a:ext cx="990000" cy="646331"/>
              </a:xfrm>
              <a:prstGeom prst="rect">
                <a:avLst/>
              </a:prstGeom>
              <a:blipFill>
                <a:blip r:embed="rId5"/>
                <a:stretch>
                  <a:fillRect l="-5556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DE3DA460-4073-226D-5B53-6009C5761C84}"/>
                  </a:ext>
                </a:extLst>
              </p:cNvPr>
              <p:cNvSpPr txBox="1"/>
              <p:nvPr/>
            </p:nvSpPr>
            <p:spPr>
              <a:xfrm>
                <a:off x="9669702" y="4354543"/>
                <a:ext cx="146629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pt-BR" sz="1800" dirty="0">
                    <a:effectLst/>
                    <a:latin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pt-BR" sz="18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pt-BR" sz="1800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</a:rPr>
                  <a:t>C–H</a:t>
                </a:r>
                <a:r>
                  <a:rPr lang="pt-BR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pt-BR" sz="1800" dirty="0" err="1">
                    <a:effectLst/>
                    <a:latin typeface="Times New Roman" panose="02020603050405020304" pitchFamily="18" charset="0"/>
                  </a:rPr>
                  <a:t>bend</a:t>
                </a:r>
                <a:endParaRPr lang="en-GB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DE3DA460-4073-226D-5B53-6009C576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9702" y="4354543"/>
                <a:ext cx="1466298" cy="369332"/>
              </a:xfrm>
              <a:prstGeom prst="rect">
                <a:avLst/>
              </a:prstGeom>
              <a:blipFill>
                <a:blip r:embed="rId6"/>
                <a:stretch>
                  <a:fillRect l="-3320" t="-8197" r="-2075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DD133E24-97FC-63FC-C3F6-AAACAE27CC75}"/>
                  </a:ext>
                </a:extLst>
              </p:cNvPr>
              <p:cNvSpPr txBox="1"/>
              <p:nvPr/>
            </p:nvSpPr>
            <p:spPr>
              <a:xfrm>
                <a:off x="7176000" y="3105834"/>
                <a:ext cx="162000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pt-BR" sz="1800" dirty="0">
                    <a:effectLst/>
                    <a:latin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pt-BR" sz="18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pt-BR" sz="1800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</a:rPr>
                  <a:t>C–H</a:t>
                </a:r>
                <a:r>
                  <a:rPr lang="pt-BR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pt-BR" sz="1800" dirty="0" err="1">
                    <a:effectLst/>
                    <a:latin typeface="Times New Roman" panose="02020603050405020304" pitchFamily="18" charset="0"/>
                  </a:rPr>
                  <a:t>bend</a:t>
                </a:r>
                <a:r>
                  <a:rPr lang="pt-BR" sz="1800" dirty="0">
                    <a:effectLst/>
                    <a:latin typeface="Times New Roman" panose="02020603050405020304" pitchFamily="18" charset="0"/>
                  </a:rPr>
                  <a:t> </a:t>
                </a:r>
                <a:r>
                  <a:rPr lang="pt-BR" sz="1800" dirty="0" err="1">
                    <a:effectLst/>
                    <a:latin typeface="Times New Roman" panose="02020603050405020304" pitchFamily="18" charset="0"/>
                  </a:rPr>
                  <a:t>overtone</a:t>
                </a:r>
                <a:endParaRPr lang="en-GB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DD133E24-97FC-63FC-C3F6-AAACAE27C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000" y="3105834"/>
                <a:ext cx="1620000" cy="646331"/>
              </a:xfrm>
              <a:prstGeom prst="rect">
                <a:avLst/>
              </a:prstGeom>
              <a:blipFill>
                <a:blip r:embed="rId7"/>
                <a:stretch>
                  <a:fillRect l="-3008" t="-4673" b="-130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Agrupar 18">
            <a:extLst>
              <a:ext uri="{FF2B5EF4-FFF2-40B4-BE49-F238E27FC236}">
                <a16:creationId xmlns:a16="http://schemas.microsoft.com/office/drawing/2014/main" id="{11890910-3057-F95E-4996-4086E1D98CD3}"/>
              </a:ext>
            </a:extLst>
          </p:cNvPr>
          <p:cNvGrpSpPr/>
          <p:nvPr/>
        </p:nvGrpSpPr>
        <p:grpSpPr>
          <a:xfrm>
            <a:off x="9980451" y="5059046"/>
            <a:ext cx="288720" cy="122400"/>
            <a:chOff x="9980451" y="5059046"/>
            <a:chExt cx="288720" cy="12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80D802CA-4025-173F-6919-797A170E866C}"/>
                    </a:ext>
                  </a:extLst>
                </p14:cNvPr>
                <p14:cNvContentPartPr/>
                <p14:nvPr/>
              </p14:nvContentPartPr>
              <p14:xfrm>
                <a:off x="9980451" y="5073086"/>
                <a:ext cx="76320" cy="108360"/>
              </p14:xfrm>
            </p:contentPart>
          </mc:Choice>
          <mc:Fallback xmlns=""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80D802CA-4025-173F-6919-797A170E866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971811" y="5064086"/>
                  <a:ext cx="939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55D4A62A-4A9F-5380-63C8-92744A79F728}"/>
                    </a:ext>
                  </a:extLst>
                </p14:cNvPr>
                <p14:cNvContentPartPr/>
                <p14:nvPr/>
              </p14:nvContentPartPr>
              <p14:xfrm>
                <a:off x="10101771" y="5092886"/>
                <a:ext cx="68400" cy="78480"/>
              </p14:xfrm>
            </p:contentPart>
          </mc:Choice>
          <mc:Fallback xmlns=""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55D4A62A-4A9F-5380-63C8-92744A79F72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092771" y="5083886"/>
                  <a:ext cx="860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B56B8B46-A0D4-8FAC-43B4-E5D90A30EBE0}"/>
                    </a:ext>
                  </a:extLst>
                </p14:cNvPr>
                <p14:cNvContentPartPr/>
                <p14:nvPr/>
              </p14:nvContentPartPr>
              <p14:xfrm>
                <a:off x="10088451" y="5059046"/>
                <a:ext cx="43560" cy="18000"/>
              </p14:xfrm>
            </p:contentPart>
          </mc:Choice>
          <mc:Fallback xmlns=""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B56B8B46-A0D4-8FAC-43B4-E5D90A30EBE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079811" y="5050406"/>
                  <a:ext cx="612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AD3ED6C1-3FF5-C556-090C-4C727415FB5A}"/>
                    </a:ext>
                  </a:extLst>
                </p14:cNvPr>
                <p14:cNvContentPartPr/>
                <p14:nvPr/>
              </p14:nvContentPartPr>
              <p14:xfrm>
                <a:off x="10169451" y="5075246"/>
                <a:ext cx="99720" cy="79560"/>
              </p14:xfrm>
            </p:contentPart>
          </mc:Choice>
          <mc:Fallback xmlns=""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AD3ED6C1-3FF5-C556-090C-4C727415FB5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160451" y="5066606"/>
                  <a:ext cx="117360" cy="9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" name="Tinta 19">
                <a:extLst>
                  <a:ext uri="{FF2B5EF4-FFF2-40B4-BE49-F238E27FC236}">
                    <a16:creationId xmlns:a16="http://schemas.microsoft.com/office/drawing/2014/main" id="{D2F62B8A-541D-C9D1-21C5-8100ABA77732}"/>
                  </a:ext>
                </a:extLst>
              </p14:cNvPr>
              <p14:cNvContentPartPr/>
              <p14:nvPr/>
            </p14:nvContentPartPr>
            <p14:xfrm>
              <a:off x="6916491" y="4865006"/>
              <a:ext cx="2160" cy="7200"/>
            </p14:xfrm>
          </p:contentPart>
        </mc:Choice>
        <mc:Fallback xmlns="">
          <p:pic>
            <p:nvPicPr>
              <p:cNvPr id="20" name="Tinta 19">
                <a:extLst>
                  <a:ext uri="{FF2B5EF4-FFF2-40B4-BE49-F238E27FC236}">
                    <a16:creationId xmlns:a16="http://schemas.microsoft.com/office/drawing/2014/main" id="{D2F62B8A-541D-C9D1-21C5-8100ABA7773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07491" y="4856366"/>
                <a:ext cx="19800" cy="2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Agrupar 22">
            <a:extLst>
              <a:ext uri="{FF2B5EF4-FFF2-40B4-BE49-F238E27FC236}">
                <a16:creationId xmlns:a16="http://schemas.microsoft.com/office/drawing/2014/main" id="{7E68C48E-152A-D6FE-CE30-F18F6FFAAE56}"/>
              </a:ext>
            </a:extLst>
          </p:cNvPr>
          <p:cNvGrpSpPr/>
          <p:nvPr/>
        </p:nvGrpSpPr>
        <p:grpSpPr>
          <a:xfrm>
            <a:off x="6854211" y="3082286"/>
            <a:ext cx="254520" cy="158040"/>
            <a:chOff x="6854211" y="3082286"/>
            <a:chExt cx="254520" cy="15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FDE7A88A-E337-FD86-106D-258C1B73C1AE}"/>
                    </a:ext>
                  </a:extLst>
                </p14:cNvPr>
                <p14:cNvContentPartPr/>
                <p14:nvPr/>
              </p14:nvContentPartPr>
              <p14:xfrm>
                <a:off x="6920091" y="3119726"/>
                <a:ext cx="188640" cy="120600"/>
              </p14:xfrm>
            </p:contentPart>
          </mc:Choice>
          <mc:Fallback xmlns=""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FDE7A88A-E337-FD86-106D-258C1B73C1A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911451" y="3111086"/>
                  <a:ext cx="2062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66A1786F-B446-CDBD-FE5F-AA10C4BACF86}"/>
                    </a:ext>
                  </a:extLst>
                </p14:cNvPr>
                <p14:cNvContentPartPr/>
                <p14:nvPr/>
              </p14:nvContentPartPr>
              <p14:xfrm>
                <a:off x="6854211" y="3082286"/>
                <a:ext cx="107640" cy="69840"/>
              </p14:xfrm>
            </p:contentPart>
          </mc:Choice>
          <mc:Fallback xmlns=""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66A1786F-B446-CDBD-FE5F-AA10C4BACF8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845571" y="3073286"/>
                  <a:ext cx="125280" cy="8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C67D3CCC-0E4D-33DE-4C68-971ACB59D524}"/>
                  </a:ext>
                </a:extLst>
              </p:cNvPr>
              <p:cNvSpPr txBox="1"/>
              <p:nvPr/>
            </p:nvSpPr>
            <p:spPr>
              <a:xfrm>
                <a:off x="3297229" y="3117206"/>
                <a:ext cx="1383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GB" sz="18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chemeClr val="accent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GB" sz="1800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</a:rPr>
                  <a:t>C </a:t>
                </a:r>
                <a:r>
                  <a:rPr lang="en-GB" sz="1800" dirty="0">
                    <a:effectLst/>
                    <a:latin typeface="Times New Roman" panose="02020603050405020304" pitchFamily="18" charset="0"/>
                  </a:rPr>
                  <a:t>stretch</a:t>
                </a:r>
                <a:endParaRPr lang="en-GB" dirty="0"/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C67D3CCC-0E4D-33DE-4C68-971ACB59D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229" y="3117206"/>
                <a:ext cx="1383000" cy="369332"/>
              </a:xfrm>
              <a:prstGeom prst="rect">
                <a:avLst/>
              </a:prstGeom>
              <a:blipFill>
                <a:blip r:embed="rId22"/>
                <a:stretch>
                  <a:fillRect l="-3965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5411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18489-EF31-49ED-90F7-C771CBA21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Remarks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3883DC-231A-4A58-9922-DF52803C3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DA2D60-33ED-43EF-97D5-657F2075C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A042E5-C7DA-454D-B648-778DEF661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B946A7-8E78-437C-B05A-5C4DC92012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47" t="12684" r="4001" b="8430"/>
          <a:stretch/>
        </p:blipFill>
        <p:spPr>
          <a:xfrm>
            <a:off x="5315856" y="1075020"/>
            <a:ext cx="5675087" cy="14804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B79070-041B-4CCC-BED7-88E603FE0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204" y="1796192"/>
            <a:ext cx="1914792" cy="3524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7B82E6-4CA7-4A1C-8336-65C4ADC4A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730" y="2839608"/>
            <a:ext cx="10202699" cy="330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639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8C3D64E-6614-4DFA-A9CC-1825A71CD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41019"/>
            <a:ext cx="6878010" cy="429637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67B4E5-4CD6-4906-A384-A4E626FE4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E18D2-2B2B-402D-908A-D6B08CC6E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7FF667-B443-4C97-AC92-6300CD484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634D61-55AD-4E71-9216-DA05F7275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100" y="647701"/>
            <a:ext cx="5135894" cy="21866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0B4F50-148E-460D-BD3B-89C4939DC0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989" t="58641" r="22244" b="23779"/>
          <a:stretch/>
        </p:blipFill>
        <p:spPr>
          <a:xfrm>
            <a:off x="711201" y="668205"/>
            <a:ext cx="2611775" cy="3048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CC4D2B-65CF-4A18-AABE-B7C8E29818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2330" y="2936169"/>
            <a:ext cx="1171739" cy="33913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EB0B91-31CB-47EC-86CB-AC6F147194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2399" y="2936169"/>
            <a:ext cx="1086002" cy="331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52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572862-6382-4E9B-8002-B271D2097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56430F-3BBF-45FA-942E-FF7BC7E17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B08F1C-5BFC-4482-A50E-825799D9F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19</a:t>
            </a:fld>
            <a:endParaRPr lang="en-US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83CC621-B430-A045-0B11-8DF6E81139F5}"/>
              </a:ext>
            </a:extLst>
          </p:cNvPr>
          <p:cNvSpPr txBox="1"/>
          <p:nvPr/>
        </p:nvSpPr>
        <p:spPr>
          <a:xfrm>
            <a:off x="856663" y="1690981"/>
            <a:ext cx="91630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effectLst/>
                <a:latin typeface="Times New Roman" panose="02020603050405020304" pitchFamily="18" charset="0"/>
              </a:rPr>
              <a:t>C=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C–H       </a:t>
            </a:r>
            <a:r>
              <a:rPr lang="pt-BR" sz="2400" dirty="0" err="1">
                <a:effectLst/>
                <a:latin typeface="Times New Roman" panose="02020603050405020304" pitchFamily="18" charset="0"/>
              </a:rPr>
              <a:t>stretch</a:t>
            </a:r>
            <a:r>
              <a:rPr lang="pt-BR" sz="2400" dirty="0">
                <a:effectLst/>
                <a:latin typeface="Times New Roman" panose="02020603050405020304" pitchFamily="18" charset="0"/>
              </a:rPr>
              <a:t>  &gt; 3000 </a:t>
            </a:r>
            <a:r>
              <a:rPr lang="en-GB" sz="2400" dirty="0">
                <a:latin typeface="Times New Roman" panose="02020603050405020304" pitchFamily="18" charset="0"/>
              </a:rPr>
              <a:t>cm</a:t>
            </a:r>
            <a:r>
              <a:rPr lang="en-GB" sz="2400" baseline="30000" dirty="0">
                <a:latin typeface="Times New Roman" panose="02020603050405020304" pitchFamily="18" charset="0"/>
              </a:rPr>
              <a:t>–1</a:t>
            </a:r>
            <a:r>
              <a:rPr lang="pt-BR" sz="2400" dirty="0">
                <a:effectLst/>
                <a:latin typeface="Times New Roman" panose="02020603050405020304" pitchFamily="18" charset="0"/>
              </a:rPr>
              <a:t> </a:t>
            </a:r>
            <a:r>
              <a:rPr lang="pt-BR" sz="2400" dirty="0" err="1">
                <a:effectLst/>
                <a:latin typeface="Times New Roman" panose="02020603050405020304" pitchFamily="18" charset="0"/>
              </a:rPr>
              <a:t>and</a:t>
            </a:r>
            <a:r>
              <a:rPr lang="pt-BR" sz="2400" dirty="0">
                <a:effectLst/>
                <a:latin typeface="Times New Roman" panose="02020603050405020304" pitchFamily="18" charset="0"/>
              </a:rPr>
              <a:t> </a:t>
            </a:r>
            <a:r>
              <a:rPr lang="pt-BR" sz="2400" dirty="0" err="1">
                <a:effectLst/>
                <a:latin typeface="Times New Roman" panose="02020603050405020304" pitchFamily="18" charset="0"/>
              </a:rPr>
              <a:t>bending</a:t>
            </a:r>
            <a:r>
              <a:rPr lang="pt-BR" sz="2400" dirty="0">
                <a:effectLst/>
                <a:latin typeface="Times New Roman" panose="02020603050405020304" pitchFamily="18" charset="0"/>
              </a:rPr>
              <a:t> (</a:t>
            </a:r>
            <a:r>
              <a:rPr lang="pt-BR" sz="2400" dirty="0" err="1">
                <a:effectLst/>
                <a:latin typeface="Times New Roman" panose="02020603050405020304" pitchFamily="18" charset="0"/>
              </a:rPr>
              <a:t>oop</a:t>
            </a:r>
            <a:r>
              <a:rPr lang="pt-BR" sz="2400" dirty="0">
                <a:effectLst/>
                <a:latin typeface="Times New Roman" panose="02020603050405020304" pitchFamily="18" charset="0"/>
              </a:rPr>
              <a:t>) ~900 - 650</a:t>
            </a:r>
            <a:r>
              <a:rPr lang="en-GB" sz="2400" dirty="0">
                <a:latin typeface="Times New Roman" panose="02020603050405020304" pitchFamily="18" charset="0"/>
              </a:rPr>
              <a:t> cm</a:t>
            </a:r>
            <a:r>
              <a:rPr lang="en-GB" sz="2400" baseline="30000" dirty="0">
                <a:latin typeface="Times New Roman" panose="02020603050405020304" pitchFamily="18" charset="0"/>
              </a:rPr>
              <a:t>–1</a:t>
            </a:r>
            <a:endParaRPr lang="en-GB" sz="2400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2C20FB9-26BA-D1C9-AFAC-B70826378E0C}"/>
              </a:ext>
            </a:extLst>
          </p:cNvPr>
          <p:cNvSpPr txBox="1"/>
          <p:nvPr/>
        </p:nvSpPr>
        <p:spPr>
          <a:xfrm>
            <a:off x="4707265" y="2643909"/>
            <a:ext cx="68922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  <a:latin typeface="Times New Roman" panose="02020603050405020304" pitchFamily="18" charset="0"/>
              </a:rPr>
              <a:t>intense bands, strongly coupled to adjacent hydrogens on the ring</a:t>
            </a:r>
            <a:endParaRPr lang="en-GB" sz="2400" dirty="0"/>
          </a:p>
        </p:txBody>
      </p:sp>
      <p:sp>
        <p:nvSpPr>
          <p:cNvPr id="21" name="Seta: para Baixo 20">
            <a:extLst>
              <a:ext uri="{FF2B5EF4-FFF2-40B4-BE49-F238E27FC236}">
                <a16:creationId xmlns:a16="http://schemas.microsoft.com/office/drawing/2014/main" id="{4188BD02-62BD-BFED-2C18-7F37CEBA56AF}"/>
              </a:ext>
            </a:extLst>
          </p:cNvPr>
          <p:cNvSpPr/>
          <p:nvPr/>
        </p:nvSpPr>
        <p:spPr>
          <a:xfrm>
            <a:off x="7086000" y="2208875"/>
            <a:ext cx="315000" cy="365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74C3602E-C3F3-E539-9303-BD817CF039F0}"/>
              </a:ext>
            </a:extLst>
          </p:cNvPr>
          <p:cNvSpPr txBox="1"/>
          <p:nvPr/>
        </p:nvSpPr>
        <p:spPr>
          <a:xfrm>
            <a:off x="426000" y="3969855"/>
            <a:ext cx="11475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</a:rPr>
              <a:t>C=C </a:t>
            </a:r>
            <a:r>
              <a:rPr lang="en-GB" sz="2400" dirty="0">
                <a:effectLst/>
                <a:latin typeface="Times New Roman" panose="02020603050405020304" pitchFamily="18" charset="0"/>
              </a:rPr>
              <a:t>stretch (in pairs): 1600-1585</a:t>
            </a:r>
            <a:r>
              <a:rPr lang="en-GB" sz="2400" dirty="0">
                <a:latin typeface="Times New Roman" panose="02020603050405020304" pitchFamily="18" charset="0"/>
              </a:rPr>
              <a:t> cm</a:t>
            </a:r>
            <a:r>
              <a:rPr lang="en-GB" sz="2400" baseline="30000" dirty="0">
                <a:latin typeface="Times New Roman" panose="02020603050405020304" pitchFamily="18" charset="0"/>
              </a:rPr>
              <a:t>–1</a:t>
            </a:r>
            <a:r>
              <a:rPr lang="en-GB" sz="2400" dirty="0">
                <a:effectLst/>
                <a:latin typeface="Times New Roman" panose="02020603050405020304" pitchFamily="18" charset="0"/>
              </a:rPr>
              <a:t> and 1500-1400 </a:t>
            </a:r>
            <a:r>
              <a:rPr lang="en-GB" sz="2400" dirty="0">
                <a:latin typeface="Times New Roman" panose="02020603050405020304" pitchFamily="18" charset="0"/>
              </a:rPr>
              <a:t>cm</a:t>
            </a:r>
            <a:r>
              <a:rPr lang="en-GB" sz="2400" baseline="30000" dirty="0">
                <a:latin typeface="Times New Roman" panose="02020603050405020304" pitchFamily="18" charset="0"/>
              </a:rPr>
              <a:t>–1</a:t>
            </a:r>
          </a:p>
          <a:p>
            <a:r>
              <a:rPr lang="en-GB" sz="2400" dirty="0">
                <a:effectLst/>
                <a:latin typeface="Times New Roman" panose="02020603050405020304" pitchFamily="18" charset="0"/>
              </a:rPr>
              <a:t>			 </a:t>
            </a:r>
            <a:r>
              <a:rPr lang="en-GB" sz="2400" dirty="0" err="1">
                <a:effectLst/>
                <a:latin typeface="Times New Roman" panose="02020603050405020304" pitchFamily="18" charset="0"/>
              </a:rPr>
              <a:t>oop</a:t>
            </a:r>
            <a:r>
              <a:rPr lang="en-GB" sz="2400" dirty="0">
                <a:effectLst/>
                <a:latin typeface="Times New Roman" panose="02020603050405020304" pitchFamily="18" charset="0"/>
              </a:rPr>
              <a:t> ring bending: 600-420 </a:t>
            </a:r>
            <a:r>
              <a:rPr lang="en-GB" sz="2400" dirty="0">
                <a:latin typeface="Times New Roman" panose="02020603050405020304" pitchFamily="18" charset="0"/>
              </a:rPr>
              <a:t>cm</a:t>
            </a:r>
            <a:r>
              <a:rPr lang="en-GB" sz="2400" baseline="30000" dirty="0">
                <a:latin typeface="Times New Roman" panose="02020603050405020304" pitchFamily="18" charset="0"/>
              </a:rPr>
              <a:t>–1</a:t>
            </a:r>
          </a:p>
          <a:p>
            <a:r>
              <a:rPr lang="en-GB" sz="2400" dirty="0">
                <a:effectLst/>
                <a:latin typeface="Times New Roman" panose="02020603050405020304" pitchFamily="18" charset="0"/>
              </a:rPr>
              <a:t>(overtone and combination, weak, 2000-1667</a:t>
            </a:r>
            <a:r>
              <a:rPr lang="en-GB" sz="2400" dirty="0">
                <a:latin typeface="Times New Roman" panose="02020603050405020304" pitchFamily="18" charset="0"/>
              </a:rPr>
              <a:t> cm</a:t>
            </a:r>
            <a:r>
              <a:rPr lang="en-GB" sz="2400" baseline="30000" dirty="0">
                <a:latin typeface="Times New Roman" panose="02020603050405020304" pitchFamily="18" charset="0"/>
              </a:rPr>
              <a:t>–1</a:t>
            </a:r>
            <a:r>
              <a:rPr lang="en-GB" sz="2400" dirty="0">
                <a:effectLst/>
                <a:latin typeface="Times New Roman" panose="02020603050405020304" pitchFamily="18" charset="0"/>
              </a:rPr>
              <a:t>: used to assign ring substitution pattern)</a:t>
            </a:r>
            <a:endParaRPr lang="en-GB" sz="2400" baseline="30000" dirty="0">
              <a:latin typeface="Times New Roman" panose="02020603050405020304" pitchFamily="18" charset="0"/>
            </a:endParaRPr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2AD7B944-3706-2C3A-1259-F322306CB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000" y="533250"/>
            <a:ext cx="10515600" cy="1325563"/>
          </a:xfrm>
        </p:spPr>
        <p:txBody>
          <a:bodyPr/>
          <a:lstStyle/>
          <a:p>
            <a:r>
              <a:rPr lang="en-GB" dirty="0"/>
              <a:t>Aromatic rings</a:t>
            </a:r>
          </a:p>
        </p:txBody>
      </p:sp>
    </p:spTree>
    <p:extLst>
      <p:ext uri="{BB962C8B-B14F-4D97-AF65-F5344CB8AC3E}">
        <p14:creationId xmlns:p14="http://schemas.microsoft.com/office/powerpoint/2010/main" val="1207701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69BB2-A814-47E0-8F41-C1EEA88A6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b="0" i="0" dirty="0">
                <a:effectLst/>
                <a:latin typeface="Calibri" panose="020F0502020204030204" pitchFamily="34" charset="0"/>
              </a:rPr>
              <a:t>Analysing a IR spectrum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4A94A2-9BDB-41CE-B414-303DE99AE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793AE7-AEFE-44D2-9944-1F4A05CCD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243171-FAFD-44B2-A30B-C6AA77FBF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57133F-D018-4D72-8283-4E5170D76D16}"/>
              </a:ext>
            </a:extLst>
          </p:cNvPr>
          <p:cNvSpPr txBox="1"/>
          <p:nvPr/>
        </p:nvSpPr>
        <p:spPr>
          <a:xfrm>
            <a:off x="533400" y="1975853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pt-BR" sz="2800" dirty="0">
                <a:gradFill flip="none" rotWithShape="1">
                  <a:gsLst>
                    <a:gs pos="0">
                      <a:schemeClr val="accent5"/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latin typeface="Calibri" panose="020F0502020204030204" pitchFamily="34" charset="0"/>
                <a:cs typeface="Angsana New" panose="02020603050405020304" pitchFamily="18" charset="-34"/>
              </a:rPr>
              <a:t>What we are looking for?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870E63-6956-4129-82C2-4D42E824B112}"/>
              </a:ext>
            </a:extLst>
          </p:cNvPr>
          <p:cNvSpPr txBox="1"/>
          <p:nvPr/>
        </p:nvSpPr>
        <p:spPr>
          <a:xfrm>
            <a:off x="986590" y="2879159"/>
            <a:ext cx="980974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An infrared spectrometer determines the positions and relative magnitudes of all absorptions in the infrared region and records them graphically      	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peaks </a:t>
            </a:r>
          </a:p>
          <a:p>
            <a:endParaRPr lang="en-GB" sz="2400" dirty="0"/>
          </a:p>
          <a:p>
            <a:r>
              <a:rPr lang="en-GB" sz="2400" dirty="0"/>
              <a:t>In addition to the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characteristic position </a:t>
            </a:r>
            <a:r>
              <a:rPr lang="en-GB" sz="2400" dirty="0"/>
              <a:t>of an absorption peak, the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shape and intensity </a:t>
            </a:r>
            <a:r>
              <a:rPr lang="en-GB" sz="2400" dirty="0"/>
              <a:t>of this peak are also characteristic of the absorption.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E7713288-CAF3-456E-86B9-08347ACB77A0}"/>
              </a:ext>
            </a:extLst>
          </p:cNvPr>
          <p:cNvSpPr/>
          <p:nvPr/>
        </p:nvSpPr>
        <p:spPr>
          <a:xfrm>
            <a:off x="3593432" y="3785799"/>
            <a:ext cx="1074821" cy="184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193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CC7291-CDF1-432A-B789-D38551E8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71B35E-E190-440E-8A65-1CD1446BE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1AD61C-CEE8-4C16-A50F-BCD3E0809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B7F651-244B-41B0-B0DD-87772A364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38" y="766407"/>
            <a:ext cx="5544324" cy="50965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3EAEBE-6071-4C68-893C-2BD0B5FDB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0472" y="537775"/>
            <a:ext cx="1467055" cy="5553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2CD691-9C12-4126-9A15-17AD4FB38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2930" y="2878121"/>
            <a:ext cx="2438740" cy="23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09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87B7DB-2047-4451-98F5-2CDB7B96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A8822E-4ED0-4A46-B954-16F79276A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AE2EA8-4555-40CF-862F-08AC55E6F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238B38-2ABC-4953-AD98-3884B0705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14" y="777876"/>
            <a:ext cx="11830971" cy="38007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" name="Group 108">
            <a:extLst>
              <a:ext uri="{FF2B5EF4-FFF2-40B4-BE49-F238E27FC236}">
                <a16:creationId xmlns:a16="http://schemas.microsoft.com/office/drawing/2014/main" id="{10179240-3614-4E5C-90DB-448AF6BE7C63}"/>
              </a:ext>
            </a:extLst>
          </p:cNvPr>
          <p:cNvGrpSpPr/>
          <p:nvPr/>
        </p:nvGrpSpPr>
        <p:grpSpPr>
          <a:xfrm>
            <a:off x="962577" y="2835251"/>
            <a:ext cx="1449720" cy="1144800"/>
            <a:chOff x="962577" y="2835251"/>
            <a:chExt cx="1449720" cy="114480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7014459-6B2F-4D4A-A93B-0E2EDAF8B720}"/>
                </a:ext>
              </a:extLst>
            </p:cNvPr>
            <p:cNvGrpSpPr/>
            <p:nvPr/>
          </p:nvGrpSpPr>
          <p:grpSpPr>
            <a:xfrm>
              <a:off x="962577" y="3282731"/>
              <a:ext cx="484560" cy="450360"/>
              <a:chOff x="962577" y="3282731"/>
              <a:chExt cx="484560" cy="450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A6E6A044-54AF-4CAD-A45E-ACD58644021F}"/>
                      </a:ext>
                    </a:extLst>
                  </p14:cNvPr>
                  <p14:cNvContentPartPr/>
                  <p14:nvPr/>
                </p14:nvContentPartPr>
                <p14:xfrm>
                  <a:off x="962577" y="3491891"/>
                  <a:ext cx="167400" cy="15588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A6E6A044-54AF-4CAD-A45E-ACD58644021F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926937" y="3456251"/>
                    <a:ext cx="239040" cy="227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E2603346-1D06-4DB2-B4F8-D7D4944FEF88}"/>
                      </a:ext>
                    </a:extLst>
                  </p14:cNvPr>
                  <p14:cNvContentPartPr/>
                  <p14:nvPr/>
                </p14:nvContentPartPr>
                <p14:xfrm>
                  <a:off x="1209177" y="3483251"/>
                  <a:ext cx="118800" cy="24984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E2603346-1D06-4DB2-B4F8-D7D4944FEF88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173177" y="3447251"/>
                    <a:ext cx="190440" cy="321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800BD64A-D946-4EF9-AEF4-BB09889A8610}"/>
                      </a:ext>
                    </a:extLst>
                  </p14:cNvPr>
                  <p14:cNvContentPartPr/>
                  <p14:nvPr/>
                </p14:nvContentPartPr>
                <p14:xfrm>
                  <a:off x="1328337" y="3282731"/>
                  <a:ext cx="118800" cy="14652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800BD64A-D946-4EF9-AEF4-BB09889A8610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292697" y="3247091"/>
                    <a:ext cx="190440" cy="2181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A0BF663-116F-4A9A-BB52-9F96F8F7AEE0}"/>
                    </a:ext>
                  </a:extLst>
                </p14:cNvPr>
                <p14:cNvContentPartPr/>
                <p14:nvPr/>
              </p14:nvContentPartPr>
              <p14:xfrm>
                <a:off x="1765377" y="3811571"/>
                <a:ext cx="146160" cy="1684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A0BF663-116F-4A9A-BB52-9F96F8F7AEE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729377" y="3775571"/>
                  <a:ext cx="2178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1269D04-EB52-444D-9301-BCE04D71AB9D}"/>
                    </a:ext>
                  </a:extLst>
                </p14:cNvPr>
                <p14:cNvContentPartPr/>
                <p14:nvPr/>
              </p14:nvContentPartPr>
              <p14:xfrm>
                <a:off x="1992897" y="3719771"/>
                <a:ext cx="63000" cy="207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1269D04-EB52-444D-9301-BCE04D71AB9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957257" y="3684131"/>
                  <a:ext cx="1346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0FD8F23-C9A7-4630-B53B-5E107F9FE005}"/>
                    </a:ext>
                  </a:extLst>
                </p14:cNvPr>
                <p14:cNvContentPartPr/>
                <p14:nvPr/>
              </p14:nvContentPartPr>
              <p14:xfrm>
                <a:off x="1989297" y="3807971"/>
                <a:ext cx="252000" cy="83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0FD8F23-C9A7-4630-B53B-5E107F9FE00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953297" y="3771971"/>
                  <a:ext cx="3236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A5126E4-EA47-4C24-B8D9-27123B17A3A1}"/>
                    </a:ext>
                  </a:extLst>
                </p14:cNvPr>
                <p14:cNvContentPartPr/>
                <p14:nvPr/>
              </p14:nvContentPartPr>
              <p14:xfrm>
                <a:off x="1725777" y="2861891"/>
                <a:ext cx="441360" cy="3967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A5126E4-EA47-4C24-B8D9-27123B17A3A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690137" y="2826251"/>
                  <a:ext cx="51300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29C3A27-AEE4-4FB9-B64D-8D0DD14A3FDE}"/>
                    </a:ext>
                  </a:extLst>
                </p14:cNvPr>
                <p14:cNvContentPartPr/>
                <p14:nvPr/>
              </p14:nvContentPartPr>
              <p14:xfrm>
                <a:off x="2081817" y="2835251"/>
                <a:ext cx="116280" cy="152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29C3A27-AEE4-4FB9-B64D-8D0DD14A3FD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045817" y="2799611"/>
                  <a:ext cx="1879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7F984D8-C335-427D-ADE6-7D1247399D4A}"/>
                    </a:ext>
                  </a:extLst>
                </p14:cNvPr>
                <p14:cNvContentPartPr/>
                <p14:nvPr/>
              </p14:nvContentPartPr>
              <p14:xfrm>
                <a:off x="1700217" y="3365171"/>
                <a:ext cx="252720" cy="2214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7F984D8-C335-427D-ADE6-7D1247399D4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664577" y="3329531"/>
                  <a:ext cx="3243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C4F6862-0DF8-496C-A8CF-4E25AEDF24B3}"/>
                    </a:ext>
                  </a:extLst>
                </p14:cNvPr>
                <p14:cNvContentPartPr/>
                <p14:nvPr/>
              </p14:nvContentPartPr>
              <p14:xfrm>
                <a:off x="1948617" y="3480731"/>
                <a:ext cx="117720" cy="35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C4F6862-0DF8-496C-A8CF-4E25AEDF24B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912977" y="3444731"/>
                  <a:ext cx="1893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8D40ECB-FCF8-4836-80CF-0EE246F3DD2D}"/>
                    </a:ext>
                  </a:extLst>
                </p14:cNvPr>
                <p14:cNvContentPartPr/>
                <p14:nvPr/>
              </p14:nvContentPartPr>
              <p14:xfrm>
                <a:off x="2184777" y="3293891"/>
                <a:ext cx="67320" cy="254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8D40ECB-FCF8-4836-80CF-0EE246F3DD2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148777" y="3258251"/>
                  <a:ext cx="13896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661E88D-F1B9-434A-B844-9AABBF55C5FE}"/>
                    </a:ext>
                  </a:extLst>
                </p14:cNvPr>
                <p14:cNvContentPartPr/>
                <p14:nvPr/>
              </p14:nvContentPartPr>
              <p14:xfrm>
                <a:off x="2308617" y="3333851"/>
                <a:ext cx="80640" cy="222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661E88D-F1B9-434A-B844-9AABBF55C5F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272977" y="3298211"/>
                  <a:ext cx="15228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6FB0627-7D80-4F34-B9D7-44A68C4DAA69}"/>
                    </a:ext>
                  </a:extLst>
                </p14:cNvPr>
                <p14:cNvContentPartPr/>
                <p14:nvPr/>
              </p14:nvContentPartPr>
              <p14:xfrm>
                <a:off x="2299617" y="3487571"/>
                <a:ext cx="112680" cy="19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6FB0627-7D80-4F34-B9D7-44A68C4DAA6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263617" y="3451931"/>
                  <a:ext cx="184320" cy="9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7F4CEB7-8BF0-446C-96A7-75986826AED2}"/>
              </a:ext>
            </a:extLst>
          </p:cNvPr>
          <p:cNvGrpSpPr/>
          <p:nvPr/>
        </p:nvGrpSpPr>
        <p:grpSpPr>
          <a:xfrm>
            <a:off x="2482034" y="2969806"/>
            <a:ext cx="1257386" cy="904974"/>
            <a:chOff x="2482034" y="2969806"/>
            <a:chExt cx="1257386" cy="90497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A661EF6-0F55-49FC-B1B5-E8DAA2E2C004}"/>
                    </a:ext>
                  </a:extLst>
                </p14:cNvPr>
                <p14:cNvContentPartPr/>
                <p14:nvPr/>
              </p14:nvContentPartPr>
              <p14:xfrm>
                <a:off x="2559794" y="2993206"/>
                <a:ext cx="126360" cy="3931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A661EF6-0F55-49FC-B1B5-E8DAA2E2C00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523794" y="2957566"/>
                  <a:ext cx="19800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202CFD2-A1EE-41C9-93D0-6F3F6E111D44}"/>
                    </a:ext>
                  </a:extLst>
                </p14:cNvPr>
                <p14:cNvContentPartPr/>
                <p14:nvPr/>
              </p14:nvContentPartPr>
              <p14:xfrm>
                <a:off x="2537834" y="2969806"/>
                <a:ext cx="97560" cy="82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202CFD2-A1EE-41C9-93D0-6F3F6E111D4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501834" y="2934166"/>
                  <a:ext cx="1692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6C56EF8-5CA1-47CD-94C5-96F57B30AE30}"/>
                    </a:ext>
                  </a:extLst>
                </p14:cNvPr>
                <p14:cNvContentPartPr/>
                <p14:nvPr/>
              </p14:nvContentPartPr>
              <p14:xfrm>
                <a:off x="2482034" y="3001846"/>
                <a:ext cx="80280" cy="151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6C56EF8-5CA1-47CD-94C5-96F57B30AE3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446034" y="2965846"/>
                  <a:ext cx="1519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92172B9-4F6D-41B7-8857-949BF7F9EF79}"/>
                    </a:ext>
                  </a:extLst>
                </p14:cNvPr>
                <p14:cNvContentPartPr/>
                <p14:nvPr/>
              </p14:nvContentPartPr>
              <p14:xfrm>
                <a:off x="2747620" y="3321820"/>
                <a:ext cx="130680" cy="1965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92172B9-4F6D-41B7-8857-949BF7F9EF7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711980" y="3285820"/>
                  <a:ext cx="2023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18BB967-A02A-4572-A866-5B0D0CD7E70C}"/>
                    </a:ext>
                  </a:extLst>
                </p14:cNvPr>
                <p14:cNvContentPartPr/>
                <p14:nvPr/>
              </p14:nvContentPartPr>
              <p14:xfrm>
                <a:off x="2909260" y="3386980"/>
                <a:ext cx="33480" cy="283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18BB967-A02A-4572-A866-5B0D0CD7E70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873620" y="3350980"/>
                  <a:ext cx="10512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C32F15F-0451-4A69-9D61-14F6809C2D34}"/>
                    </a:ext>
                  </a:extLst>
                </p14:cNvPr>
                <p14:cNvContentPartPr/>
                <p14:nvPr/>
              </p14:nvContentPartPr>
              <p14:xfrm>
                <a:off x="2892700" y="3410740"/>
                <a:ext cx="107640" cy="1134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C32F15F-0451-4A69-9D61-14F6809C2D3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856700" y="3375100"/>
                  <a:ext cx="1792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29C0E70-EFDD-4AEB-A7B1-0CEB8C895634}"/>
                    </a:ext>
                  </a:extLst>
                </p14:cNvPr>
                <p14:cNvContentPartPr/>
                <p14:nvPr/>
              </p14:nvContentPartPr>
              <p14:xfrm>
                <a:off x="2961820" y="3096460"/>
                <a:ext cx="130680" cy="1846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29C0E70-EFDD-4AEB-A7B1-0CEB8C89563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926180" y="3060460"/>
                  <a:ext cx="2023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3DB48D3-B84E-4D99-8BFE-6CF038F783DC}"/>
                    </a:ext>
                  </a:extLst>
                </p14:cNvPr>
                <p14:cNvContentPartPr/>
                <p14:nvPr/>
              </p14:nvContentPartPr>
              <p14:xfrm>
                <a:off x="3221380" y="3368980"/>
                <a:ext cx="177120" cy="1821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3DB48D3-B84E-4D99-8BFE-6CF038F783D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185380" y="3333340"/>
                  <a:ext cx="2487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5374C94-52E2-4BC1-902A-A9D258E23541}"/>
                    </a:ext>
                  </a:extLst>
                </p14:cNvPr>
                <p14:cNvContentPartPr/>
                <p14:nvPr/>
              </p14:nvContentPartPr>
              <p14:xfrm>
                <a:off x="3475540" y="3431980"/>
                <a:ext cx="83520" cy="424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5374C94-52E2-4BC1-902A-A9D258E2354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439540" y="3396340"/>
                  <a:ext cx="1551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1E5E114-0D3C-4B8A-B57D-2712DF217339}"/>
                    </a:ext>
                  </a:extLst>
                </p14:cNvPr>
                <p14:cNvContentPartPr/>
                <p14:nvPr/>
              </p14:nvContentPartPr>
              <p14:xfrm>
                <a:off x="3622780" y="3290500"/>
                <a:ext cx="28800" cy="2534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1E5E114-0D3C-4B8A-B57D-2712DF21733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586780" y="3254500"/>
                  <a:ext cx="10044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E220231-4033-43DC-A9A9-0452E445F525}"/>
                    </a:ext>
                  </a:extLst>
                </p14:cNvPr>
                <p14:cNvContentPartPr/>
                <p14:nvPr/>
              </p14:nvContentPartPr>
              <p14:xfrm>
                <a:off x="3642220" y="3317140"/>
                <a:ext cx="97200" cy="2394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E220231-4033-43DC-A9A9-0452E445F52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606220" y="3281140"/>
                  <a:ext cx="1688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41B78A3-87AA-49D3-9D5A-3B1DF2C404BB}"/>
                    </a:ext>
                  </a:extLst>
                </p14:cNvPr>
                <p14:cNvContentPartPr/>
                <p14:nvPr/>
              </p14:nvContentPartPr>
              <p14:xfrm>
                <a:off x="3319660" y="3719260"/>
                <a:ext cx="115200" cy="1555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41B78A3-87AA-49D3-9D5A-3B1DF2C404B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283660" y="3683260"/>
                  <a:ext cx="1868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5DCAAC2-8EB3-4F5E-9DB5-3F10CAB16289}"/>
                    </a:ext>
                  </a:extLst>
                </p14:cNvPr>
                <p14:cNvContentPartPr/>
                <p14:nvPr/>
              </p14:nvContentPartPr>
              <p14:xfrm>
                <a:off x="3523420" y="3609820"/>
                <a:ext cx="28080" cy="2520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5DCAAC2-8EB3-4F5E-9DB5-3F10CAB1628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487420" y="3573820"/>
                  <a:ext cx="9972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7850A7C-D336-447F-8A2C-3193F7E93D47}"/>
                    </a:ext>
                  </a:extLst>
                </p14:cNvPr>
                <p14:cNvContentPartPr/>
                <p14:nvPr/>
              </p14:nvContentPartPr>
              <p14:xfrm>
                <a:off x="3491380" y="3737980"/>
                <a:ext cx="126000" cy="331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7850A7C-D336-447F-8A2C-3193F7E93D4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455740" y="3701980"/>
                  <a:ext cx="1976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06294F1-16D1-40E2-8A15-A37D5581FAE8}"/>
                    </a:ext>
                  </a:extLst>
                </p14:cNvPr>
                <p14:cNvContentPartPr/>
                <p14:nvPr/>
              </p14:nvContentPartPr>
              <p14:xfrm>
                <a:off x="3713860" y="3817180"/>
                <a:ext cx="7200" cy="147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06294F1-16D1-40E2-8A15-A37D5581FAE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678220" y="3781180"/>
                  <a:ext cx="78840" cy="8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87BE8C3-FB39-44B4-8A7B-C6028915ACB5}"/>
              </a:ext>
            </a:extLst>
          </p:cNvPr>
          <p:cNvGrpSpPr/>
          <p:nvPr/>
        </p:nvGrpSpPr>
        <p:grpSpPr>
          <a:xfrm>
            <a:off x="4326940" y="1757980"/>
            <a:ext cx="1015920" cy="837000"/>
            <a:chOff x="4326940" y="1757980"/>
            <a:chExt cx="1015920" cy="83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F86E301-0B20-477F-9E77-3A6BF06D3A64}"/>
                    </a:ext>
                  </a:extLst>
                </p14:cNvPr>
                <p14:cNvContentPartPr/>
                <p14:nvPr/>
              </p14:nvContentPartPr>
              <p14:xfrm>
                <a:off x="4396420" y="1757980"/>
                <a:ext cx="906480" cy="2030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F86E301-0B20-477F-9E77-3A6BF06D3A6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360780" y="1722340"/>
                  <a:ext cx="9781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9D39CEC-659F-4916-8DD9-032EAED2A014}"/>
                    </a:ext>
                  </a:extLst>
                </p14:cNvPr>
                <p14:cNvContentPartPr/>
                <p14:nvPr/>
              </p14:nvContentPartPr>
              <p14:xfrm>
                <a:off x="4326940" y="2060380"/>
                <a:ext cx="292680" cy="142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9D39CEC-659F-4916-8DD9-032EAED2A01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290940" y="2024740"/>
                  <a:ext cx="3643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FD9E191-BE08-444C-99CC-15F627AE0B8E}"/>
                    </a:ext>
                  </a:extLst>
                </p14:cNvPr>
                <p14:cNvContentPartPr/>
                <p14:nvPr/>
              </p14:nvContentPartPr>
              <p14:xfrm>
                <a:off x="4680820" y="2090620"/>
                <a:ext cx="133200" cy="860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FD9E191-BE08-444C-99CC-15F627AE0B8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645180" y="2054980"/>
                  <a:ext cx="2048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24B7DBE-D74F-4A8D-9BD4-C1AAB39B7CFC}"/>
                    </a:ext>
                  </a:extLst>
                </p14:cNvPr>
                <p14:cNvContentPartPr/>
                <p14:nvPr/>
              </p14:nvContentPartPr>
              <p14:xfrm>
                <a:off x="4844980" y="2085220"/>
                <a:ext cx="153360" cy="1036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24B7DBE-D74F-4A8D-9BD4-C1AAB39B7CF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808980" y="2049580"/>
                  <a:ext cx="2250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EF49F5D-AB79-48BD-A4B6-CA6ED089E69F}"/>
                    </a:ext>
                  </a:extLst>
                </p14:cNvPr>
                <p14:cNvContentPartPr/>
                <p14:nvPr/>
              </p14:nvContentPartPr>
              <p14:xfrm>
                <a:off x="5058820" y="2069380"/>
                <a:ext cx="115560" cy="1177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EF49F5D-AB79-48BD-A4B6-CA6ED089E69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022820" y="2033380"/>
                  <a:ext cx="1872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0A11FA0-DBD8-40D4-95DF-CEBC66B5F332}"/>
                    </a:ext>
                  </a:extLst>
                </p14:cNvPr>
                <p14:cNvContentPartPr/>
                <p14:nvPr/>
              </p14:nvContentPartPr>
              <p14:xfrm>
                <a:off x="4487860" y="2429020"/>
                <a:ext cx="392760" cy="1659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0A11FA0-DBD8-40D4-95DF-CEBC66B5F33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452220" y="2393020"/>
                  <a:ext cx="4644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6F20D56-C064-4F63-88EC-3B4E812F6CE0}"/>
                    </a:ext>
                  </a:extLst>
                </p14:cNvPr>
                <p14:cNvContentPartPr/>
                <p14:nvPr/>
              </p14:nvContentPartPr>
              <p14:xfrm>
                <a:off x="4878100" y="2314180"/>
                <a:ext cx="129960" cy="225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6F20D56-C064-4F63-88EC-3B4E812F6CE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842100" y="2278180"/>
                  <a:ext cx="20160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8A89238-4082-4859-A8ED-1F11A5CE062E}"/>
                    </a:ext>
                  </a:extLst>
                </p14:cNvPr>
                <p14:cNvContentPartPr/>
                <p14:nvPr/>
              </p14:nvContentPartPr>
              <p14:xfrm>
                <a:off x="5052700" y="2385820"/>
                <a:ext cx="79200" cy="1375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8A89238-4082-4859-A8ED-1F11A5CE062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017060" y="2350180"/>
                  <a:ext cx="1508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7836B89-E1A8-4B82-880A-D111629BCE49}"/>
                    </a:ext>
                  </a:extLst>
                </p14:cNvPr>
                <p14:cNvContentPartPr/>
                <p14:nvPr/>
              </p14:nvContentPartPr>
              <p14:xfrm>
                <a:off x="5184820" y="2254420"/>
                <a:ext cx="108000" cy="3236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7836B89-E1A8-4B82-880A-D111629BCE4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148820" y="2218780"/>
                  <a:ext cx="17964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1E764C6-4E3F-4305-B543-F03C57A196BC}"/>
                    </a:ext>
                  </a:extLst>
                </p14:cNvPr>
                <p14:cNvContentPartPr/>
                <p14:nvPr/>
              </p14:nvContentPartPr>
              <p14:xfrm>
                <a:off x="5162140" y="2394100"/>
                <a:ext cx="111240" cy="169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1E764C6-4E3F-4305-B543-F03C57A196B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126500" y="2358460"/>
                  <a:ext cx="1828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61B7876-9548-49C1-982B-787041ABA924}"/>
                    </a:ext>
                  </a:extLst>
                </p14:cNvPr>
                <p14:cNvContentPartPr/>
                <p14:nvPr/>
              </p14:nvContentPartPr>
              <p14:xfrm>
                <a:off x="5335660" y="2589220"/>
                <a:ext cx="7200" cy="54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61B7876-9548-49C1-982B-787041ABA92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300020" y="2553220"/>
                  <a:ext cx="78840" cy="7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C523179-83C1-43D9-B66C-CDA4904B25CE}"/>
              </a:ext>
            </a:extLst>
          </p:cNvPr>
          <p:cNvGrpSpPr/>
          <p:nvPr/>
        </p:nvGrpSpPr>
        <p:grpSpPr>
          <a:xfrm>
            <a:off x="5568940" y="3449140"/>
            <a:ext cx="1767960" cy="407880"/>
            <a:chOff x="5568940" y="3449140"/>
            <a:chExt cx="1767960" cy="40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027D29D-3E57-4B14-9559-D11B955F45F4}"/>
                    </a:ext>
                  </a:extLst>
                </p14:cNvPr>
                <p14:cNvContentPartPr/>
                <p14:nvPr/>
              </p14:nvContentPartPr>
              <p14:xfrm>
                <a:off x="5568940" y="3449140"/>
                <a:ext cx="751680" cy="2473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027D29D-3E57-4B14-9559-D11B955F45F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532940" y="3413500"/>
                  <a:ext cx="82332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354902C-EADB-4545-AEA8-CEC1022DE4D3}"/>
                    </a:ext>
                  </a:extLst>
                </p14:cNvPr>
                <p14:cNvContentPartPr/>
                <p14:nvPr/>
              </p14:nvContentPartPr>
              <p14:xfrm>
                <a:off x="6045580" y="3689620"/>
                <a:ext cx="178200" cy="1490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354902C-EADB-4545-AEA8-CEC1022DE4D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009940" y="3653620"/>
                  <a:ext cx="2498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7988412-FC1B-4D9A-834D-6E36A480A69A}"/>
                    </a:ext>
                  </a:extLst>
                </p14:cNvPr>
                <p14:cNvContentPartPr/>
                <p14:nvPr/>
              </p14:nvContentPartPr>
              <p14:xfrm>
                <a:off x="6325300" y="3764500"/>
                <a:ext cx="102960" cy="176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7988412-FC1B-4D9A-834D-6E36A480A69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289300" y="3728860"/>
                  <a:ext cx="1746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DFFB898-D91F-4603-BC65-3FAF78F1C5E9}"/>
                    </a:ext>
                  </a:extLst>
                </p14:cNvPr>
                <p14:cNvContentPartPr/>
                <p14:nvPr/>
              </p14:nvContentPartPr>
              <p14:xfrm>
                <a:off x="6352660" y="3683500"/>
                <a:ext cx="122400" cy="5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DFFB898-D91F-4603-BC65-3FAF78F1C5E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316660" y="3647500"/>
                  <a:ext cx="1940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E66C24C-718D-4C80-9B03-CA89C7CC2ADD}"/>
                    </a:ext>
                  </a:extLst>
                </p14:cNvPr>
                <p14:cNvContentPartPr/>
                <p14:nvPr/>
              </p14:nvContentPartPr>
              <p14:xfrm>
                <a:off x="6493780" y="3629140"/>
                <a:ext cx="174240" cy="1764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E66C24C-718D-4C80-9B03-CA89C7CC2AD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457780" y="3593500"/>
                  <a:ext cx="2458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1FD0A37-A415-4581-A7CD-E2835AFE35BF}"/>
                    </a:ext>
                  </a:extLst>
                </p14:cNvPr>
                <p14:cNvContentPartPr/>
                <p14:nvPr/>
              </p14:nvContentPartPr>
              <p14:xfrm>
                <a:off x="6854860" y="3719500"/>
                <a:ext cx="146880" cy="1375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1FD0A37-A415-4581-A7CD-E2835AFE35B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819220" y="3683860"/>
                  <a:ext cx="2185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826873C-5754-42C8-AA1B-3567780960D2}"/>
                    </a:ext>
                  </a:extLst>
                </p14:cNvPr>
                <p14:cNvContentPartPr/>
                <p14:nvPr/>
              </p14:nvContentPartPr>
              <p14:xfrm>
                <a:off x="7048540" y="3523300"/>
                <a:ext cx="37800" cy="2851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826873C-5754-42C8-AA1B-3567780960D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012900" y="3487660"/>
                  <a:ext cx="10944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4DD921D-2103-4077-BB33-0FFD4250C4D8}"/>
                    </a:ext>
                  </a:extLst>
                </p14:cNvPr>
                <p14:cNvContentPartPr/>
                <p14:nvPr/>
              </p14:nvContentPartPr>
              <p14:xfrm>
                <a:off x="7030540" y="3700780"/>
                <a:ext cx="147600" cy="547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4DD921D-2103-4077-BB33-0FFD4250C4D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994540" y="3665140"/>
                  <a:ext cx="2192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21B69FD-C67B-4138-B940-80DA020D546D}"/>
                    </a:ext>
                  </a:extLst>
                </p14:cNvPr>
                <p14:cNvContentPartPr/>
                <p14:nvPr/>
              </p14:nvContentPartPr>
              <p14:xfrm>
                <a:off x="7223500" y="3644260"/>
                <a:ext cx="113400" cy="1483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21B69FD-C67B-4138-B940-80DA020D546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187500" y="3608260"/>
                  <a:ext cx="185040" cy="21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B96F345-72A4-4427-A962-CA0FD1DDF227}"/>
              </a:ext>
            </a:extLst>
          </p:cNvPr>
          <p:cNvGrpSpPr/>
          <p:nvPr/>
        </p:nvGrpSpPr>
        <p:grpSpPr>
          <a:xfrm>
            <a:off x="5980060" y="3990580"/>
            <a:ext cx="1576800" cy="358200"/>
            <a:chOff x="5980060" y="3990580"/>
            <a:chExt cx="1576800" cy="35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DA4C384-ADB3-49F6-99B3-01B88EF1A840}"/>
                    </a:ext>
                  </a:extLst>
                </p14:cNvPr>
                <p14:cNvContentPartPr/>
                <p14:nvPr/>
              </p14:nvContentPartPr>
              <p14:xfrm>
                <a:off x="5980060" y="4021180"/>
                <a:ext cx="75960" cy="2725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DA4C384-ADB3-49F6-99B3-01B88EF1A84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944420" y="3985540"/>
                  <a:ext cx="14760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226B4DE-C5A0-4EC7-81B3-D7BB6B85DDAA}"/>
                    </a:ext>
                  </a:extLst>
                </p14:cNvPr>
                <p14:cNvContentPartPr/>
                <p14:nvPr/>
              </p14:nvContentPartPr>
              <p14:xfrm>
                <a:off x="6125860" y="4072300"/>
                <a:ext cx="452880" cy="1875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226B4DE-C5A0-4EC7-81B3-D7BB6B85DDA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089860" y="4036300"/>
                  <a:ext cx="5245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878AA08-98FF-4D17-ABCF-368AF82D8C23}"/>
                    </a:ext>
                  </a:extLst>
                </p14:cNvPr>
                <p14:cNvContentPartPr/>
                <p14:nvPr/>
              </p14:nvContentPartPr>
              <p14:xfrm>
                <a:off x="6630940" y="4097500"/>
                <a:ext cx="264960" cy="1281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878AA08-98FF-4D17-ABCF-368AF82D8C2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595300" y="4061500"/>
                  <a:ext cx="3366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148B13A-CB63-4CAA-B014-74F68AFA9531}"/>
                    </a:ext>
                  </a:extLst>
                </p14:cNvPr>
                <p14:cNvContentPartPr/>
                <p14:nvPr/>
              </p14:nvContentPartPr>
              <p14:xfrm>
                <a:off x="6885100" y="4115500"/>
                <a:ext cx="143280" cy="1281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148B13A-CB63-4CAA-B014-74F68AFA953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849460" y="4079860"/>
                  <a:ext cx="2149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71B6485-5B8E-497D-BE84-37E51223900E}"/>
                    </a:ext>
                  </a:extLst>
                </p14:cNvPr>
                <p14:cNvContentPartPr/>
                <p14:nvPr/>
              </p14:nvContentPartPr>
              <p14:xfrm>
                <a:off x="7073740" y="4016140"/>
                <a:ext cx="43560" cy="2426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71B6485-5B8E-497D-BE84-37E51223900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038100" y="3980140"/>
                  <a:ext cx="11520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0CF662B-0135-4370-830D-47FF9D7A111B}"/>
                    </a:ext>
                  </a:extLst>
                </p14:cNvPr>
                <p14:cNvContentPartPr/>
                <p14:nvPr/>
              </p14:nvContentPartPr>
              <p14:xfrm>
                <a:off x="7081660" y="4155100"/>
                <a:ext cx="161280" cy="727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0CF662B-0135-4370-830D-47FF9D7A111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046020" y="4119100"/>
                  <a:ext cx="2329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C8796B8-E11F-49EE-BF25-845B39938006}"/>
                    </a:ext>
                  </a:extLst>
                </p14:cNvPr>
                <p14:cNvContentPartPr/>
                <p14:nvPr/>
              </p14:nvContentPartPr>
              <p14:xfrm>
                <a:off x="7245100" y="4052140"/>
                <a:ext cx="19800" cy="392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C8796B8-E11F-49EE-BF25-845B3993800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209100" y="4016140"/>
                  <a:ext cx="914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E888598-16E4-4FC9-BA5A-CB61AFFC3D71}"/>
                    </a:ext>
                  </a:extLst>
                </p14:cNvPr>
                <p14:cNvContentPartPr/>
                <p14:nvPr/>
              </p14:nvContentPartPr>
              <p14:xfrm>
                <a:off x="7286860" y="4148980"/>
                <a:ext cx="158400" cy="1288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E888598-16E4-4FC9-BA5A-CB61AFFC3D7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250860" y="4112980"/>
                  <a:ext cx="2300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2EBFC80-F687-4D5B-AEF0-E63CCD39E2A3}"/>
                    </a:ext>
                  </a:extLst>
                </p14:cNvPr>
                <p14:cNvContentPartPr/>
                <p14:nvPr/>
              </p14:nvContentPartPr>
              <p14:xfrm>
                <a:off x="7483420" y="3990580"/>
                <a:ext cx="73440" cy="3582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2EBFC80-F687-4D5B-AEF0-E63CCD39E2A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447780" y="3954580"/>
                  <a:ext cx="145080" cy="42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710F7FC1-E619-4623-BC15-E6889E291FE2}"/>
              </a:ext>
            </a:extLst>
          </p:cNvPr>
          <p:cNvGrpSpPr/>
          <p:nvPr/>
        </p:nvGrpSpPr>
        <p:grpSpPr>
          <a:xfrm>
            <a:off x="8942500" y="3704320"/>
            <a:ext cx="2266560" cy="1260360"/>
            <a:chOff x="8942500" y="3704320"/>
            <a:chExt cx="2266560" cy="126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22A143F-3F3A-41FB-A884-04CAC0407B1C}"/>
                    </a:ext>
                  </a:extLst>
                </p14:cNvPr>
                <p14:cNvContentPartPr/>
                <p14:nvPr/>
              </p14:nvContentPartPr>
              <p14:xfrm>
                <a:off x="9256420" y="3704320"/>
                <a:ext cx="738360" cy="3049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22A143F-3F3A-41FB-A884-04CAC0407B1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220420" y="3668680"/>
                  <a:ext cx="810000" cy="3765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18E1B493-BD09-4F57-B9D5-769FE2C8EF1B}"/>
                </a:ext>
              </a:extLst>
            </p:cNvPr>
            <p:cNvGrpSpPr/>
            <p:nvPr/>
          </p:nvGrpSpPr>
          <p:grpSpPr>
            <a:xfrm>
              <a:off x="8942500" y="4168000"/>
              <a:ext cx="854640" cy="144720"/>
              <a:chOff x="8942500" y="4168000"/>
              <a:chExt cx="854640" cy="144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9">
                <p14:nvContentPartPr>
                  <p14:cNvPr id="89" name="Ink 88">
                    <a:extLst>
                      <a:ext uri="{FF2B5EF4-FFF2-40B4-BE49-F238E27FC236}">
                        <a16:creationId xmlns:a16="http://schemas.microsoft.com/office/drawing/2014/main" id="{34F4CDFE-D4E6-4295-BC6A-A97FC69EF835}"/>
                      </a:ext>
                    </a:extLst>
                  </p14:cNvPr>
                  <p14:cNvContentPartPr/>
                  <p14:nvPr/>
                </p14:nvContentPartPr>
                <p14:xfrm>
                  <a:off x="8942500" y="4179880"/>
                  <a:ext cx="318240" cy="132840"/>
                </p14:xfrm>
              </p:contentPart>
            </mc:Choice>
            <mc:Fallback xmlns="">
              <p:pic>
                <p:nvPicPr>
                  <p:cNvPr id="89" name="Ink 88">
                    <a:extLst>
                      <a:ext uri="{FF2B5EF4-FFF2-40B4-BE49-F238E27FC236}">
                        <a16:creationId xmlns:a16="http://schemas.microsoft.com/office/drawing/2014/main" id="{34F4CDFE-D4E6-4295-BC6A-A97FC69EF835}"/>
                      </a:ext>
                    </a:extLst>
                  </p:cNvPr>
                  <p:cNvPicPr/>
                  <p:nvPr/>
                </p:nvPicPr>
                <p:blipFill>
                  <a:blip r:embed="rId120"/>
                  <a:stretch>
                    <a:fillRect/>
                  </a:stretch>
                </p:blipFill>
                <p:spPr>
                  <a:xfrm>
                    <a:off x="8906860" y="4144240"/>
                    <a:ext cx="389880" cy="204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1">
                <p14:nvContentPartPr>
                  <p14:cNvPr id="90" name="Ink 89">
                    <a:extLst>
                      <a:ext uri="{FF2B5EF4-FFF2-40B4-BE49-F238E27FC236}">
                        <a16:creationId xmlns:a16="http://schemas.microsoft.com/office/drawing/2014/main" id="{0956E075-16E0-4025-BF96-213D22518BC4}"/>
                      </a:ext>
                    </a:extLst>
                  </p14:cNvPr>
                  <p14:cNvContentPartPr/>
                  <p14:nvPr/>
                </p14:nvContentPartPr>
                <p14:xfrm>
                  <a:off x="9328060" y="4186000"/>
                  <a:ext cx="93240" cy="83520"/>
                </p14:xfrm>
              </p:contentPart>
            </mc:Choice>
            <mc:Fallback xmlns="">
              <p:pic>
                <p:nvPicPr>
                  <p:cNvPr id="90" name="Ink 89">
                    <a:extLst>
                      <a:ext uri="{FF2B5EF4-FFF2-40B4-BE49-F238E27FC236}">
                        <a16:creationId xmlns:a16="http://schemas.microsoft.com/office/drawing/2014/main" id="{0956E075-16E0-4025-BF96-213D22518BC4}"/>
                      </a:ext>
                    </a:extLst>
                  </p:cNvPr>
                  <p:cNvPicPr/>
                  <p:nvPr/>
                </p:nvPicPr>
                <p:blipFill>
                  <a:blip r:embed="rId122"/>
                  <a:stretch>
                    <a:fillRect/>
                  </a:stretch>
                </p:blipFill>
                <p:spPr>
                  <a:xfrm>
                    <a:off x="9292060" y="4150000"/>
                    <a:ext cx="164880" cy="155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3">
                <p14:nvContentPartPr>
                  <p14:cNvPr id="91" name="Ink 90">
                    <a:extLst>
                      <a:ext uri="{FF2B5EF4-FFF2-40B4-BE49-F238E27FC236}">
                        <a16:creationId xmlns:a16="http://schemas.microsoft.com/office/drawing/2014/main" id="{07625430-A98D-441D-AFFD-01C7ABDC8051}"/>
                      </a:ext>
                    </a:extLst>
                  </p14:cNvPr>
                  <p14:cNvContentPartPr/>
                  <p14:nvPr/>
                </p14:nvContentPartPr>
                <p14:xfrm>
                  <a:off x="9482860" y="4168000"/>
                  <a:ext cx="314280" cy="135000"/>
                </p14:xfrm>
              </p:contentPart>
            </mc:Choice>
            <mc:Fallback xmlns="">
              <p:pic>
                <p:nvPicPr>
                  <p:cNvPr id="91" name="Ink 90">
                    <a:extLst>
                      <a:ext uri="{FF2B5EF4-FFF2-40B4-BE49-F238E27FC236}">
                        <a16:creationId xmlns:a16="http://schemas.microsoft.com/office/drawing/2014/main" id="{07625430-A98D-441D-AFFD-01C7ABDC8051}"/>
                      </a:ext>
                    </a:extLst>
                  </p:cNvPr>
                  <p:cNvPicPr/>
                  <p:nvPr/>
                </p:nvPicPr>
                <p:blipFill>
                  <a:blip r:embed="rId124"/>
                  <a:stretch>
                    <a:fillRect/>
                  </a:stretch>
                </p:blipFill>
                <p:spPr>
                  <a:xfrm>
                    <a:off x="9446860" y="4132360"/>
                    <a:ext cx="385920" cy="2066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92B50032-A16E-434E-ABBF-43D834408BF3}"/>
                </a:ext>
              </a:extLst>
            </p:cNvPr>
            <p:cNvGrpSpPr/>
            <p:nvPr/>
          </p:nvGrpSpPr>
          <p:grpSpPr>
            <a:xfrm>
              <a:off x="10083700" y="3999160"/>
              <a:ext cx="627480" cy="284400"/>
              <a:chOff x="10083700" y="3999160"/>
              <a:chExt cx="627480" cy="284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5">
                <p14:nvContentPartPr>
                  <p14:cNvPr id="92" name="Ink 91">
                    <a:extLst>
                      <a:ext uri="{FF2B5EF4-FFF2-40B4-BE49-F238E27FC236}">
                        <a16:creationId xmlns:a16="http://schemas.microsoft.com/office/drawing/2014/main" id="{A4CBA8CD-58EA-4455-824F-1300E5761AC6}"/>
                      </a:ext>
                    </a:extLst>
                  </p14:cNvPr>
                  <p14:cNvContentPartPr/>
                  <p14:nvPr/>
                </p14:nvContentPartPr>
                <p14:xfrm>
                  <a:off x="10083700" y="4163320"/>
                  <a:ext cx="280440" cy="120240"/>
                </p14:xfrm>
              </p:contentPart>
            </mc:Choice>
            <mc:Fallback xmlns="">
              <p:pic>
                <p:nvPicPr>
                  <p:cNvPr id="92" name="Ink 91">
                    <a:extLst>
                      <a:ext uri="{FF2B5EF4-FFF2-40B4-BE49-F238E27FC236}">
                        <a16:creationId xmlns:a16="http://schemas.microsoft.com/office/drawing/2014/main" id="{A4CBA8CD-58EA-4455-824F-1300E5761AC6}"/>
                      </a:ext>
                    </a:extLst>
                  </p:cNvPr>
                  <p:cNvPicPr/>
                  <p:nvPr/>
                </p:nvPicPr>
                <p:blipFill>
                  <a:blip r:embed="rId126"/>
                  <a:stretch>
                    <a:fillRect/>
                  </a:stretch>
                </p:blipFill>
                <p:spPr>
                  <a:xfrm>
                    <a:off x="10048060" y="4127680"/>
                    <a:ext cx="352080" cy="191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7">
                <p14:nvContentPartPr>
                  <p14:cNvPr id="93" name="Ink 92">
                    <a:extLst>
                      <a:ext uri="{FF2B5EF4-FFF2-40B4-BE49-F238E27FC236}">
                        <a16:creationId xmlns:a16="http://schemas.microsoft.com/office/drawing/2014/main" id="{094989F9-58D3-439A-A0F8-64DEE238650C}"/>
                      </a:ext>
                    </a:extLst>
                  </p14:cNvPr>
                  <p14:cNvContentPartPr/>
                  <p14:nvPr/>
                </p14:nvContentPartPr>
                <p14:xfrm>
                  <a:off x="10417780" y="3999160"/>
                  <a:ext cx="293400" cy="265320"/>
                </p14:xfrm>
              </p:contentPart>
            </mc:Choice>
            <mc:Fallback xmlns="">
              <p:pic>
                <p:nvPicPr>
                  <p:cNvPr id="93" name="Ink 92">
                    <a:extLst>
                      <a:ext uri="{FF2B5EF4-FFF2-40B4-BE49-F238E27FC236}">
                        <a16:creationId xmlns:a16="http://schemas.microsoft.com/office/drawing/2014/main" id="{094989F9-58D3-439A-A0F8-64DEE238650C}"/>
                      </a:ext>
                    </a:extLst>
                  </p:cNvPr>
                  <p:cNvPicPr/>
                  <p:nvPr/>
                </p:nvPicPr>
                <p:blipFill>
                  <a:blip r:embed="rId128"/>
                  <a:stretch>
                    <a:fillRect/>
                  </a:stretch>
                </p:blipFill>
                <p:spPr>
                  <a:xfrm>
                    <a:off x="10381780" y="3963160"/>
                    <a:ext cx="365040" cy="3369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1A595A3C-F851-4320-B692-D6F789181E5F}"/>
                </a:ext>
              </a:extLst>
            </p:cNvPr>
            <p:cNvGrpSpPr/>
            <p:nvPr/>
          </p:nvGrpSpPr>
          <p:grpSpPr>
            <a:xfrm>
              <a:off x="9528580" y="4420000"/>
              <a:ext cx="1680480" cy="544680"/>
              <a:chOff x="9528580" y="4420000"/>
              <a:chExt cx="1680480" cy="544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9">
                <p14:nvContentPartPr>
                  <p14:cNvPr id="96" name="Ink 95">
                    <a:extLst>
                      <a:ext uri="{FF2B5EF4-FFF2-40B4-BE49-F238E27FC236}">
                        <a16:creationId xmlns:a16="http://schemas.microsoft.com/office/drawing/2014/main" id="{DE800A92-63F4-4806-B129-D4F5EB4B45B9}"/>
                      </a:ext>
                    </a:extLst>
                  </p14:cNvPr>
                  <p14:cNvContentPartPr/>
                  <p14:nvPr/>
                </p14:nvContentPartPr>
                <p14:xfrm>
                  <a:off x="9528580" y="4541320"/>
                  <a:ext cx="107280" cy="114840"/>
                </p14:xfrm>
              </p:contentPart>
            </mc:Choice>
            <mc:Fallback xmlns="">
              <p:pic>
                <p:nvPicPr>
                  <p:cNvPr id="96" name="Ink 95">
                    <a:extLst>
                      <a:ext uri="{FF2B5EF4-FFF2-40B4-BE49-F238E27FC236}">
                        <a16:creationId xmlns:a16="http://schemas.microsoft.com/office/drawing/2014/main" id="{DE800A92-63F4-4806-B129-D4F5EB4B45B9}"/>
                      </a:ext>
                    </a:extLst>
                  </p:cNvPr>
                  <p:cNvPicPr/>
                  <p:nvPr/>
                </p:nvPicPr>
                <p:blipFill>
                  <a:blip r:embed="rId130"/>
                  <a:stretch>
                    <a:fillRect/>
                  </a:stretch>
                </p:blipFill>
                <p:spPr>
                  <a:xfrm>
                    <a:off x="9492580" y="4505320"/>
                    <a:ext cx="178920" cy="186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1">
                <p14:nvContentPartPr>
                  <p14:cNvPr id="97" name="Ink 96">
                    <a:extLst>
                      <a:ext uri="{FF2B5EF4-FFF2-40B4-BE49-F238E27FC236}">
                        <a16:creationId xmlns:a16="http://schemas.microsoft.com/office/drawing/2014/main" id="{B7B54EF8-8381-4134-B5D1-3D9C5FE4C5DD}"/>
                      </a:ext>
                    </a:extLst>
                  </p14:cNvPr>
                  <p14:cNvContentPartPr/>
                  <p14:nvPr/>
                </p14:nvContentPartPr>
                <p14:xfrm>
                  <a:off x="9704260" y="4549240"/>
                  <a:ext cx="123840" cy="100080"/>
                </p14:xfrm>
              </p:contentPart>
            </mc:Choice>
            <mc:Fallback xmlns="">
              <p:pic>
                <p:nvPicPr>
                  <p:cNvPr id="97" name="Ink 96">
                    <a:extLst>
                      <a:ext uri="{FF2B5EF4-FFF2-40B4-BE49-F238E27FC236}">
                        <a16:creationId xmlns:a16="http://schemas.microsoft.com/office/drawing/2014/main" id="{B7B54EF8-8381-4134-B5D1-3D9C5FE4C5DD}"/>
                      </a:ext>
                    </a:extLst>
                  </p:cNvPr>
                  <p:cNvPicPr/>
                  <p:nvPr/>
                </p:nvPicPr>
                <p:blipFill>
                  <a:blip r:embed="rId132"/>
                  <a:stretch>
                    <a:fillRect/>
                  </a:stretch>
                </p:blipFill>
                <p:spPr>
                  <a:xfrm>
                    <a:off x="9668620" y="4513600"/>
                    <a:ext cx="195480" cy="171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3">
                <p14:nvContentPartPr>
                  <p14:cNvPr id="98" name="Ink 97">
                    <a:extLst>
                      <a:ext uri="{FF2B5EF4-FFF2-40B4-BE49-F238E27FC236}">
                        <a16:creationId xmlns:a16="http://schemas.microsoft.com/office/drawing/2014/main" id="{8331F8D9-383C-4B83-8DD7-F793CEC814D1}"/>
                      </a:ext>
                    </a:extLst>
                  </p14:cNvPr>
                  <p14:cNvContentPartPr/>
                  <p14:nvPr/>
                </p14:nvContentPartPr>
                <p14:xfrm>
                  <a:off x="9871660" y="4434400"/>
                  <a:ext cx="168840" cy="215280"/>
                </p14:xfrm>
              </p:contentPart>
            </mc:Choice>
            <mc:Fallback xmlns="">
              <p:pic>
                <p:nvPicPr>
                  <p:cNvPr id="98" name="Ink 97">
                    <a:extLst>
                      <a:ext uri="{FF2B5EF4-FFF2-40B4-BE49-F238E27FC236}">
                        <a16:creationId xmlns:a16="http://schemas.microsoft.com/office/drawing/2014/main" id="{8331F8D9-383C-4B83-8DD7-F793CEC814D1}"/>
                      </a:ext>
                    </a:extLst>
                  </p:cNvPr>
                  <p:cNvPicPr/>
                  <p:nvPr/>
                </p:nvPicPr>
                <p:blipFill>
                  <a:blip r:embed="rId134"/>
                  <a:stretch>
                    <a:fillRect/>
                  </a:stretch>
                </p:blipFill>
                <p:spPr>
                  <a:xfrm>
                    <a:off x="9835660" y="4398400"/>
                    <a:ext cx="240480" cy="286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5">
                <p14:nvContentPartPr>
                  <p14:cNvPr id="99" name="Ink 98">
                    <a:extLst>
                      <a:ext uri="{FF2B5EF4-FFF2-40B4-BE49-F238E27FC236}">
                        <a16:creationId xmlns:a16="http://schemas.microsoft.com/office/drawing/2014/main" id="{5D0E0263-B442-4BE4-9A06-6FC4A3E7DB91}"/>
                      </a:ext>
                    </a:extLst>
                  </p14:cNvPr>
                  <p14:cNvContentPartPr/>
                  <p14:nvPr/>
                </p14:nvContentPartPr>
                <p14:xfrm>
                  <a:off x="9896140" y="4495960"/>
                  <a:ext cx="159120" cy="20880"/>
                </p14:xfrm>
              </p:contentPart>
            </mc:Choice>
            <mc:Fallback xmlns="">
              <p:pic>
                <p:nvPicPr>
                  <p:cNvPr id="99" name="Ink 98">
                    <a:extLst>
                      <a:ext uri="{FF2B5EF4-FFF2-40B4-BE49-F238E27FC236}">
                        <a16:creationId xmlns:a16="http://schemas.microsoft.com/office/drawing/2014/main" id="{5D0E0263-B442-4BE4-9A06-6FC4A3E7DB91}"/>
                      </a:ext>
                    </a:extLst>
                  </p:cNvPr>
                  <p:cNvPicPr/>
                  <p:nvPr/>
                </p:nvPicPr>
                <p:blipFill>
                  <a:blip r:embed="rId136"/>
                  <a:stretch>
                    <a:fillRect/>
                  </a:stretch>
                </p:blipFill>
                <p:spPr>
                  <a:xfrm>
                    <a:off x="9860140" y="4460320"/>
                    <a:ext cx="230760" cy="92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7">
                <p14:nvContentPartPr>
                  <p14:cNvPr id="100" name="Ink 99">
                    <a:extLst>
                      <a:ext uri="{FF2B5EF4-FFF2-40B4-BE49-F238E27FC236}">
                        <a16:creationId xmlns:a16="http://schemas.microsoft.com/office/drawing/2014/main" id="{35FE2861-4E34-46BE-9298-97E21737D8F9}"/>
                      </a:ext>
                    </a:extLst>
                  </p14:cNvPr>
                  <p14:cNvContentPartPr/>
                  <p14:nvPr/>
                </p14:nvContentPartPr>
                <p14:xfrm>
                  <a:off x="10176940" y="4508560"/>
                  <a:ext cx="106560" cy="53280"/>
                </p14:xfrm>
              </p:contentPart>
            </mc:Choice>
            <mc:Fallback xmlns="">
              <p:pic>
                <p:nvPicPr>
                  <p:cNvPr id="100" name="Ink 99">
                    <a:extLst>
                      <a:ext uri="{FF2B5EF4-FFF2-40B4-BE49-F238E27FC236}">
                        <a16:creationId xmlns:a16="http://schemas.microsoft.com/office/drawing/2014/main" id="{35FE2861-4E34-46BE-9298-97E21737D8F9}"/>
                      </a:ext>
                    </a:extLst>
                  </p:cNvPr>
                  <p:cNvPicPr/>
                  <p:nvPr/>
                </p:nvPicPr>
                <p:blipFill>
                  <a:blip r:embed="rId138"/>
                  <a:stretch>
                    <a:fillRect/>
                  </a:stretch>
                </p:blipFill>
                <p:spPr>
                  <a:xfrm>
                    <a:off x="10140940" y="4472560"/>
                    <a:ext cx="178200" cy="124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9">
                <p14:nvContentPartPr>
                  <p14:cNvPr id="101" name="Ink 100">
                    <a:extLst>
                      <a:ext uri="{FF2B5EF4-FFF2-40B4-BE49-F238E27FC236}">
                        <a16:creationId xmlns:a16="http://schemas.microsoft.com/office/drawing/2014/main" id="{7D2A8144-CB96-47AC-9638-BEDD9CA9AC01}"/>
                      </a:ext>
                    </a:extLst>
                  </p14:cNvPr>
                  <p14:cNvContentPartPr/>
                  <p14:nvPr/>
                </p14:nvContentPartPr>
                <p14:xfrm>
                  <a:off x="10341820" y="4420000"/>
                  <a:ext cx="78480" cy="288000"/>
                </p14:xfrm>
              </p:contentPart>
            </mc:Choice>
            <mc:Fallback xmlns="">
              <p:pic>
                <p:nvPicPr>
                  <p:cNvPr id="101" name="Ink 100">
                    <a:extLst>
                      <a:ext uri="{FF2B5EF4-FFF2-40B4-BE49-F238E27FC236}">
                        <a16:creationId xmlns:a16="http://schemas.microsoft.com/office/drawing/2014/main" id="{7D2A8144-CB96-47AC-9638-BEDD9CA9AC01}"/>
                      </a:ext>
                    </a:extLst>
                  </p:cNvPr>
                  <p:cNvPicPr/>
                  <p:nvPr/>
                </p:nvPicPr>
                <p:blipFill>
                  <a:blip r:embed="rId140"/>
                  <a:stretch>
                    <a:fillRect/>
                  </a:stretch>
                </p:blipFill>
                <p:spPr>
                  <a:xfrm>
                    <a:off x="10305820" y="4384000"/>
                    <a:ext cx="150120" cy="359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102" name="Ink 101">
                    <a:extLst>
                      <a:ext uri="{FF2B5EF4-FFF2-40B4-BE49-F238E27FC236}">
                        <a16:creationId xmlns:a16="http://schemas.microsoft.com/office/drawing/2014/main" id="{171C5488-492A-4C7C-89EB-E4FD17A08B79}"/>
                      </a:ext>
                    </a:extLst>
                  </p14:cNvPr>
                  <p14:cNvContentPartPr/>
                  <p14:nvPr/>
                </p14:nvContentPartPr>
                <p14:xfrm>
                  <a:off x="10367380" y="4551400"/>
                  <a:ext cx="124920" cy="59760"/>
                </p14:xfrm>
              </p:contentPart>
            </mc:Choice>
            <mc:Fallback xmlns="">
              <p:pic>
                <p:nvPicPr>
                  <p:cNvPr id="102" name="Ink 101">
                    <a:extLst>
                      <a:ext uri="{FF2B5EF4-FFF2-40B4-BE49-F238E27FC236}">
                        <a16:creationId xmlns:a16="http://schemas.microsoft.com/office/drawing/2014/main" id="{171C5488-492A-4C7C-89EB-E4FD17A08B79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>
                    <a:off x="10331740" y="4515760"/>
                    <a:ext cx="196560" cy="131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3">
                <p14:nvContentPartPr>
                  <p14:cNvPr id="103" name="Ink 102">
                    <a:extLst>
                      <a:ext uri="{FF2B5EF4-FFF2-40B4-BE49-F238E27FC236}">
                        <a16:creationId xmlns:a16="http://schemas.microsoft.com/office/drawing/2014/main" id="{55731732-B9A5-4688-9A3D-02BA76A7ADA1}"/>
                      </a:ext>
                    </a:extLst>
                  </p14:cNvPr>
                  <p14:cNvContentPartPr/>
                  <p14:nvPr/>
                </p14:nvContentPartPr>
                <p14:xfrm>
                  <a:off x="10344700" y="4776040"/>
                  <a:ext cx="126720" cy="188640"/>
                </p14:xfrm>
              </p:contentPart>
            </mc:Choice>
            <mc:Fallback xmlns="">
              <p:pic>
                <p:nvPicPr>
                  <p:cNvPr id="103" name="Ink 102">
                    <a:extLst>
                      <a:ext uri="{FF2B5EF4-FFF2-40B4-BE49-F238E27FC236}">
                        <a16:creationId xmlns:a16="http://schemas.microsoft.com/office/drawing/2014/main" id="{55731732-B9A5-4688-9A3D-02BA76A7ADA1}"/>
                      </a:ext>
                    </a:extLst>
                  </p:cNvPr>
                  <p:cNvPicPr/>
                  <p:nvPr/>
                </p:nvPicPr>
                <p:blipFill>
                  <a:blip r:embed="rId144"/>
                  <a:stretch>
                    <a:fillRect/>
                  </a:stretch>
                </p:blipFill>
                <p:spPr>
                  <a:xfrm>
                    <a:off x="10308700" y="4740040"/>
                    <a:ext cx="198360" cy="260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5">
                <p14:nvContentPartPr>
                  <p14:cNvPr id="104" name="Ink 103">
                    <a:extLst>
                      <a:ext uri="{FF2B5EF4-FFF2-40B4-BE49-F238E27FC236}">
                        <a16:creationId xmlns:a16="http://schemas.microsoft.com/office/drawing/2014/main" id="{C31692BE-0C39-4F38-A9F1-F01B524C04B6}"/>
                      </a:ext>
                    </a:extLst>
                  </p14:cNvPr>
                  <p14:cNvContentPartPr/>
                  <p14:nvPr/>
                </p14:nvContentPartPr>
                <p14:xfrm>
                  <a:off x="10545580" y="4592440"/>
                  <a:ext cx="56160" cy="266760"/>
                </p14:xfrm>
              </p:contentPart>
            </mc:Choice>
            <mc:Fallback xmlns="">
              <p:pic>
                <p:nvPicPr>
                  <p:cNvPr id="104" name="Ink 103">
                    <a:extLst>
                      <a:ext uri="{FF2B5EF4-FFF2-40B4-BE49-F238E27FC236}">
                        <a16:creationId xmlns:a16="http://schemas.microsoft.com/office/drawing/2014/main" id="{C31692BE-0C39-4F38-A9F1-F01B524C04B6}"/>
                      </a:ext>
                    </a:extLst>
                  </p:cNvPr>
                  <p:cNvPicPr/>
                  <p:nvPr/>
                </p:nvPicPr>
                <p:blipFill>
                  <a:blip r:embed="rId146"/>
                  <a:stretch>
                    <a:fillRect/>
                  </a:stretch>
                </p:blipFill>
                <p:spPr>
                  <a:xfrm>
                    <a:off x="10509580" y="4556800"/>
                    <a:ext cx="127800" cy="338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7">
                <p14:nvContentPartPr>
                  <p14:cNvPr id="105" name="Ink 104">
                    <a:extLst>
                      <a:ext uri="{FF2B5EF4-FFF2-40B4-BE49-F238E27FC236}">
                        <a16:creationId xmlns:a16="http://schemas.microsoft.com/office/drawing/2014/main" id="{2521E026-4C64-49FF-8637-614DBE7AC0EA}"/>
                      </a:ext>
                    </a:extLst>
                  </p14:cNvPr>
                  <p14:cNvContentPartPr/>
                  <p14:nvPr/>
                </p14:nvContentPartPr>
                <p14:xfrm>
                  <a:off x="10653220" y="4718800"/>
                  <a:ext cx="129960" cy="102600"/>
                </p14:xfrm>
              </p:contentPart>
            </mc:Choice>
            <mc:Fallback xmlns="">
              <p:pic>
                <p:nvPicPr>
                  <p:cNvPr id="105" name="Ink 104">
                    <a:extLst>
                      <a:ext uri="{FF2B5EF4-FFF2-40B4-BE49-F238E27FC236}">
                        <a16:creationId xmlns:a16="http://schemas.microsoft.com/office/drawing/2014/main" id="{2521E026-4C64-49FF-8637-614DBE7AC0EA}"/>
                      </a:ext>
                    </a:extLst>
                  </p:cNvPr>
                  <p:cNvPicPr/>
                  <p:nvPr/>
                </p:nvPicPr>
                <p:blipFill>
                  <a:blip r:embed="rId148"/>
                  <a:stretch>
                    <a:fillRect/>
                  </a:stretch>
                </p:blipFill>
                <p:spPr>
                  <a:xfrm>
                    <a:off x="10617580" y="4682800"/>
                    <a:ext cx="201600" cy="174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9">
                <p14:nvContentPartPr>
                  <p14:cNvPr id="106" name="Ink 105">
                    <a:extLst>
                      <a:ext uri="{FF2B5EF4-FFF2-40B4-BE49-F238E27FC236}">
                        <a16:creationId xmlns:a16="http://schemas.microsoft.com/office/drawing/2014/main" id="{30ED965F-BBF7-4CBB-9B15-0E06F68D8D9E}"/>
                      </a:ext>
                    </a:extLst>
                  </p14:cNvPr>
                  <p14:cNvContentPartPr/>
                  <p14:nvPr/>
                </p14:nvContentPartPr>
                <p14:xfrm>
                  <a:off x="10842220" y="4663360"/>
                  <a:ext cx="123480" cy="84240"/>
                </p14:xfrm>
              </p:contentPart>
            </mc:Choice>
            <mc:Fallback xmlns="">
              <p:pic>
                <p:nvPicPr>
                  <p:cNvPr id="106" name="Ink 105">
                    <a:extLst>
                      <a:ext uri="{FF2B5EF4-FFF2-40B4-BE49-F238E27FC236}">
                        <a16:creationId xmlns:a16="http://schemas.microsoft.com/office/drawing/2014/main" id="{30ED965F-BBF7-4CBB-9B15-0E06F68D8D9E}"/>
                      </a:ext>
                    </a:extLst>
                  </p:cNvPr>
                  <p:cNvPicPr/>
                  <p:nvPr/>
                </p:nvPicPr>
                <p:blipFill>
                  <a:blip r:embed="rId150"/>
                  <a:stretch>
                    <a:fillRect/>
                  </a:stretch>
                </p:blipFill>
                <p:spPr>
                  <a:xfrm>
                    <a:off x="10806580" y="4627360"/>
                    <a:ext cx="195120" cy="155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1">
                <p14:nvContentPartPr>
                  <p14:cNvPr id="107" name="Ink 106">
                    <a:extLst>
                      <a:ext uri="{FF2B5EF4-FFF2-40B4-BE49-F238E27FC236}">
                        <a16:creationId xmlns:a16="http://schemas.microsoft.com/office/drawing/2014/main" id="{F29F3F0C-18ED-4CC8-BB59-4B795CA9CC74}"/>
                      </a:ext>
                    </a:extLst>
                  </p14:cNvPr>
                  <p14:cNvContentPartPr/>
                  <p14:nvPr/>
                </p14:nvContentPartPr>
                <p14:xfrm>
                  <a:off x="11027260" y="4551040"/>
                  <a:ext cx="181800" cy="174240"/>
                </p14:xfrm>
              </p:contentPart>
            </mc:Choice>
            <mc:Fallback xmlns="">
              <p:pic>
                <p:nvPicPr>
                  <p:cNvPr id="107" name="Ink 106">
                    <a:extLst>
                      <a:ext uri="{FF2B5EF4-FFF2-40B4-BE49-F238E27FC236}">
                        <a16:creationId xmlns:a16="http://schemas.microsoft.com/office/drawing/2014/main" id="{F29F3F0C-18ED-4CC8-BB59-4B795CA9CC74}"/>
                      </a:ext>
                    </a:extLst>
                  </p:cNvPr>
                  <p:cNvPicPr/>
                  <p:nvPr/>
                </p:nvPicPr>
                <p:blipFill>
                  <a:blip r:embed="rId152"/>
                  <a:stretch>
                    <a:fillRect/>
                  </a:stretch>
                </p:blipFill>
                <p:spPr>
                  <a:xfrm>
                    <a:off x="10991260" y="4515040"/>
                    <a:ext cx="253440" cy="2458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69497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BB96E1-0E34-4279-81A2-9D0E0396F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083B31-DEA9-4ADC-88F8-8224C77DA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6A671B-CD3D-41AA-8C0E-AFADD962B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88F3B2-2554-449A-A013-8D88A8046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65" y="1571366"/>
            <a:ext cx="11784070" cy="37152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0BA9A8-3946-442E-A69A-09817B8501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315" b="28708"/>
          <a:stretch/>
        </p:blipFill>
        <p:spPr>
          <a:xfrm>
            <a:off x="2209801" y="5572214"/>
            <a:ext cx="556260" cy="20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439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EF7493-FDFE-4A44-9C7E-B8D2C6E87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D8962B-0881-4740-B330-B6E174EE0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0DEC80-AD92-4C75-990F-22903ADB9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327E0F-4FF8-4EBA-A318-169018805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49" y="1518971"/>
            <a:ext cx="11831701" cy="38200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335530-5405-4D24-86DD-FD6CFAC63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3758" y="5798465"/>
            <a:ext cx="1009791" cy="17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9206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73F78F-A992-478B-912A-293B262C1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58DA3D-1ADD-44B2-B9C6-2834FCE9C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263054-0F94-47AA-AF0F-F41F91810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FC15E1-F902-4386-B8BD-20AF58CD2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12" y="1552313"/>
            <a:ext cx="11641175" cy="37533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4B24F7-C306-49A8-9D3F-FF5C97EAF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709" y="5749824"/>
            <a:ext cx="1476581" cy="21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24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7E4258-5015-4180-BDD9-5AB49E9D6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866297-E97D-4A9E-8CD8-7183C7A7C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4EC601-663D-47DB-8CDF-D111A0E8C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B94A4B-33E4-4F9C-AF40-A14E5632D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07" y="1566602"/>
            <a:ext cx="11717385" cy="37247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4A3C52-CF39-44B8-B30B-54266EF73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236" y="6014519"/>
            <a:ext cx="1457528" cy="21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2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DB11-7FD0-4EB5-A9A1-21FE79F3F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10" y="369000"/>
            <a:ext cx="10515600" cy="1325563"/>
          </a:xfrm>
        </p:spPr>
        <p:txBody>
          <a:bodyPr/>
          <a:lstStyle/>
          <a:p>
            <a:r>
              <a:rPr lang="pt-BR" dirty="0"/>
              <a:t>Alcohols and phenols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3F3567-B3A8-4C97-AB9F-0B84BEB3E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EA8974-1903-4393-8F55-78FCC86B6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8A128-9BD8-4DC4-8B70-F4E846EE2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26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1E3467-A00B-4DED-8CA0-D00283CE7034}"/>
              </a:ext>
            </a:extLst>
          </p:cNvPr>
          <p:cNvSpPr/>
          <p:nvPr/>
        </p:nvSpPr>
        <p:spPr>
          <a:xfrm>
            <a:off x="10464800" y="5686097"/>
            <a:ext cx="495300" cy="327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C81D55EA-1F63-4DB7-5711-5BC3BCF88ADB}"/>
                  </a:ext>
                </a:extLst>
              </p:cNvPr>
              <p:cNvSpPr txBox="1"/>
              <p:nvPr/>
            </p:nvSpPr>
            <p:spPr>
              <a:xfrm>
                <a:off x="989821" y="1474338"/>
                <a:ext cx="9696177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b="1" dirty="0">
                    <a:solidFill>
                      <a:schemeClr val="tx2">
                        <a:lumMod val="50000"/>
                        <a:lumOff val="50000"/>
                      </a:schemeClr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14:m>
                  <m:oMath xmlns:m="http://schemas.openxmlformats.org/officeDocument/2006/math">
                    <m:r>
                      <a:rPr lang="pt-BR" sz="1800" b="1" i="1" kern="1200" smtClean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b="1" dirty="0">
                    <a:solidFill>
                      <a:schemeClr val="tx2">
                        <a:lumMod val="50000"/>
                        <a:lumOff val="50000"/>
                      </a:schemeClr>
                    </a:solidFill>
                    <a:effectLst/>
                    <a:latin typeface="Times New Roman" panose="02020603050405020304" pitchFamily="18" charset="0"/>
                  </a:rPr>
                  <a:t>H  </a:t>
                </a:r>
                <a:r>
                  <a:rPr lang="en-GB" dirty="0">
                    <a:effectLst/>
                    <a:latin typeface="Times New Roman" panose="02020603050405020304" pitchFamily="18" charset="0"/>
                  </a:rPr>
                  <a:t>stretch       </a:t>
                </a:r>
                <a:r>
                  <a:rPr lang="en-GB" dirty="0">
                    <a:gradFill flip="none" rotWithShape="1">
                      <a:gsLst>
                        <a:gs pos="0">
                          <a:schemeClr val="accent5"/>
                        </a:gs>
                        <a:gs pos="100000">
                          <a:schemeClr val="accent1">
                            <a:alpha val="70000"/>
                          </a:schemeClr>
                        </a:gs>
                      </a:gsLst>
                      <a:lin ang="0" scaled="1"/>
                      <a:tileRect/>
                    </a:gradFill>
                    <a:latin typeface="+mj-lt"/>
                    <a:cs typeface="Angsana New" panose="02020603050405020304" pitchFamily="18" charset="-34"/>
                  </a:rPr>
                  <a:t>Strongly dependent on hydrogen-bonding</a:t>
                </a:r>
                <a:br>
                  <a:rPr lang="en-GB" dirty="0"/>
                </a:br>
                <a:endParaRPr lang="en-GB" dirty="0">
                  <a:effectLst/>
                  <a:latin typeface="Times New Roman" panose="02020603050405020304" pitchFamily="18" charset="0"/>
                </a:endParaRPr>
              </a:p>
              <a:p>
                <a:r>
                  <a:rPr lang="en-GB" dirty="0">
                    <a:latin typeface="Times New Roman" panose="02020603050405020304" pitchFamily="18" charset="0"/>
                  </a:rPr>
                  <a:t>non-hydrogen bonded </a:t>
                </a:r>
                <a:r>
                  <a:rPr lang="en-GB" dirty="0">
                    <a:effectLst/>
                    <a:latin typeface="Times New Roman" panose="02020603050405020304" pitchFamily="18" charset="0"/>
                  </a:rPr>
                  <a:t>OH groups (free): 3700-3584 cm</a:t>
                </a:r>
                <a:r>
                  <a:rPr lang="en-GB" baseline="30000" dirty="0">
                    <a:effectLst/>
                    <a:latin typeface="Times New Roman" panose="02020603050405020304" pitchFamily="18" charset="0"/>
                  </a:rPr>
                  <a:t>–1</a:t>
                </a:r>
                <a:r>
                  <a:rPr lang="en-GB" dirty="0">
                    <a:effectLst/>
                    <a:latin typeface="Times New Roman" panose="02020603050405020304" pitchFamily="18" charset="0"/>
                  </a:rPr>
                  <a:t> range, sharp.</a:t>
                </a:r>
                <a:br>
                  <a:rPr lang="en-GB" dirty="0"/>
                </a:br>
                <a:endParaRPr lang="en-GB" dirty="0">
                  <a:latin typeface="Times New Roman" panose="02020603050405020304" pitchFamily="18" charset="0"/>
                </a:endParaRPr>
              </a:p>
              <a:p>
                <a:r>
                  <a:rPr lang="en-GB" dirty="0">
                    <a:latin typeface="Times New Roman" panose="02020603050405020304" pitchFamily="18" charset="0"/>
                  </a:rPr>
                  <a:t>hydrogen bonded </a:t>
                </a:r>
                <a:r>
                  <a:rPr lang="en-GB" dirty="0">
                    <a:effectLst/>
                    <a:latin typeface="Times New Roman" panose="02020603050405020304" pitchFamily="18" charset="0"/>
                  </a:rPr>
                  <a:t>OH groups (intermolecular hydrogen bonding): 3550-3200 cm</a:t>
                </a:r>
                <a:r>
                  <a:rPr lang="en-GB" baseline="30000" dirty="0">
                    <a:effectLst/>
                    <a:latin typeface="Times New Roman" panose="02020603050405020304" pitchFamily="18" charset="0"/>
                  </a:rPr>
                  <a:t>–1</a:t>
                </a:r>
                <a:r>
                  <a:rPr lang="en-GB" dirty="0">
                    <a:effectLst/>
                    <a:latin typeface="Times New Roman" panose="02020603050405020304" pitchFamily="18" charset="0"/>
                  </a:rPr>
                  <a:t> range, broad.</a:t>
                </a:r>
                <a:endParaRPr lang="en-GB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C81D55EA-1F63-4DB7-5711-5BC3BCF88A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821" y="1474338"/>
                <a:ext cx="9696177" cy="1477328"/>
              </a:xfrm>
              <a:prstGeom prst="rect">
                <a:avLst/>
              </a:prstGeom>
              <a:blipFill>
                <a:blip r:embed="rId2"/>
                <a:stretch>
                  <a:fillRect l="-503" t="-2893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60433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F48C3A-0A3D-4D43-9678-EC0117D94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25001A-6DD8-4296-8F95-D7D6E2D92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FB613F-E427-444A-975B-3C7238B5C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F137EC-A2B0-41E4-8BE8-0795CDAAF4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636"/>
          <a:stretch/>
        </p:blipFill>
        <p:spPr>
          <a:xfrm>
            <a:off x="581914" y="1915764"/>
            <a:ext cx="10012172" cy="42611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AB3946-C5A3-4FA2-83DF-22ED11CD7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864" y="574303"/>
            <a:ext cx="3153215" cy="47631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83721E2-63A7-46A3-915C-A375496EFA4C}"/>
              </a:ext>
            </a:extLst>
          </p:cNvPr>
          <p:cNvGrpSpPr/>
          <p:nvPr/>
        </p:nvGrpSpPr>
        <p:grpSpPr>
          <a:xfrm>
            <a:off x="1545080" y="5884560"/>
            <a:ext cx="578880" cy="294120"/>
            <a:chOff x="1545080" y="5884560"/>
            <a:chExt cx="578880" cy="29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41DA6F7-1C77-423D-9FCC-9997D0D4BC47}"/>
                    </a:ext>
                  </a:extLst>
                </p14:cNvPr>
                <p14:cNvContentPartPr/>
                <p14:nvPr/>
              </p14:nvContentPartPr>
              <p14:xfrm>
                <a:off x="1545080" y="5956200"/>
                <a:ext cx="24480" cy="222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41DA6F7-1C77-423D-9FCC-9997D0D4BC4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09080" y="5920200"/>
                  <a:ext cx="9612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BE23786-794D-4569-AEED-0EDCC59B6592}"/>
                    </a:ext>
                  </a:extLst>
                </p14:cNvPr>
                <p14:cNvContentPartPr/>
                <p14:nvPr/>
              </p14:nvContentPartPr>
              <p14:xfrm>
                <a:off x="1560920" y="5884560"/>
                <a:ext cx="563040" cy="115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BE23786-794D-4569-AEED-0EDCC59B659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25280" y="5848560"/>
                  <a:ext cx="634680" cy="18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2F08CAF-7BE0-4EC5-8D7C-1B66259CA668}"/>
              </a:ext>
            </a:extLst>
          </p:cNvPr>
          <p:cNvGrpSpPr/>
          <p:nvPr/>
        </p:nvGrpSpPr>
        <p:grpSpPr>
          <a:xfrm>
            <a:off x="4717760" y="5816520"/>
            <a:ext cx="1191240" cy="250560"/>
            <a:chOff x="4717760" y="5816520"/>
            <a:chExt cx="1191240" cy="25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370E2C3-909D-4F2B-82CA-44C70EFEA880}"/>
                    </a:ext>
                  </a:extLst>
                </p14:cNvPr>
                <p14:cNvContentPartPr/>
                <p14:nvPr/>
              </p14:nvContentPartPr>
              <p14:xfrm>
                <a:off x="4717760" y="5846040"/>
                <a:ext cx="257040" cy="219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370E2C3-909D-4F2B-82CA-44C70EFEA88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681760" y="5810400"/>
                  <a:ext cx="3286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F031CF3-259A-4288-A249-E125297583D8}"/>
                    </a:ext>
                  </a:extLst>
                </p14:cNvPr>
                <p14:cNvContentPartPr/>
                <p14:nvPr/>
              </p14:nvContentPartPr>
              <p14:xfrm>
                <a:off x="4961840" y="5887080"/>
                <a:ext cx="12960" cy="1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F031CF3-259A-4288-A249-E125297583D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926200" y="5851440"/>
                  <a:ext cx="846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F24E604-FFC6-4493-B81B-EF7E3EA17FBB}"/>
                    </a:ext>
                  </a:extLst>
                </p14:cNvPr>
                <p14:cNvContentPartPr/>
                <p14:nvPr/>
              </p14:nvContentPartPr>
              <p14:xfrm>
                <a:off x="5053280" y="5875560"/>
                <a:ext cx="339480" cy="150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F24E604-FFC6-4493-B81B-EF7E3EA17FB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017280" y="5839920"/>
                  <a:ext cx="4111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B72C1A4-DC0F-4E3C-AA3E-998117755BC2}"/>
                    </a:ext>
                  </a:extLst>
                </p14:cNvPr>
                <p14:cNvContentPartPr/>
                <p14:nvPr/>
              </p14:nvContentPartPr>
              <p14:xfrm>
                <a:off x="5496800" y="5816520"/>
                <a:ext cx="225360" cy="2023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B72C1A4-DC0F-4E3C-AA3E-998117755BC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461160" y="5780520"/>
                  <a:ext cx="2970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FA233E4-050E-47C6-96C9-EF0D990926A4}"/>
                    </a:ext>
                  </a:extLst>
                </p14:cNvPr>
                <p14:cNvContentPartPr/>
                <p14:nvPr/>
              </p14:nvContentPartPr>
              <p14:xfrm>
                <a:off x="5767160" y="5824080"/>
                <a:ext cx="141840" cy="243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FA233E4-050E-47C6-96C9-EF0D990926A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31520" y="5788440"/>
                  <a:ext cx="21348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9EEB4B2-5536-436B-8145-FA4204C68DEE}"/>
                    </a:ext>
                  </a:extLst>
                </p14:cNvPr>
                <p14:cNvContentPartPr/>
                <p14:nvPr/>
              </p14:nvContentPartPr>
              <p14:xfrm>
                <a:off x="5403560" y="5824800"/>
                <a:ext cx="200880" cy="32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9EEB4B2-5536-436B-8145-FA4204C68DE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367560" y="5788800"/>
                  <a:ext cx="272520" cy="10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3B819E8-A4DF-44A1-903B-8A879B312E84}"/>
              </a:ext>
            </a:extLst>
          </p:cNvPr>
          <p:cNvGrpSpPr/>
          <p:nvPr/>
        </p:nvGrpSpPr>
        <p:grpSpPr>
          <a:xfrm>
            <a:off x="7907360" y="5833440"/>
            <a:ext cx="1489680" cy="308160"/>
            <a:chOff x="7907360" y="5833440"/>
            <a:chExt cx="1489680" cy="30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FA3DD7F-65FF-4233-B2C4-CC802AB4B880}"/>
                    </a:ext>
                  </a:extLst>
                </p14:cNvPr>
                <p14:cNvContentPartPr/>
                <p14:nvPr/>
              </p14:nvContentPartPr>
              <p14:xfrm>
                <a:off x="7907360" y="5895360"/>
                <a:ext cx="211680" cy="227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FA3DD7F-65FF-4233-B2C4-CC802AB4B88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871720" y="5859720"/>
                  <a:ext cx="28332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8C0C8BA-D643-4A24-88B4-5563587BD3C3}"/>
                    </a:ext>
                  </a:extLst>
                </p14:cNvPr>
                <p14:cNvContentPartPr/>
                <p14:nvPr/>
              </p14:nvContentPartPr>
              <p14:xfrm>
                <a:off x="8207960" y="5877000"/>
                <a:ext cx="235440" cy="234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8C0C8BA-D643-4A24-88B4-5563587BD3C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172320" y="5841000"/>
                  <a:ext cx="30708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40BE9AC-A066-4D52-955A-AA4FEA0CCEF5}"/>
                    </a:ext>
                  </a:extLst>
                </p14:cNvPr>
                <p14:cNvContentPartPr/>
                <p14:nvPr/>
              </p14:nvContentPartPr>
              <p14:xfrm>
                <a:off x="8449520" y="5934600"/>
                <a:ext cx="36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40BE9AC-A066-4D52-955A-AA4FEA0CCEF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413880" y="589860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86A4D28-FDF8-4282-8AA1-0349E4E1BAEC}"/>
                    </a:ext>
                  </a:extLst>
                </p14:cNvPr>
                <p14:cNvContentPartPr/>
                <p14:nvPr/>
              </p14:nvContentPartPr>
              <p14:xfrm>
                <a:off x="8567240" y="5934600"/>
                <a:ext cx="327960" cy="174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86A4D28-FDF8-4282-8AA1-0349E4E1BAE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531240" y="5898600"/>
                  <a:ext cx="3996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C55446A-F1AE-45BE-A43B-A25C64F462F2}"/>
                    </a:ext>
                  </a:extLst>
                </p14:cNvPr>
                <p14:cNvContentPartPr/>
                <p14:nvPr/>
              </p14:nvContentPartPr>
              <p14:xfrm>
                <a:off x="8976560" y="5929200"/>
                <a:ext cx="202680" cy="212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C55446A-F1AE-45BE-A43B-A25C64F462F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940920" y="5893560"/>
                  <a:ext cx="27432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40B8226-3DED-4582-8086-8578E9389B69}"/>
                    </a:ext>
                  </a:extLst>
                </p14:cNvPr>
                <p14:cNvContentPartPr/>
                <p14:nvPr/>
              </p14:nvContentPartPr>
              <p14:xfrm>
                <a:off x="9224600" y="5833440"/>
                <a:ext cx="172440" cy="255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40B8226-3DED-4582-8086-8578E9389B6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188960" y="5797440"/>
                  <a:ext cx="244080" cy="32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EA0D2DD-56C6-42AF-B642-7B4D604711A3}"/>
              </a:ext>
            </a:extLst>
          </p:cNvPr>
          <p:cNvGrpSpPr/>
          <p:nvPr/>
        </p:nvGrpSpPr>
        <p:grpSpPr>
          <a:xfrm>
            <a:off x="2435000" y="1433880"/>
            <a:ext cx="5480280" cy="613080"/>
            <a:chOff x="2435000" y="1433880"/>
            <a:chExt cx="5480280" cy="61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F970A38-6102-43B1-BEA4-BD4DCD1E72D4}"/>
                    </a:ext>
                  </a:extLst>
                </p14:cNvPr>
                <p14:cNvContentPartPr/>
                <p14:nvPr/>
              </p14:nvContentPartPr>
              <p14:xfrm>
                <a:off x="2435000" y="1836360"/>
                <a:ext cx="4319280" cy="1602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F970A38-6102-43B1-BEA4-BD4DCD1E72D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399360" y="1800360"/>
                  <a:ext cx="43909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538A5CA-37AD-421A-AC89-2A6C3B750C3A}"/>
                    </a:ext>
                  </a:extLst>
                </p14:cNvPr>
                <p14:cNvContentPartPr/>
                <p14:nvPr/>
              </p14:nvContentPartPr>
              <p14:xfrm>
                <a:off x="6663560" y="1889640"/>
                <a:ext cx="183240" cy="157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538A5CA-37AD-421A-AC89-2A6C3B750C3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627560" y="1854000"/>
                  <a:ext cx="2548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5F319F8-C318-4225-9484-970FCBEEDB40}"/>
                    </a:ext>
                  </a:extLst>
                </p14:cNvPr>
                <p14:cNvContentPartPr/>
                <p14:nvPr/>
              </p14:nvContentPartPr>
              <p14:xfrm>
                <a:off x="2914520" y="1641600"/>
                <a:ext cx="186480" cy="139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5F319F8-C318-4225-9484-970FCBEEDB4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78520" y="1605960"/>
                  <a:ext cx="2581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0952313-2E8C-4165-AE7E-60D53B7853D7}"/>
                    </a:ext>
                  </a:extLst>
                </p14:cNvPr>
                <p14:cNvContentPartPr/>
                <p14:nvPr/>
              </p14:nvContentPartPr>
              <p14:xfrm>
                <a:off x="3134480" y="1605240"/>
                <a:ext cx="323640" cy="194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0952313-2E8C-4165-AE7E-60D53B7853D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098480" y="1569600"/>
                  <a:ext cx="3952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3F40C0A-3A1E-47EF-9BA2-639EF9E2D97F}"/>
                    </a:ext>
                  </a:extLst>
                </p14:cNvPr>
                <p14:cNvContentPartPr/>
                <p14:nvPr/>
              </p14:nvContentPartPr>
              <p14:xfrm>
                <a:off x="3527240" y="1549080"/>
                <a:ext cx="82440" cy="245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3F40C0A-3A1E-47EF-9BA2-639EF9E2D97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491600" y="1513080"/>
                  <a:ext cx="15408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D223B85-18F8-4A9F-9437-232E1B4F42B7}"/>
                    </a:ext>
                  </a:extLst>
                </p14:cNvPr>
                <p14:cNvContentPartPr/>
                <p14:nvPr/>
              </p14:nvContentPartPr>
              <p14:xfrm>
                <a:off x="3474680" y="1717560"/>
                <a:ext cx="126000" cy="83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D223B85-18F8-4A9F-9437-232E1B4F42B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439040" y="1681920"/>
                  <a:ext cx="1976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EE9C45E-B221-4234-A3EC-95B3CB5872D0}"/>
                    </a:ext>
                  </a:extLst>
                </p14:cNvPr>
                <p14:cNvContentPartPr/>
                <p14:nvPr/>
              </p14:nvContentPartPr>
              <p14:xfrm>
                <a:off x="3646040" y="1610640"/>
                <a:ext cx="360" cy="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EE9C45E-B221-4234-A3EC-95B3CB5872D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610040" y="157464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87E1501-DEDA-4A32-A862-ABC442FC36A1}"/>
                    </a:ext>
                  </a:extLst>
                </p14:cNvPr>
                <p14:cNvContentPartPr/>
                <p14:nvPr/>
              </p14:nvContentPartPr>
              <p14:xfrm>
                <a:off x="3675560" y="1682640"/>
                <a:ext cx="93960" cy="101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87E1501-DEDA-4A32-A862-ABC442FC36A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639920" y="1647000"/>
                  <a:ext cx="1656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D79E920-FD66-4A76-8265-DD2C4C7C0F6D}"/>
                    </a:ext>
                  </a:extLst>
                </p14:cNvPr>
                <p14:cNvContentPartPr/>
                <p14:nvPr/>
              </p14:nvContentPartPr>
              <p14:xfrm>
                <a:off x="3835400" y="1683360"/>
                <a:ext cx="130320" cy="127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D79E920-FD66-4A76-8265-DD2C4C7C0F6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799760" y="1647720"/>
                  <a:ext cx="2019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7D488DF-DF3C-4579-8738-F93D070A8484}"/>
                    </a:ext>
                  </a:extLst>
                </p14:cNvPr>
                <p14:cNvContentPartPr/>
                <p14:nvPr/>
              </p14:nvContentPartPr>
              <p14:xfrm>
                <a:off x="4239320" y="1627200"/>
                <a:ext cx="108360" cy="81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7D488DF-DF3C-4579-8738-F93D070A848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203320" y="1591200"/>
                  <a:ext cx="1800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70132BD-684B-4CDF-B6FC-5EAE10516375}"/>
                    </a:ext>
                  </a:extLst>
                </p14:cNvPr>
                <p14:cNvContentPartPr/>
                <p14:nvPr/>
              </p14:nvContentPartPr>
              <p14:xfrm>
                <a:off x="4430120" y="1563120"/>
                <a:ext cx="114840" cy="315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70132BD-684B-4CDF-B6FC-5EAE1051637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394120" y="1527480"/>
                  <a:ext cx="18648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F41A9B0-3060-491A-A691-42F9B99FA270}"/>
                    </a:ext>
                  </a:extLst>
                </p14:cNvPr>
                <p14:cNvContentPartPr/>
                <p14:nvPr/>
              </p14:nvContentPartPr>
              <p14:xfrm>
                <a:off x="4435880" y="1735920"/>
                <a:ext cx="109800" cy="27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F41A9B0-3060-491A-A691-42F9B99FA27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399880" y="1699920"/>
                  <a:ext cx="1814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06482E8-60B6-4DF1-BE26-48FA68EFD703}"/>
                    </a:ext>
                  </a:extLst>
                </p14:cNvPr>
                <p14:cNvContentPartPr/>
                <p14:nvPr/>
              </p14:nvContentPartPr>
              <p14:xfrm>
                <a:off x="4816040" y="1519200"/>
                <a:ext cx="385200" cy="2426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06482E8-60B6-4DF1-BE26-48FA68EFD70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780040" y="1483200"/>
                  <a:ext cx="45684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E76A52F-E132-4477-9223-3BBA67D6CF2B}"/>
                    </a:ext>
                  </a:extLst>
                </p14:cNvPr>
                <p14:cNvContentPartPr/>
                <p14:nvPr/>
              </p14:nvContentPartPr>
              <p14:xfrm>
                <a:off x="5222840" y="1684080"/>
                <a:ext cx="158400" cy="687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E76A52F-E132-4477-9223-3BBA67D6CF2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186840" y="1648080"/>
                  <a:ext cx="2300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3093DDA-A523-4F7A-A1BC-287E6E0F8B1A}"/>
                    </a:ext>
                  </a:extLst>
                </p14:cNvPr>
                <p14:cNvContentPartPr/>
                <p14:nvPr/>
              </p14:nvContentPartPr>
              <p14:xfrm>
                <a:off x="5367200" y="1538640"/>
                <a:ext cx="145080" cy="2714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3093DDA-A523-4F7A-A1BC-287E6E0F8B1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331560" y="1502640"/>
                  <a:ext cx="21672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93AC184-4808-4BFA-A3B9-F7074270AE7F}"/>
                    </a:ext>
                  </a:extLst>
                </p14:cNvPr>
                <p14:cNvContentPartPr/>
                <p14:nvPr/>
              </p14:nvContentPartPr>
              <p14:xfrm>
                <a:off x="5828000" y="1607760"/>
                <a:ext cx="335880" cy="1375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93AC184-4808-4BFA-A3B9-F7074270AE7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792360" y="1572120"/>
                  <a:ext cx="4075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E06DFE7-731F-4C81-B277-4C1173181A68}"/>
                    </a:ext>
                  </a:extLst>
                </p14:cNvPr>
                <p14:cNvContentPartPr/>
                <p14:nvPr/>
              </p14:nvContentPartPr>
              <p14:xfrm>
                <a:off x="6240200" y="1433880"/>
                <a:ext cx="33840" cy="326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E06DFE7-731F-4C81-B277-4C1173181A6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204200" y="1398240"/>
                  <a:ext cx="10548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C50D359-C7FA-445D-BD6D-E6DE9EBEB7B7}"/>
                    </a:ext>
                  </a:extLst>
                </p14:cNvPr>
                <p14:cNvContentPartPr/>
                <p14:nvPr/>
              </p14:nvContentPartPr>
              <p14:xfrm>
                <a:off x="6253880" y="1587960"/>
                <a:ext cx="152280" cy="1476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C50D359-C7FA-445D-BD6D-E6DE9EBEB7B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217880" y="1552320"/>
                  <a:ext cx="2239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3AC992D-7C90-4283-B912-E7FA17AD5E09}"/>
                    </a:ext>
                  </a:extLst>
                </p14:cNvPr>
                <p14:cNvContentPartPr/>
                <p14:nvPr/>
              </p14:nvContentPartPr>
              <p14:xfrm>
                <a:off x="6481040" y="1583640"/>
                <a:ext cx="97200" cy="153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3AC992D-7C90-4283-B912-E7FA17AD5E0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445040" y="1547640"/>
                  <a:ext cx="1688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BEAC41A-329D-47D3-A362-B99C9B13E784}"/>
                    </a:ext>
                  </a:extLst>
                </p14:cNvPr>
                <p14:cNvContentPartPr/>
                <p14:nvPr/>
              </p14:nvContentPartPr>
              <p14:xfrm>
                <a:off x="6655280" y="1627920"/>
                <a:ext cx="146520" cy="131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BEAC41A-329D-47D3-A362-B99C9B13E78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619640" y="1592280"/>
                  <a:ext cx="2181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7EF9284-A2E5-40E9-B00E-953762082F3D}"/>
                    </a:ext>
                  </a:extLst>
                </p14:cNvPr>
                <p14:cNvContentPartPr/>
                <p14:nvPr/>
              </p14:nvContentPartPr>
              <p14:xfrm>
                <a:off x="6835640" y="1688400"/>
                <a:ext cx="102240" cy="799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7EF9284-A2E5-40E9-B00E-953762082F3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800000" y="1652400"/>
                  <a:ext cx="1738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52DFAA3-980A-4E80-AC79-D2434C42B6C7}"/>
                    </a:ext>
                  </a:extLst>
                </p14:cNvPr>
                <p14:cNvContentPartPr/>
                <p14:nvPr/>
              </p14:nvContentPartPr>
              <p14:xfrm>
                <a:off x="7001240" y="1534680"/>
                <a:ext cx="63000" cy="2404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52DFAA3-980A-4E80-AC79-D2434C42B6C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965600" y="1498680"/>
                  <a:ext cx="13464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EA4F497-37B2-435A-8F68-567A0AE804CA}"/>
                    </a:ext>
                  </a:extLst>
                </p14:cNvPr>
                <p14:cNvContentPartPr/>
                <p14:nvPr/>
              </p14:nvContentPartPr>
              <p14:xfrm>
                <a:off x="7076480" y="1655640"/>
                <a:ext cx="121320" cy="1184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EA4F497-37B2-435A-8F68-567A0AE804C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040840" y="1620000"/>
                  <a:ext cx="1929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D851A1F-E694-4B50-91CF-AF0B0FA4535E}"/>
                    </a:ext>
                  </a:extLst>
                </p14:cNvPr>
                <p14:cNvContentPartPr/>
                <p14:nvPr/>
              </p14:nvContentPartPr>
              <p14:xfrm>
                <a:off x="7246400" y="1690560"/>
                <a:ext cx="217440" cy="1033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D851A1F-E694-4B50-91CF-AF0B0FA4535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210760" y="1654560"/>
                  <a:ext cx="2890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AEF02AA-D6FB-4F7B-866B-AA0DCA8FC12D}"/>
                    </a:ext>
                  </a:extLst>
                </p14:cNvPr>
                <p14:cNvContentPartPr/>
                <p14:nvPr/>
              </p14:nvContentPartPr>
              <p14:xfrm>
                <a:off x="7488680" y="1548000"/>
                <a:ext cx="66600" cy="2610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AEF02AA-D6FB-4F7B-866B-AA0DCA8FC12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452680" y="1512000"/>
                  <a:ext cx="13824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9ED46B5-426C-42C3-BF15-7F7816DC8851}"/>
                    </a:ext>
                  </a:extLst>
                </p14:cNvPr>
                <p14:cNvContentPartPr/>
                <p14:nvPr/>
              </p14:nvContentPartPr>
              <p14:xfrm>
                <a:off x="7589120" y="1707840"/>
                <a:ext cx="326160" cy="1242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9ED46B5-426C-42C3-BF15-7F7816DC885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553120" y="1672200"/>
                  <a:ext cx="397800" cy="19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10127647-84C3-4792-B711-160E376C36A5}"/>
                  </a:ext>
                </a:extLst>
              </p14:cNvPr>
              <p14:cNvContentPartPr/>
              <p14:nvPr/>
            </p14:nvContentPartPr>
            <p14:xfrm>
              <a:off x="5920520" y="1436040"/>
              <a:ext cx="360" cy="108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10127647-84C3-4792-B711-160E376C36A5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884880" y="1400040"/>
                <a:ext cx="72000" cy="8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2172421A-04A9-40EF-BEA3-0898716FE50C}"/>
              </a:ext>
            </a:extLst>
          </p:cNvPr>
          <p:cNvGrpSpPr/>
          <p:nvPr/>
        </p:nvGrpSpPr>
        <p:grpSpPr>
          <a:xfrm>
            <a:off x="8242880" y="1586160"/>
            <a:ext cx="1483920" cy="248400"/>
            <a:chOff x="8242880" y="1586160"/>
            <a:chExt cx="1483920" cy="24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0AC68A8-F840-40F7-9928-EC0021CEF72D}"/>
                    </a:ext>
                  </a:extLst>
                </p14:cNvPr>
                <p14:cNvContentPartPr/>
                <p14:nvPr/>
              </p14:nvContentPartPr>
              <p14:xfrm>
                <a:off x="8243960" y="1627560"/>
                <a:ext cx="6840" cy="1944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0AC68A8-F840-40F7-9928-EC0021CEF72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208320" y="1591920"/>
                  <a:ext cx="784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60CAE04-3B58-43CE-AA67-3A556D41C53A}"/>
                    </a:ext>
                  </a:extLst>
                </p14:cNvPr>
                <p14:cNvContentPartPr/>
                <p14:nvPr/>
              </p14:nvContentPartPr>
              <p14:xfrm>
                <a:off x="8368520" y="1590840"/>
                <a:ext cx="8280" cy="243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60CAE04-3B58-43CE-AA67-3A556D41C53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332880" y="1555200"/>
                  <a:ext cx="7992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51480EE-7E74-4BE7-8D98-99EFEFCDAFA6}"/>
                    </a:ext>
                  </a:extLst>
                </p14:cNvPr>
                <p14:cNvContentPartPr/>
                <p14:nvPr/>
              </p14:nvContentPartPr>
              <p14:xfrm>
                <a:off x="8242880" y="1710000"/>
                <a:ext cx="129240" cy="291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51480EE-7E74-4BE7-8D98-99EFEFCDAFA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207240" y="1674000"/>
                  <a:ext cx="2008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95E799C-F519-41ED-9BB6-CAC7397EC1C9}"/>
                    </a:ext>
                  </a:extLst>
                </p14:cNvPr>
                <p14:cNvContentPartPr/>
                <p14:nvPr/>
              </p14:nvContentPartPr>
              <p14:xfrm>
                <a:off x="8521520" y="1752120"/>
                <a:ext cx="97200" cy="14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95E799C-F519-41ED-9BB6-CAC7397EC1C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485520" y="1716480"/>
                  <a:ext cx="1688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92AE801-A12D-44FA-8016-B57586B6E2F7}"/>
                    </a:ext>
                  </a:extLst>
                </p14:cNvPr>
                <p14:cNvContentPartPr/>
                <p14:nvPr/>
              </p14:nvContentPartPr>
              <p14:xfrm>
                <a:off x="8711960" y="1601280"/>
                <a:ext cx="134280" cy="2127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92AE801-A12D-44FA-8016-B57586B6E2F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676320" y="1565280"/>
                  <a:ext cx="20592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905B986-9B94-478D-A3A8-A5FA4E4C106D}"/>
                    </a:ext>
                  </a:extLst>
                </p14:cNvPr>
                <p14:cNvContentPartPr/>
                <p14:nvPr/>
              </p14:nvContentPartPr>
              <p14:xfrm>
                <a:off x="8885480" y="1701720"/>
                <a:ext cx="91080" cy="982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905B986-9B94-478D-A3A8-A5FA4E4C106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849840" y="1665720"/>
                  <a:ext cx="1627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49EEAA2-B7AD-4229-895A-8A20B37314B2}"/>
                    </a:ext>
                  </a:extLst>
                </p14:cNvPr>
                <p14:cNvContentPartPr/>
                <p14:nvPr/>
              </p14:nvContentPartPr>
              <p14:xfrm>
                <a:off x="9056840" y="1706760"/>
                <a:ext cx="164520" cy="1062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49EEAA2-B7AD-4229-895A-8A20B37314B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020840" y="1671120"/>
                  <a:ext cx="2361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0C74051-89B0-4A3C-A8EE-675E01426177}"/>
                    </a:ext>
                  </a:extLst>
                </p14:cNvPr>
                <p14:cNvContentPartPr/>
                <p14:nvPr/>
              </p14:nvContentPartPr>
              <p14:xfrm>
                <a:off x="9312440" y="1586160"/>
                <a:ext cx="111240" cy="2199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0C74051-89B0-4A3C-A8EE-675E0142617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276440" y="1550160"/>
                  <a:ext cx="18288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7C61E69-3C87-41C9-9202-AD791EFB91EE}"/>
                    </a:ext>
                  </a:extLst>
                </p14:cNvPr>
                <p14:cNvContentPartPr/>
                <p14:nvPr/>
              </p14:nvContentPartPr>
              <p14:xfrm>
                <a:off x="9422960" y="1728720"/>
                <a:ext cx="360" cy="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7C61E69-3C87-41C9-9202-AD791EFB91E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387320" y="169272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8EC1A67-9ACC-4D7B-80C9-59DEA45B8DC3}"/>
                    </a:ext>
                  </a:extLst>
                </p14:cNvPr>
                <p14:cNvContentPartPr/>
                <p14:nvPr/>
              </p14:nvContentPartPr>
              <p14:xfrm>
                <a:off x="9422960" y="1723320"/>
                <a:ext cx="161280" cy="806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8EC1A67-9ACC-4D7B-80C9-59DEA45B8DC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387320" y="1687680"/>
                  <a:ext cx="2329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1116AE6-113A-4C94-BBA6-26E2B7D9C256}"/>
                    </a:ext>
                  </a:extLst>
                </p14:cNvPr>
                <p14:cNvContentPartPr/>
                <p14:nvPr/>
              </p14:nvContentPartPr>
              <p14:xfrm>
                <a:off x="9618080" y="1592280"/>
                <a:ext cx="108720" cy="2340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1116AE6-113A-4C94-BBA6-26E2B7D9C25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582080" y="1556640"/>
                  <a:ext cx="180360" cy="30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5" name="Tinta 74">
                <a:extLst>
                  <a:ext uri="{FF2B5EF4-FFF2-40B4-BE49-F238E27FC236}">
                    <a16:creationId xmlns:a16="http://schemas.microsoft.com/office/drawing/2014/main" id="{A6E441BF-4C73-379F-DFC3-AC3F465CE0F8}"/>
                  </a:ext>
                </a:extLst>
              </p14:cNvPr>
              <p14:cNvContentPartPr/>
              <p14:nvPr/>
            </p14:nvContentPartPr>
            <p14:xfrm>
              <a:off x="4683336" y="1048489"/>
              <a:ext cx="436680" cy="284400"/>
            </p14:xfrm>
          </p:contentPart>
        </mc:Choice>
        <mc:Fallback xmlns="">
          <p:pic>
            <p:nvPicPr>
              <p:cNvPr id="75" name="Tinta 74">
                <a:extLst>
                  <a:ext uri="{FF2B5EF4-FFF2-40B4-BE49-F238E27FC236}">
                    <a16:creationId xmlns:a16="http://schemas.microsoft.com/office/drawing/2014/main" id="{A6E441BF-4C73-379F-DFC3-AC3F465CE0F8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665336" y="1030849"/>
                <a:ext cx="47232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7" name="Tinta 106">
                <a:extLst>
                  <a:ext uri="{FF2B5EF4-FFF2-40B4-BE49-F238E27FC236}">
                    <a16:creationId xmlns:a16="http://schemas.microsoft.com/office/drawing/2014/main" id="{A4632E95-156B-15A1-3110-32A0708F8C9A}"/>
                  </a:ext>
                </a:extLst>
              </p14:cNvPr>
              <p14:cNvContentPartPr/>
              <p14:nvPr/>
            </p14:nvContentPartPr>
            <p14:xfrm>
              <a:off x="4022376" y="1046329"/>
              <a:ext cx="360" cy="360"/>
            </p14:xfrm>
          </p:contentPart>
        </mc:Choice>
        <mc:Fallback xmlns="">
          <p:pic>
            <p:nvPicPr>
              <p:cNvPr id="107" name="Tinta 106">
                <a:extLst>
                  <a:ext uri="{FF2B5EF4-FFF2-40B4-BE49-F238E27FC236}">
                    <a16:creationId xmlns:a16="http://schemas.microsoft.com/office/drawing/2014/main" id="{A4632E95-156B-15A1-3110-32A0708F8C9A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004376" y="1028689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Agrupar 108">
            <a:extLst>
              <a:ext uri="{FF2B5EF4-FFF2-40B4-BE49-F238E27FC236}">
                <a16:creationId xmlns:a16="http://schemas.microsoft.com/office/drawing/2014/main" id="{43B98BE4-10F6-263D-19CA-36A44DA9EDCF}"/>
              </a:ext>
            </a:extLst>
          </p:cNvPr>
          <p:cNvGrpSpPr/>
          <p:nvPr/>
        </p:nvGrpSpPr>
        <p:grpSpPr>
          <a:xfrm>
            <a:off x="2665536" y="1138849"/>
            <a:ext cx="1798920" cy="244440"/>
            <a:chOff x="2665536" y="1138849"/>
            <a:chExt cx="1798920" cy="24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2" name="Tinta 101">
                  <a:extLst>
                    <a:ext uri="{FF2B5EF4-FFF2-40B4-BE49-F238E27FC236}">
                      <a16:creationId xmlns:a16="http://schemas.microsoft.com/office/drawing/2014/main" id="{132F9116-566A-F084-E7AD-E492C7AD07E8}"/>
                    </a:ext>
                  </a:extLst>
                </p14:cNvPr>
                <p14:cNvContentPartPr/>
                <p14:nvPr/>
              </p14:nvContentPartPr>
              <p14:xfrm>
                <a:off x="2665536" y="1174849"/>
                <a:ext cx="500040" cy="113760"/>
              </p14:xfrm>
            </p:contentPart>
          </mc:Choice>
          <mc:Fallback xmlns="">
            <p:pic>
              <p:nvPicPr>
                <p:cNvPr id="102" name="Tinta 101">
                  <a:extLst>
                    <a:ext uri="{FF2B5EF4-FFF2-40B4-BE49-F238E27FC236}">
                      <a16:creationId xmlns:a16="http://schemas.microsoft.com/office/drawing/2014/main" id="{132F9116-566A-F084-E7AD-E492C7AD07E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647896" y="1156849"/>
                  <a:ext cx="5356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3" name="Tinta 102">
                  <a:extLst>
                    <a:ext uri="{FF2B5EF4-FFF2-40B4-BE49-F238E27FC236}">
                      <a16:creationId xmlns:a16="http://schemas.microsoft.com/office/drawing/2014/main" id="{B51034E1-5987-35B1-6FA6-7FCA8E86A9DD}"/>
                    </a:ext>
                  </a:extLst>
                </p14:cNvPr>
                <p14:cNvContentPartPr/>
                <p14:nvPr/>
              </p14:nvContentPartPr>
              <p14:xfrm>
                <a:off x="3283296" y="1138849"/>
                <a:ext cx="343800" cy="141120"/>
              </p14:xfrm>
            </p:contentPart>
          </mc:Choice>
          <mc:Fallback xmlns="">
            <p:pic>
              <p:nvPicPr>
                <p:cNvPr id="103" name="Tinta 102">
                  <a:extLst>
                    <a:ext uri="{FF2B5EF4-FFF2-40B4-BE49-F238E27FC236}">
                      <a16:creationId xmlns:a16="http://schemas.microsoft.com/office/drawing/2014/main" id="{B51034E1-5987-35B1-6FA6-7FCA8E86A9D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265656" y="1120849"/>
                  <a:ext cx="3794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4" name="Tinta 103">
                  <a:extLst>
                    <a:ext uri="{FF2B5EF4-FFF2-40B4-BE49-F238E27FC236}">
                      <a16:creationId xmlns:a16="http://schemas.microsoft.com/office/drawing/2014/main" id="{4DBF5143-29A6-5106-E49D-A4055C6A79E6}"/>
                    </a:ext>
                  </a:extLst>
                </p14:cNvPr>
                <p14:cNvContentPartPr/>
                <p14:nvPr/>
              </p14:nvContentPartPr>
              <p14:xfrm>
                <a:off x="3601896" y="1167289"/>
                <a:ext cx="86040" cy="106560"/>
              </p14:xfrm>
            </p:contentPart>
          </mc:Choice>
          <mc:Fallback xmlns="">
            <p:pic>
              <p:nvPicPr>
                <p:cNvPr id="104" name="Tinta 103">
                  <a:extLst>
                    <a:ext uri="{FF2B5EF4-FFF2-40B4-BE49-F238E27FC236}">
                      <a16:creationId xmlns:a16="http://schemas.microsoft.com/office/drawing/2014/main" id="{4DBF5143-29A6-5106-E49D-A4055C6A79E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584256" y="1149289"/>
                  <a:ext cx="1216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5" name="Tinta 104">
                  <a:extLst>
                    <a:ext uri="{FF2B5EF4-FFF2-40B4-BE49-F238E27FC236}">
                      <a16:creationId xmlns:a16="http://schemas.microsoft.com/office/drawing/2014/main" id="{91B981B6-98E7-7053-60EF-AE2ABC8FF3D5}"/>
                    </a:ext>
                  </a:extLst>
                </p14:cNvPr>
                <p14:cNvContentPartPr/>
                <p14:nvPr/>
              </p14:nvContentPartPr>
              <p14:xfrm>
                <a:off x="3667056" y="1153249"/>
                <a:ext cx="557280" cy="123840"/>
              </p14:xfrm>
            </p:contentPart>
          </mc:Choice>
          <mc:Fallback xmlns="">
            <p:pic>
              <p:nvPicPr>
                <p:cNvPr id="105" name="Tinta 104">
                  <a:extLst>
                    <a:ext uri="{FF2B5EF4-FFF2-40B4-BE49-F238E27FC236}">
                      <a16:creationId xmlns:a16="http://schemas.microsoft.com/office/drawing/2014/main" id="{91B981B6-98E7-7053-60EF-AE2ABC8FF3D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649056" y="1135249"/>
                  <a:ext cx="5929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6" name="Tinta 105">
                  <a:extLst>
                    <a:ext uri="{FF2B5EF4-FFF2-40B4-BE49-F238E27FC236}">
                      <a16:creationId xmlns:a16="http://schemas.microsoft.com/office/drawing/2014/main" id="{17A7488E-F763-12AA-E805-0A186BF6F7D8}"/>
                    </a:ext>
                  </a:extLst>
                </p14:cNvPr>
                <p14:cNvContentPartPr/>
                <p14:nvPr/>
              </p14:nvContentPartPr>
              <p14:xfrm>
                <a:off x="4226136" y="1163689"/>
                <a:ext cx="238320" cy="210960"/>
              </p14:xfrm>
            </p:contentPart>
          </mc:Choice>
          <mc:Fallback xmlns="">
            <p:pic>
              <p:nvPicPr>
                <p:cNvPr id="106" name="Tinta 105">
                  <a:extLst>
                    <a:ext uri="{FF2B5EF4-FFF2-40B4-BE49-F238E27FC236}">
                      <a16:creationId xmlns:a16="http://schemas.microsoft.com/office/drawing/2014/main" id="{17A7488E-F763-12AA-E805-0A186BF6F7D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208136" y="1146049"/>
                  <a:ext cx="2739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8" name="Tinta 107">
                  <a:extLst>
                    <a:ext uri="{FF2B5EF4-FFF2-40B4-BE49-F238E27FC236}">
                      <a16:creationId xmlns:a16="http://schemas.microsoft.com/office/drawing/2014/main" id="{690A1C23-5816-46DE-1E25-5AC6AC72E552}"/>
                    </a:ext>
                  </a:extLst>
                </p14:cNvPr>
                <p14:cNvContentPartPr/>
                <p14:nvPr/>
              </p14:nvContentPartPr>
              <p14:xfrm>
                <a:off x="2677056" y="1364209"/>
                <a:ext cx="1340640" cy="19080"/>
              </p14:xfrm>
            </p:contentPart>
          </mc:Choice>
          <mc:Fallback xmlns="">
            <p:pic>
              <p:nvPicPr>
                <p:cNvPr id="108" name="Tinta 107">
                  <a:extLst>
                    <a:ext uri="{FF2B5EF4-FFF2-40B4-BE49-F238E27FC236}">
                      <a16:creationId xmlns:a16="http://schemas.microsoft.com/office/drawing/2014/main" id="{690A1C23-5816-46DE-1E25-5AC6AC72E55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659056" y="1346569"/>
                  <a:ext cx="1376280" cy="5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10" name="Tinta 109">
                <a:extLst>
                  <a:ext uri="{FF2B5EF4-FFF2-40B4-BE49-F238E27FC236}">
                    <a16:creationId xmlns:a16="http://schemas.microsoft.com/office/drawing/2014/main" id="{D440E7BF-667C-1229-3443-AE9E92121B6B}"/>
                  </a:ext>
                </a:extLst>
              </p14:cNvPr>
              <p14:cNvContentPartPr/>
              <p14:nvPr/>
            </p14:nvContentPartPr>
            <p14:xfrm>
              <a:off x="2749056" y="1036969"/>
              <a:ext cx="19080" cy="24840"/>
            </p14:xfrm>
          </p:contentPart>
        </mc:Choice>
        <mc:Fallback xmlns="">
          <p:pic>
            <p:nvPicPr>
              <p:cNvPr id="110" name="Tinta 109">
                <a:extLst>
                  <a:ext uri="{FF2B5EF4-FFF2-40B4-BE49-F238E27FC236}">
                    <a16:creationId xmlns:a16="http://schemas.microsoft.com/office/drawing/2014/main" id="{D440E7BF-667C-1229-3443-AE9E92121B6B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731416" y="1018969"/>
                <a:ext cx="54720" cy="6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Agrupar 113">
            <a:extLst>
              <a:ext uri="{FF2B5EF4-FFF2-40B4-BE49-F238E27FC236}">
                <a16:creationId xmlns:a16="http://schemas.microsoft.com/office/drawing/2014/main" id="{D4396DE9-5D8D-E484-4DFC-31BA4EAFA7B8}"/>
              </a:ext>
            </a:extLst>
          </p:cNvPr>
          <p:cNvGrpSpPr/>
          <p:nvPr/>
        </p:nvGrpSpPr>
        <p:grpSpPr>
          <a:xfrm>
            <a:off x="5393976" y="870289"/>
            <a:ext cx="4687920" cy="554040"/>
            <a:chOff x="5393976" y="870289"/>
            <a:chExt cx="4687920" cy="55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7" name="Tinta 76">
                  <a:extLst>
                    <a:ext uri="{FF2B5EF4-FFF2-40B4-BE49-F238E27FC236}">
                      <a16:creationId xmlns:a16="http://schemas.microsoft.com/office/drawing/2014/main" id="{4821C456-4EFC-0016-3B29-BE4F8FA00243}"/>
                    </a:ext>
                  </a:extLst>
                </p14:cNvPr>
                <p14:cNvContentPartPr/>
                <p14:nvPr/>
              </p14:nvContentPartPr>
              <p14:xfrm>
                <a:off x="5393976" y="1113289"/>
                <a:ext cx="274680" cy="120960"/>
              </p14:xfrm>
            </p:contentPart>
          </mc:Choice>
          <mc:Fallback xmlns="">
            <p:pic>
              <p:nvPicPr>
                <p:cNvPr id="77" name="Tinta 76">
                  <a:extLst>
                    <a:ext uri="{FF2B5EF4-FFF2-40B4-BE49-F238E27FC236}">
                      <a16:creationId xmlns:a16="http://schemas.microsoft.com/office/drawing/2014/main" id="{4821C456-4EFC-0016-3B29-BE4F8FA0024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375976" y="1095649"/>
                  <a:ext cx="3103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8" name="Tinta 77">
                  <a:extLst>
                    <a:ext uri="{FF2B5EF4-FFF2-40B4-BE49-F238E27FC236}">
                      <a16:creationId xmlns:a16="http://schemas.microsoft.com/office/drawing/2014/main" id="{2BF541EB-5544-9BD8-E5FD-9F128A4C10A7}"/>
                    </a:ext>
                  </a:extLst>
                </p14:cNvPr>
                <p14:cNvContentPartPr/>
                <p14:nvPr/>
              </p14:nvContentPartPr>
              <p14:xfrm>
                <a:off x="5696016" y="870289"/>
                <a:ext cx="87120" cy="261720"/>
              </p14:xfrm>
            </p:contentPart>
          </mc:Choice>
          <mc:Fallback xmlns="">
            <p:pic>
              <p:nvPicPr>
                <p:cNvPr id="78" name="Tinta 77">
                  <a:extLst>
                    <a:ext uri="{FF2B5EF4-FFF2-40B4-BE49-F238E27FC236}">
                      <a16:creationId xmlns:a16="http://schemas.microsoft.com/office/drawing/2014/main" id="{2BF541EB-5544-9BD8-E5FD-9F128A4C10A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678376" y="852649"/>
                  <a:ext cx="1227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9" name="Tinta 78">
                  <a:extLst>
                    <a:ext uri="{FF2B5EF4-FFF2-40B4-BE49-F238E27FC236}">
                      <a16:creationId xmlns:a16="http://schemas.microsoft.com/office/drawing/2014/main" id="{6E10C3E6-A993-7E0B-4127-A559E75DABA1}"/>
                    </a:ext>
                  </a:extLst>
                </p14:cNvPr>
                <p14:cNvContentPartPr/>
                <p14:nvPr/>
              </p14:nvContentPartPr>
              <p14:xfrm>
                <a:off x="5688456" y="1058929"/>
                <a:ext cx="310320" cy="85320"/>
              </p14:xfrm>
            </p:contentPart>
          </mc:Choice>
          <mc:Fallback xmlns="">
            <p:pic>
              <p:nvPicPr>
                <p:cNvPr id="79" name="Tinta 78">
                  <a:extLst>
                    <a:ext uri="{FF2B5EF4-FFF2-40B4-BE49-F238E27FC236}">
                      <a16:creationId xmlns:a16="http://schemas.microsoft.com/office/drawing/2014/main" id="{6E10C3E6-A993-7E0B-4127-A559E75DABA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670456" y="1041289"/>
                  <a:ext cx="3459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0" name="Tinta 79">
                  <a:extLst>
                    <a:ext uri="{FF2B5EF4-FFF2-40B4-BE49-F238E27FC236}">
                      <a16:creationId xmlns:a16="http://schemas.microsoft.com/office/drawing/2014/main" id="{209F5FA7-21A3-034C-25D9-98E4CA70A819}"/>
                    </a:ext>
                  </a:extLst>
                </p14:cNvPr>
                <p14:cNvContentPartPr/>
                <p14:nvPr/>
              </p14:nvContentPartPr>
              <p14:xfrm>
                <a:off x="6006696" y="1029769"/>
                <a:ext cx="147240" cy="114840"/>
              </p14:xfrm>
            </p:contentPart>
          </mc:Choice>
          <mc:Fallback xmlns="">
            <p:pic>
              <p:nvPicPr>
                <p:cNvPr id="80" name="Tinta 79">
                  <a:extLst>
                    <a:ext uri="{FF2B5EF4-FFF2-40B4-BE49-F238E27FC236}">
                      <a16:creationId xmlns:a16="http://schemas.microsoft.com/office/drawing/2014/main" id="{209F5FA7-21A3-034C-25D9-98E4CA70A81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989056" y="1011769"/>
                  <a:ext cx="1828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1" name="Tinta 80">
                  <a:extLst>
                    <a:ext uri="{FF2B5EF4-FFF2-40B4-BE49-F238E27FC236}">
                      <a16:creationId xmlns:a16="http://schemas.microsoft.com/office/drawing/2014/main" id="{6BA300CE-AE15-718F-3E74-C642676D6D55}"/>
                    </a:ext>
                  </a:extLst>
                </p14:cNvPr>
                <p14:cNvContentPartPr/>
                <p14:nvPr/>
              </p14:nvContentPartPr>
              <p14:xfrm>
                <a:off x="6277416" y="1052809"/>
                <a:ext cx="291960" cy="106560"/>
              </p14:xfrm>
            </p:contentPart>
          </mc:Choice>
          <mc:Fallback xmlns="">
            <p:pic>
              <p:nvPicPr>
                <p:cNvPr id="81" name="Tinta 80">
                  <a:extLst>
                    <a:ext uri="{FF2B5EF4-FFF2-40B4-BE49-F238E27FC236}">
                      <a16:creationId xmlns:a16="http://schemas.microsoft.com/office/drawing/2014/main" id="{6BA300CE-AE15-718F-3E74-C642676D6D5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259416" y="1034809"/>
                  <a:ext cx="3276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2" name="Tinta 81">
                  <a:extLst>
                    <a:ext uri="{FF2B5EF4-FFF2-40B4-BE49-F238E27FC236}">
                      <a16:creationId xmlns:a16="http://schemas.microsoft.com/office/drawing/2014/main" id="{02A7A839-AD16-0AAD-1A3B-8BFA3C7E981D}"/>
                    </a:ext>
                  </a:extLst>
                </p14:cNvPr>
                <p14:cNvContentPartPr/>
                <p14:nvPr/>
              </p14:nvContentPartPr>
              <p14:xfrm>
                <a:off x="6684576" y="1070809"/>
                <a:ext cx="136080" cy="91800"/>
              </p14:xfrm>
            </p:contentPart>
          </mc:Choice>
          <mc:Fallback xmlns="">
            <p:pic>
              <p:nvPicPr>
                <p:cNvPr id="82" name="Tinta 81">
                  <a:extLst>
                    <a:ext uri="{FF2B5EF4-FFF2-40B4-BE49-F238E27FC236}">
                      <a16:creationId xmlns:a16="http://schemas.microsoft.com/office/drawing/2014/main" id="{02A7A839-AD16-0AAD-1A3B-8BFA3C7E981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666936" y="1053169"/>
                  <a:ext cx="1717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3" name="Tinta 82">
                  <a:extLst>
                    <a:ext uri="{FF2B5EF4-FFF2-40B4-BE49-F238E27FC236}">
                      <a16:creationId xmlns:a16="http://schemas.microsoft.com/office/drawing/2014/main" id="{142045FC-6E83-4E49-C561-568F4A8717AD}"/>
                    </a:ext>
                  </a:extLst>
                </p14:cNvPr>
                <p14:cNvContentPartPr/>
                <p14:nvPr/>
              </p14:nvContentPartPr>
              <p14:xfrm>
                <a:off x="6842256" y="955249"/>
                <a:ext cx="58680" cy="194040"/>
              </p14:xfrm>
            </p:contentPart>
          </mc:Choice>
          <mc:Fallback xmlns="">
            <p:pic>
              <p:nvPicPr>
                <p:cNvPr id="83" name="Tinta 82">
                  <a:extLst>
                    <a:ext uri="{FF2B5EF4-FFF2-40B4-BE49-F238E27FC236}">
                      <a16:creationId xmlns:a16="http://schemas.microsoft.com/office/drawing/2014/main" id="{142045FC-6E83-4E49-C561-568F4A8717A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824256" y="937249"/>
                  <a:ext cx="943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4" name="Tinta 83">
                  <a:extLst>
                    <a:ext uri="{FF2B5EF4-FFF2-40B4-BE49-F238E27FC236}">
                      <a16:creationId xmlns:a16="http://schemas.microsoft.com/office/drawing/2014/main" id="{1F21F8C2-4F53-B6A3-84C1-6D23F02087D4}"/>
                    </a:ext>
                  </a:extLst>
                </p14:cNvPr>
                <p14:cNvContentPartPr/>
                <p14:nvPr/>
              </p14:nvContentPartPr>
              <p14:xfrm>
                <a:off x="6989496" y="1036969"/>
                <a:ext cx="100440" cy="142560"/>
              </p14:xfrm>
            </p:contentPart>
          </mc:Choice>
          <mc:Fallback xmlns="">
            <p:pic>
              <p:nvPicPr>
                <p:cNvPr id="84" name="Tinta 83">
                  <a:extLst>
                    <a:ext uri="{FF2B5EF4-FFF2-40B4-BE49-F238E27FC236}">
                      <a16:creationId xmlns:a16="http://schemas.microsoft.com/office/drawing/2014/main" id="{1F21F8C2-4F53-B6A3-84C1-6D23F02087D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971856" y="1019329"/>
                  <a:ext cx="1360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5" name="Tinta 84">
                  <a:extLst>
                    <a:ext uri="{FF2B5EF4-FFF2-40B4-BE49-F238E27FC236}">
                      <a16:creationId xmlns:a16="http://schemas.microsoft.com/office/drawing/2014/main" id="{5F73839D-0252-267C-A203-4E3D8D4E3819}"/>
                    </a:ext>
                  </a:extLst>
                </p14:cNvPr>
                <p14:cNvContentPartPr/>
                <p14:nvPr/>
              </p14:nvContentPartPr>
              <p14:xfrm>
                <a:off x="7169496" y="1079449"/>
                <a:ext cx="189720" cy="69840"/>
              </p14:xfrm>
            </p:contentPart>
          </mc:Choice>
          <mc:Fallback xmlns="">
            <p:pic>
              <p:nvPicPr>
                <p:cNvPr id="85" name="Tinta 84">
                  <a:extLst>
                    <a:ext uri="{FF2B5EF4-FFF2-40B4-BE49-F238E27FC236}">
                      <a16:creationId xmlns:a16="http://schemas.microsoft.com/office/drawing/2014/main" id="{5F73839D-0252-267C-A203-4E3D8D4E381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151856" y="1061449"/>
                  <a:ext cx="2253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6" name="Tinta 85">
                  <a:extLst>
                    <a:ext uri="{FF2B5EF4-FFF2-40B4-BE49-F238E27FC236}">
                      <a16:creationId xmlns:a16="http://schemas.microsoft.com/office/drawing/2014/main" id="{6AA7639F-CEDB-F2E9-3186-50019F544C2A}"/>
                    </a:ext>
                  </a:extLst>
                </p14:cNvPr>
                <p14:cNvContentPartPr/>
                <p14:nvPr/>
              </p14:nvContentPartPr>
              <p14:xfrm>
                <a:off x="7442736" y="871369"/>
                <a:ext cx="38880" cy="263520"/>
              </p14:xfrm>
            </p:contentPart>
          </mc:Choice>
          <mc:Fallback xmlns="">
            <p:pic>
              <p:nvPicPr>
                <p:cNvPr id="86" name="Tinta 85">
                  <a:extLst>
                    <a:ext uri="{FF2B5EF4-FFF2-40B4-BE49-F238E27FC236}">
                      <a16:creationId xmlns:a16="http://schemas.microsoft.com/office/drawing/2014/main" id="{6AA7639F-CEDB-F2E9-3186-50019F544C2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425096" y="853729"/>
                  <a:ext cx="7452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7" name="Tinta 86">
                  <a:extLst>
                    <a:ext uri="{FF2B5EF4-FFF2-40B4-BE49-F238E27FC236}">
                      <a16:creationId xmlns:a16="http://schemas.microsoft.com/office/drawing/2014/main" id="{9E8F2811-870A-6963-4DFB-863FB2955645}"/>
                    </a:ext>
                  </a:extLst>
                </p14:cNvPr>
                <p14:cNvContentPartPr/>
                <p14:nvPr/>
              </p14:nvContentPartPr>
              <p14:xfrm>
                <a:off x="7465056" y="1042009"/>
                <a:ext cx="311760" cy="108720"/>
              </p14:xfrm>
            </p:contentPart>
          </mc:Choice>
          <mc:Fallback xmlns="">
            <p:pic>
              <p:nvPicPr>
                <p:cNvPr id="87" name="Tinta 86">
                  <a:extLst>
                    <a:ext uri="{FF2B5EF4-FFF2-40B4-BE49-F238E27FC236}">
                      <a16:creationId xmlns:a16="http://schemas.microsoft.com/office/drawing/2014/main" id="{9E8F2811-870A-6963-4DFB-863FB295564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447056" y="1024369"/>
                  <a:ext cx="3474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8" name="Tinta 87">
                  <a:extLst>
                    <a:ext uri="{FF2B5EF4-FFF2-40B4-BE49-F238E27FC236}">
                      <a16:creationId xmlns:a16="http://schemas.microsoft.com/office/drawing/2014/main" id="{270776B7-1C5C-41CE-A488-2D1AB83C1E02}"/>
                    </a:ext>
                  </a:extLst>
                </p14:cNvPr>
                <p14:cNvContentPartPr/>
                <p14:nvPr/>
              </p14:nvContentPartPr>
              <p14:xfrm>
                <a:off x="8100816" y="953089"/>
                <a:ext cx="112680" cy="208080"/>
              </p14:xfrm>
            </p:contentPart>
          </mc:Choice>
          <mc:Fallback xmlns="">
            <p:pic>
              <p:nvPicPr>
                <p:cNvPr id="88" name="Tinta 87">
                  <a:extLst>
                    <a:ext uri="{FF2B5EF4-FFF2-40B4-BE49-F238E27FC236}">
                      <a16:creationId xmlns:a16="http://schemas.microsoft.com/office/drawing/2014/main" id="{270776B7-1C5C-41CE-A488-2D1AB83C1E0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082816" y="935089"/>
                  <a:ext cx="1483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9" name="Tinta 88">
                  <a:extLst>
                    <a:ext uri="{FF2B5EF4-FFF2-40B4-BE49-F238E27FC236}">
                      <a16:creationId xmlns:a16="http://schemas.microsoft.com/office/drawing/2014/main" id="{3D7855B8-D1B6-37B3-F9A4-7E015F51F08F}"/>
                    </a:ext>
                  </a:extLst>
                </p14:cNvPr>
                <p14:cNvContentPartPr/>
                <p14:nvPr/>
              </p14:nvContentPartPr>
              <p14:xfrm>
                <a:off x="8328696" y="971089"/>
                <a:ext cx="58680" cy="204120"/>
              </p14:xfrm>
            </p:contentPart>
          </mc:Choice>
          <mc:Fallback xmlns="">
            <p:pic>
              <p:nvPicPr>
                <p:cNvPr id="89" name="Tinta 88">
                  <a:extLst>
                    <a:ext uri="{FF2B5EF4-FFF2-40B4-BE49-F238E27FC236}">
                      <a16:creationId xmlns:a16="http://schemas.microsoft.com/office/drawing/2014/main" id="{3D7855B8-D1B6-37B3-F9A4-7E015F51F08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310696" y="953449"/>
                  <a:ext cx="943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0" name="Tinta 89">
                  <a:extLst>
                    <a:ext uri="{FF2B5EF4-FFF2-40B4-BE49-F238E27FC236}">
                      <a16:creationId xmlns:a16="http://schemas.microsoft.com/office/drawing/2014/main" id="{3A4D1183-8A69-1D1E-87A9-C803D636D8CC}"/>
                    </a:ext>
                  </a:extLst>
                </p14:cNvPr>
                <p14:cNvContentPartPr/>
                <p14:nvPr/>
              </p14:nvContentPartPr>
              <p14:xfrm>
                <a:off x="8167416" y="1068649"/>
                <a:ext cx="210240" cy="23760"/>
              </p14:xfrm>
            </p:contentPart>
          </mc:Choice>
          <mc:Fallback xmlns="">
            <p:pic>
              <p:nvPicPr>
                <p:cNvPr id="90" name="Tinta 89">
                  <a:extLst>
                    <a:ext uri="{FF2B5EF4-FFF2-40B4-BE49-F238E27FC236}">
                      <a16:creationId xmlns:a16="http://schemas.microsoft.com/office/drawing/2014/main" id="{3A4D1183-8A69-1D1E-87A9-C803D636D8C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149416" y="1051009"/>
                  <a:ext cx="2458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1" name="Tinta 90">
                  <a:extLst>
                    <a:ext uri="{FF2B5EF4-FFF2-40B4-BE49-F238E27FC236}">
                      <a16:creationId xmlns:a16="http://schemas.microsoft.com/office/drawing/2014/main" id="{38CD2040-41E8-3423-3FDF-FACF8934AC98}"/>
                    </a:ext>
                  </a:extLst>
                </p14:cNvPr>
                <p14:cNvContentPartPr/>
                <p14:nvPr/>
              </p14:nvContentPartPr>
              <p14:xfrm>
                <a:off x="8542536" y="1122649"/>
                <a:ext cx="109440" cy="4680"/>
              </p14:xfrm>
            </p:contentPart>
          </mc:Choice>
          <mc:Fallback xmlns="">
            <p:pic>
              <p:nvPicPr>
                <p:cNvPr id="91" name="Tinta 90">
                  <a:extLst>
                    <a:ext uri="{FF2B5EF4-FFF2-40B4-BE49-F238E27FC236}">
                      <a16:creationId xmlns:a16="http://schemas.microsoft.com/office/drawing/2014/main" id="{38CD2040-41E8-3423-3FDF-FACF8934AC9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524536" y="1105009"/>
                  <a:ext cx="1450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2" name="Tinta 91">
                  <a:extLst>
                    <a:ext uri="{FF2B5EF4-FFF2-40B4-BE49-F238E27FC236}">
                      <a16:creationId xmlns:a16="http://schemas.microsoft.com/office/drawing/2014/main" id="{D55F7CC1-28C7-E996-65B8-A871979E514E}"/>
                    </a:ext>
                  </a:extLst>
                </p14:cNvPr>
                <p14:cNvContentPartPr/>
                <p14:nvPr/>
              </p14:nvContentPartPr>
              <p14:xfrm>
                <a:off x="8766456" y="981889"/>
                <a:ext cx="210240" cy="227160"/>
              </p14:xfrm>
            </p:contentPart>
          </mc:Choice>
          <mc:Fallback xmlns="">
            <p:pic>
              <p:nvPicPr>
                <p:cNvPr id="92" name="Tinta 91">
                  <a:extLst>
                    <a:ext uri="{FF2B5EF4-FFF2-40B4-BE49-F238E27FC236}">
                      <a16:creationId xmlns:a16="http://schemas.microsoft.com/office/drawing/2014/main" id="{D55F7CC1-28C7-E996-65B8-A871979E514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748456" y="963889"/>
                  <a:ext cx="2458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3" name="Tinta 92">
                  <a:extLst>
                    <a:ext uri="{FF2B5EF4-FFF2-40B4-BE49-F238E27FC236}">
                      <a16:creationId xmlns:a16="http://schemas.microsoft.com/office/drawing/2014/main" id="{AB175594-61B7-78CD-8769-01651295B95C}"/>
                    </a:ext>
                  </a:extLst>
                </p14:cNvPr>
                <p14:cNvContentPartPr/>
                <p14:nvPr/>
              </p14:nvContentPartPr>
              <p14:xfrm>
                <a:off x="9030696" y="1110049"/>
                <a:ext cx="340920" cy="95760"/>
              </p14:xfrm>
            </p:contentPart>
          </mc:Choice>
          <mc:Fallback xmlns="">
            <p:pic>
              <p:nvPicPr>
                <p:cNvPr id="93" name="Tinta 92">
                  <a:extLst>
                    <a:ext uri="{FF2B5EF4-FFF2-40B4-BE49-F238E27FC236}">
                      <a16:creationId xmlns:a16="http://schemas.microsoft.com/office/drawing/2014/main" id="{AB175594-61B7-78CD-8769-01651295B95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012696" y="1092409"/>
                  <a:ext cx="3765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4" name="Tinta 93">
                  <a:extLst>
                    <a:ext uri="{FF2B5EF4-FFF2-40B4-BE49-F238E27FC236}">
                      <a16:creationId xmlns:a16="http://schemas.microsoft.com/office/drawing/2014/main" id="{7E5A6F20-DFDC-4C70-99A9-8F868D71198C}"/>
                    </a:ext>
                  </a:extLst>
                </p14:cNvPr>
                <p14:cNvContentPartPr/>
                <p14:nvPr/>
              </p14:nvContentPartPr>
              <p14:xfrm>
                <a:off x="9411576" y="1040209"/>
                <a:ext cx="176040" cy="183960"/>
              </p14:xfrm>
            </p:contentPart>
          </mc:Choice>
          <mc:Fallback xmlns="">
            <p:pic>
              <p:nvPicPr>
                <p:cNvPr id="94" name="Tinta 93">
                  <a:extLst>
                    <a:ext uri="{FF2B5EF4-FFF2-40B4-BE49-F238E27FC236}">
                      <a16:creationId xmlns:a16="http://schemas.microsoft.com/office/drawing/2014/main" id="{7E5A6F20-DFDC-4C70-99A9-8F868D71198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393576" y="1022209"/>
                  <a:ext cx="2116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5" name="Tinta 94">
                  <a:extLst>
                    <a:ext uri="{FF2B5EF4-FFF2-40B4-BE49-F238E27FC236}">
                      <a16:creationId xmlns:a16="http://schemas.microsoft.com/office/drawing/2014/main" id="{4F9C7BF3-69F2-26C3-85FF-27D9F5751F95}"/>
                    </a:ext>
                  </a:extLst>
                </p14:cNvPr>
                <p14:cNvContentPartPr/>
                <p14:nvPr/>
              </p14:nvContentPartPr>
              <p14:xfrm>
                <a:off x="9671856" y="1116169"/>
                <a:ext cx="171360" cy="110160"/>
              </p14:xfrm>
            </p:contentPart>
          </mc:Choice>
          <mc:Fallback xmlns="">
            <p:pic>
              <p:nvPicPr>
                <p:cNvPr id="95" name="Tinta 94">
                  <a:extLst>
                    <a:ext uri="{FF2B5EF4-FFF2-40B4-BE49-F238E27FC236}">
                      <a16:creationId xmlns:a16="http://schemas.microsoft.com/office/drawing/2014/main" id="{4F9C7BF3-69F2-26C3-85FF-27D9F5751F9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654216" y="1098169"/>
                  <a:ext cx="2070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6" name="Tinta 95">
                  <a:extLst>
                    <a:ext uri="{FF2B5EF4-FFF2-40B4-BE49-F238E27FC236}">
                      <a16:creationId xmlns:a16="http://schemas.microsoft.com/office/drawing/2014/main" id="{49D5544B-5184-013E-03AB-D5F133360710}"/>
                    </a:ext>
                  </a:extLst>
                </p14:cNvPr>
                <p14:cNvContentPartPr/>
                <p14:nvPr/>
              </p14:nvContentPartPr>
              <p14:xfrm>
                <a:off x="9901176" y="1050289"/>
                <a:ext cx="180720" cy="197640"/>
              </p14:xfrm>
            </p:contentPart>
          </mc:Choice>
          <mc:Fallback xmlns="">
            <p:pic>
              <p:nvPicPr>
                <p:cNvPr id="96" name="Tinta 95">
                  <a:extLst>
                    <a:ext uri="{FF2B5EF4-FFF2-40B4-BE49-F238E27FC236}">
                      <a16:creationId xmlns:a16="http://schemas.microsoft.com/office/drawing/2014/main" id="{49D5544B-5184-013E-03AB-D5F13336071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883536" y="1032649"/>
                  <a:ext cx="2163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1" name="Tinta 110">
                  <a:extLst>
                    <a:ext uri="{FF2B5EF4-FFF2-40B4-BE49-F238E27FC236}">
                      <a16:creationId xmlns:a16="http://schemas.microsoft.com/office/drawing/2014/main" id="{9348C4BB-79CB-4401-146B-BA26F899894E}"/>
                    </a:ext>
                  </a:extLst>
                </p14:cNvPr>
                <p14:cNvContentPartPr/>
                <p14:nvPr/>
              </p14:nvContentPartPr>
              <p14:xfrm>
                <a:off x="6315576" y="1287169"/>
                <a:ext cx="1593720" cy="42840"/>
              </p14:xfrm>
            </p:contentPart>
          </mc:Choice>
          <mc:Fallback xmlns="">
            <p:pic>
              <p:nvPicPr>
                <p:cNvPr id="111" name="Tinta 110">
                  <a:extLst>
                    <a:ext uri="{FF2B5EF4-FFF2-40B4-BE49-F238E27FC236}">
                      <a16:creationId xmlns:a16="http://schemas.microsoft.com/office/drawing/2014/main" id="{9348C4BB-79CB-4401-146B-BA26F899894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297936" y="1269529"/>
                  <a:ext cx="16293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2" name="Tinta 111">
                  <a:extLst>
                    <a:ext uri="{FF2B5EF4-FFF2-40B4-BE49-F238E27FC236}">
                      <a16:creationId xmlns:a16="http://schemas.microsoft.com/office/drawing/2014/main" id="{5B004080-5176-9BE7-2E0F-FE5FE44F786D}"/>
                    </a:ext>
                  </a:extLst>
                </p14:cNvPr>
                <p14:cNvContentPartPr/>
                <p14:nvPr/>
              </p14:nvContentPartPr>
              <p14:xfrm>
                <a:off x="7904976" y="1229929"/>
                <a:ext cx="30600" cy="194400"/>
              </p14:xfrm>
            </p:contentPart>
          </mc:Choice>
          <mc:Fallback xmlns="">
            <p:pic>
              <p:nvPicPr>
                <p:cNvPr id="112" name="Tinta 111">
                  <a:extLst>
                    <a:ext uri="{FF2B5EF4-FFF2-40B4-BE49-F238E27FC236}">
                      <a16:creationId xmlns:a16="http://schemas.microsoft.com/office/drawing/2014/main" id="{5B004080-5176-9BE7-2E0F-FE5FE44F786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887336" y="1211929"/>
                  <a:ext cx="662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3" name="Tinta 112">
                  <a:extLst>
                    <a:ext uri="{FF2B5EF4-FFF2-40B4-BE49-F238E27FC236}">
                      <a16:creationId xmlns:a16="http://schemas.microsoft.com/office/drawing/2014/main" id="{C458E0AF-45B9-7586-1C80-6DC7A03D11E3}"/>
                    </a:ext>
                  </a:extLst>
                </p14:cNvPr>
                <p14:cNvContentPartPr/>
                <p14:nvPr/>
              </p14:nvContentPartPr>
              <p14:xfrm>
                <a:off x="7878696" y="1246849"/>
                <a:ext cx="251640" cy="174240"/>
              </p14:xfrm>
            </p:contentPart>
          </mc:Choice>
          <mc:Fallback xmlns="">
            <p:pic>
              <p:nvPicPr>
                <p:cNvPr id="113" name="Tinta 112">
                  <a:extLst>
                    <a:ext uri="{FF2B5EF4-FFF2-40B4-BE49-F238E27FC236}">
                      <a16:creationId xmlns:a16="http://schemas.microsoft.com/office/drawing/2014/main" id="{C458E0AF-45B9-7586-1C80-6DC7A03D11E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861056" y="1229209"/>
                  <a:ext cx="287280" cy="209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722798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8A526D-D610-407A-97C4-0AF224AB7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218171-0D0B-41E5-8507-8C85C1584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8302CE-AB98-402B-A145-D1E1A68B4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183622AB-AF50-BEA8-5314-AE07A5FCBCD8}"/>
                  </a:ext>
                </a:extLst>
              </p:cNvPr>
              <p:cNvSpPr txBox="1"/>
              <p:nvPr/>
            </p:nvSpPr>
            <p:spPr>
              <a:xfrm>
                <a:off x="1146000" y="639000"/>
                <a:ext cx="92772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b="1" dirty="0">
                    <a:solidFill>
                      <a:schemeClr val="tx2">
                        <a:lumMod val="50000"/>
                        <a:lumOff val="50000"/>
                      </a:schemeClr>
                    </a:solidFill>
                    <a:effectLst/>
                    <a:latin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pt-BR" sz="1800" b="1" i="1" kern="1200" smtClean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b="1" dirty="0">
                    <a:solidFill>
                      <a:schemeClr val="tx2">
                        <a:lumMod val="50000"/>
                        <a:lumOff val="50000"/>
                      </a:schemeClr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r>
                  <a:rPr lang="en-GB" dirty="0">
                    <a:effectLst/>
                    <a:latin typeface="Times New Roman" panose="02020603050405020304" pitchFamily="18" charset="0"/>
                  </a:rPr>
                  <a:t>  stretching Vibrations</a:t>
                </a:r>
                <a:br>
                  <a:rPr lang="en-GB" dirty="0"/>
                </a:br>
                <a:r>
                  <a:rPr lang="en-GB" dirty="0">
                    <a:effectLst/>
                    <a:latin typeface="Times New Roman" panose="02020603050405020304" pitchFamily="18" charset="0"/>
                  </a:rPr>
                  <a:t>• Alcohols (1260-1000 cm</a:t>
                </a:r>
                <a:r>
                  <a:rPr lang="en-GB" baseline="30000" dirty="0">
                    <a:effectLst/>
                    <a:latin typeface="Times New Roman" panose="02020603050405020304" pitchFamily="18" charset="0"/>
                  </a:rPr>
                  <a:t>–1</a:t>
                </a:r>
                <a:r>
                  <a:rPr lang="en-GB" dirty="0">
                    <a:effectLst/>
                    <a:latin typeface="Times New Roman" panose="02020603050405020304" pitchFamily="18" charset="0"/>
                  </a:rPr>
                  <a:t>)	   • Phenols (1800-1260 </a:t>
                </a:r>
                <a:r>
                  <a:rPr lang="en-GB" dirty="0">
                    <a:latin typeface="Times New Roman" panose="02020603050405020304" pitchFamily="18" charset="0"/>
                  </a:rPr>
                  <a:t>cm</a:t>
                </a:r>
                <a:r>
                  <a:rPr lang="en-GB" baseline="30000" dirty="0">
                    <a:latin typeface="Times New Roman" panose="02020603050405020304" pitchFamily="18" charset="0"/>
                  </a:rPr>
                  <a:t>–1</a:t>
                </a:r>
                <a:r>
                  <a:rPr lang="en-GB" dirty="0">
                    <a:effectLst/>
                    <a:latin typeface="Times New Roman" panose="02020603050405020304" pitchFamily="18" charset="0"/>
                  </a:rPr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183622AB-AF50-BEA8-5314-AE07A5FCB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000" y="639000"/>
                <a:ext cx="9277200" cy="646331"/>
              </a:xfrm>
              <a:prstGeom prst="rect">
                <a:avLst/>
              </a:prstGeom>
              <a:blipFill>
                <a:blip r:embed="rId2"/>
                <a:stretch>
                  <a:fillRect l="-591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Agrupar 35">
            <a:extLst>
              <a:ext uri="{FF2B5EF4-FFF2-40B4-BE49-F238E27FC236}">
                <a16:creationId xmlns:a16="http://schemas.microsoft.com/office/drawing/2014/main" id="{92A613A7-6362-8EEF-0D0A-02789AFEA701}"/>
              </a:ext>
            </a:extLst>
          </p:cNvPr>
          <p:cNvGrpSpPr/>
          <p:nvPr/>
        </p:nvGrpSpPr>
        <p:grpSpPr>
          <a:xfrm>
            <a:off x="492649" y="1468793"/>
            <a:ext cx="5911676" cy="4366695"/>
            <a:chOff x="492649" y="1468793"/>
            <a:chExt cx="5911676" cy="4366695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CE5923AC-DEE1-7085-5983-94F10A9D9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6000" y="1494000"/>
              <a:ext cx="2377800" cy="4341488"/>
            </a:xfrm>
            <a:prstGeom prst="rect">
              <a:avLst/>
            </a:prstGeom>
          </p:spPr>
        </p:pic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6C1EB9E3-16B0-85B9-38B0-76C10BAA53EB}"/>
                </a:ext>
              </a:extLst>
            </p:cNvPr>
            <p:cNvSpPr txBox="1"/>
            <p:nvPr/>
          </p:nvSpPr>
          <p:spPr>
            <a:xfrm>
              <a:off x="2744449" y="2109226"/>
              <a:ext cx="3659876" cy="34163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dirty="0">
                  <a:effectLst/>
                  <a:latin typeface="Times New Roman" panose="02020603050405020304" pitchFamily="18" charset="0"/>
                </a:rPr>
                <a:t>primary alcohol: 1050-1085 cm</a:t>
              </a:r>
              <a:r>
                <a:rPr lang="en-GB" baseline="30000" dirty="0">
                  <a:effectLst/>
                  <a:latin typeface="Times New Roman" panose="02020603050405020304" pitchFamily="18" charset="0"/>
                </a:rPr>
                <a:t>–1</a:t>
              </a:r>
            </a:p>
            <a:p>
              <a:endParaRPr lang="en-GB" baseline="30000" dirty="0">
                <a:latin typeface="Times New Roman" panose="02020603050405020304" pitchFamily="18" charset="0"/>
              </a:endParaRPr>
            </a:p>
            <a:p>
              <a:endParaRPr lang="en-GB" baseline="30000" dirty="0">
                <a:latin typeface="Times New Roman" panose="02020603050405020304" pitchFamily="18" charset="0"/>
              </a:endParaRPr>
            </a:p>
            <a:p>
              <a:endParaRPr lang="en-GB" baseline="30000" dirty="0">
                <a:latin typeface="Times New Roman" panose="02020603050405020304" pitchFamily="18" charset="0"/>
              </a:endParaRPr>
            </a:p>
            <a:p>
              <a:endParaRPr lang="en-GB" dirty="0"/>
            </a:p>
            <a:p>
              <a:br>
                <a:rPr lang="en-GB" dirty="0"/>
              </a:br>
              <a:r>
                <a:rPr lang="en-GB" dirty="0">
                  <a:effectLst/>
                  <a:latin typeface="Times New Roman" panose="02020603050405020304" pitchFamily="18" charset="0"/>
                </a:rPr>
                <a:t>secondary alcohol: 1085-1125 cm</a:t>
              </a:r>
              <a:r>
                <a:rPr lang="en-GB" baseline="30000" dirty="0">
                  <a:effectLst/>
                  <a:latin typeface="Times New Roman" panose="02020603050405020304" pitchFamily="18" charset="0"/>
                </a:rPr>
                <a:t>–1</a:t>
              </a:r>
              <a:br>
                <a:rPr lang="en-GB" dirty="0"/>
              </a:br>
              <a:endParaRPr lang="en-GB" dirty="0"/>
            </a:p>
            <a:p>
              <a:endParaRPr lang="en-GB" dirty="0">
                <a:effectLst/>
                <a:latin typeface="Times New Roman" panose="02020603050405020304" pitchFamily="18" charset="0"/>
              </a:endParaRPr>
            </a:p>
            <a:p>
              <a:endParaRPr lang="en-GB" dirty="0">
                <a:latin typeface="Times New Roman" panose="02020603050405020304" pitchFamily="18" charset="0"/>
              </a:endParaRPr>
            </a:p>
            <a:p>
              <a:endParaRPr lang="en-GB" dirty="0">
                <a:latin typeface="Times New Roman" panose="02020603050405020304" pitchFamily="18" charset="0"/>
              </a:endParaRPr>
            </a:p>
            <a:p>
              <a:endParaRPr lang="en-GB" dirty="0">
                <a:latin typeface="Times New Roman" panose="02020603050405020304" pitchFamily="18" charset="0"/>
              </a:endParaRPr>
            </a:p>
            <a:p>
              <a:r>
                <a:rPr lang="en-GB" dirty="0">
                  <a:effectLst/>
                  <a:latin typeface="Times New Roman" panose="02020603050405020304" pitchFamily="18" charset="0"/>
                </a:rPr>
                <a:t>tertiary alcohol: 1125-1200 cm</a:t>
              </a:r>
              <a:r>
                <a:rPr lang="en-GB" baseline="30000" dirty="0">
                  <a:effectLst/>
                  <a:latin typeface="Times New Roman" panose="02020603050405020304" pitchFamily="18" charset="0"/>
                </a:rPr>
                <a:t>–1</a:t>
              </a:r>
              <a:endParaRPr lang="en-GB" dirty="0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1E3F613C-67D9-4A33-8B94-ED1DD3FAE2CD}"/>
                    </a:ext>
                  </a:extLst>
                </p14:cNvPr>
                <p14:cNvContentPartPr/>
                <p14:nvPr/>
              </p14:nvContentPartPr>
              <p14:xfrm>
                <a:off x="2744449" y="1468793"/>
                <a:ext cx="260640" cy="402120"/>
              </p14:xfrm>
            </p:contentPart>
          </mc:Choice>
          <mc:Fallback xmlns=""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1E3F613C-67D9-4A33-8B94-ED1DD3FAE2C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726449" y="1450793"/>
                  <a:ext cx="29628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0596BAB4-DF2C-3564-5901-27B97918A335}"/>
                    </a:ext>
                  </a:extLst>
                </p14:cNvPr>
                <p14:cNvContentPartPr/>
                <p14:nvPr/>
              </p14:nvContentPartPr>
              <p14:xfrm>
                <a:off x="2946409" y="1732313"/>
                <a:ext cx="54360" cy="175320"/>
              </p14:xfrm>
            </p:contentPart>
          </mc:Choice>
          <mc:Fallback xmlns=""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0596BAB4-DF2C-3564-5901-27B97918A33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928769" y="1714673"/>
                  <a:ext cx="900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5594EF5A-7BA0-312B-94ED-F69BDAD5CA05}"/>
                    </a:ext>
                  </a:extLst>
                </p14:cNvPr>
                <p14:cNvContentPartPr/>
                <p14:nvPr/>
              </p14:nvContentPartPr>
              <p14:xfrm>
                <a:off x="4087609" y="1627913"/>
                <a:ext cx="36000" cy="152280"/>
              </p14:xfrm>
            </p:contentPart>
          </mc:Choice>
          <mc:Fallback xmlns=""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5594EF5A-7BA0-312B-94ED-F69BDAD5CA0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069969" y="1610273"/>
                  <a:ext cx="716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F09EB0F3-4174-AF8A-3319-9A104272038C}"/>
                    </a:ext>
                  </a:extLst>
                </p14:cNvPr>
                <p14:cNvContentPartPr/>
                <p14:nvPr/>
              </p14:nvContentPartPr>
              <p14:xfrm>
                <a:off x="492649" y="2959553"/>
                <a:ext cx="1084320" cy="162720"/>
              </p14:xfrm>
            </p:contentPart>
          </mc:Choice>
          <mc:Fallback xmlns=""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F09EB0F3-4174-AF8A-3319-9A104272038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75009" y="2941913"/>
                  <a:ext cx="11199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A0319BB9-85A6-70D2-6A8E-E9934F51B6D4}"/>
                    </a:ext>
                  </a:extLst>
                </p14:cNvPr>
                <p14:cNvContentPartPr/>
                <p14:nvPr/>
              </p14:nvContentPartPr>
              <p14:xfrm>
                <a:off x="1544209" y="3151433"/>
                <a:ext cx="14400" cy="39600"/>
              </p14:xfrm>
            </p:contentPart>
          </mc:Choice>
          <mc:Fallback xmlns=""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A0319BB9-85A6-70D2-6A8E-E9934F51B6D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481569" y="3088793"/>
                  <a:ext cx="140040" cy="1652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3" name="Agrupar 32">
              <a:extLst>
                <a:ext uri="{FF2B5EF4-FFF2-40B4-BE49-F238E27FC236}">
                  <a16:creationId xmlns:a16="http://schemas.microsoft.com/office/drawing/2014/main" id="{7A94792A-F8F2-A126-806D-C61EB3F63927}"/>
                </a:ext>
              </a:extLst>
            </p:cNvPr>
            <p:cNvGrpSpPr/>
            <p:nvPr/>
          </p:nvGrpSpPr>
          <p:grpSpPr>
            <a:xfrm>
              <a:off x="608569" y="2906633"/>
              <a:ext cx="2445120" cy="441360"/>
              <a:chOff x="608569" y="2906633"/>
              <a:chExt cx="2445120" cy="441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17" name="Tinta 16">
                    <a:extLst>
                      <a:ext uri="{FF2B5EF4-FFF2-40B4-BE49-F238E27FC236}">
                        <a16:creationId xmlns:a16="http://schemas.microsoft.com/office/drawing/2014/main" id="{73F58393-7ED6-B57E-4D74-7F2E8B64A727}"/>
                      </a:ext>
                    </a:extLst>
                  </p14:cNvPr>
                  <p14:cNvContentPartPr/>
                  <p14:nvPr/>
                </p14:nvContentPartPr>
                <p14:xfrm>
                  <a:off x="608569" y="2906633"/>
                  <a:ext cx="2445120" cy="84240"/>
                </p14:xfrm>
              </p:contentPart>
            </mc:Choice>
            <mc:Fallback xmlns="">
              <p:pic>
                <p:nvPicPr>
                  <p:cNvPr id="17" name="Tinta 16">
                    <a:extLst>
                      <a:ext uri="{FF2B5EF4-FFF2-40B4-BE49-F238E27FC236}">
                        <a16:creationId xmlns:a16="http://schemas.microsoft.com/office/drawing/2014/main" id="{73F58393-7ED6-B57E-4D74-7F2E8B64A727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590569" y="2888633"/>
                    <a:ext cx="2480760" cy="119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18" name="Tinta 17">
                    <a:extLst>
                      <a:ext uri="{FF2B5EF4-FFF2-40B4-BE49-F238E27FC236}">
                        <a16:creationId xmlns:a16="http://schemas.microsoft.com/office/drawing/2014/main" id="{BA86FA96-9962-1DA9-4D35-F102AC7E3023}"/>
                      </a:ext>
                    </a:extLst>
                  </p14:cNvPr>
                  <p14:cNvContentPartPr/>
                  <p14:nvPr/>
                </p14:nvContentPartPr>
                <p14:xfrm>
                  <a:off x="1673089" y="2919233"/>
                  <a:ext cx="821520" cy="72360"/>
                </p14:xfrm>
              </p:contentPart>
            </mc:Choice>
            <mc:Fallback xmlns="">
              <p:pic>
                <p:nvPicPr>
                  <p:cNvPr id="18" name="Tinta 17">
                    <a:extLst>
                      <a:ext uri="{FF2B5EF4-FFF2-40B4-BE49-F238E27FC236}">
                        <a16:creationId xmlns:a16="http://schemas.microsoft.com/office/drawing/2014/main" id="{BA86FA96-9962-1DA9-4D35-F102AC7E3023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655089" y="2901593"/>
                    <a:ext cx="857160" cy="10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19" name="Tinta 18">
                    <a:extLst>
                      <a:ext uri="{FF2B5EF4-FFF2-40B4-BE49-F238E27FC236}">
                        <a16:creationId xmlns:a16="http://schemas.microsoft.com/office/drawing/2014/main" id="{C9C49B5B-C125-E244-C21A-25E17EE529F6}"/>
                      </a:ext>
                    </a:extLst>
                  </p14:cNvPr>
                  <p14:cNvContentPartPr/>
                  <p14:nvPr/>
                </p14:nvContentPartPr>
                <p14:xfrm>
                  <a:off x="1519369" y="2943713"/>
                  <a:ext cx="126000" cy="47160"/>
                </p14:xfrm>
              </p:contentPart>
            </mc:Choice>
            <mc:Fallback xmlns="">
              <p:pic>
                <p:nvPicPr>
                  <p:cNvPr id="19" name="Tinta 18">
                    <a:extLst>
                      <a:ext uri="{FF2B5EF4-FFF2-40B4-BE49-F238E27FC236}">
                        <a16:creationId xmlns:a16="http://schemas.microsoft.com/office/drawing/2014/main" id="{C9C49B5B-C125-E244-C21A-25E17EE529F6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501729" y="2925713"/>
                    <a:ext cx="161640" cy="82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23" name="Tinta 22">
                    <a:extLst>
                      <a:ext uri="{FF2B5EF4-FFF2-40B4-BE49-F238E27FC236}">
                        <a16:creationId xmlns:a16="http://schemas.microsoft.com/office/drawing/2014/main" id="{10719CD1-70E3-F7F6-2429-280AB50AEEE2}"/>
                      </a:ext>
                    </a:extLst>
                  </p14:cNvPr>
                  <p14:cNvContentPartPr/>
                  <p14:nvPr/>
                </p14:nvContentPartPr>
                <p14:xfrm>
                  <a:off x="830329" y="2994473"/>
                  <a:ext cx="123480" cy="226440"/>
                </p14:xfrm>
              </p:contentPart>
            </mc:Choice>
            <mc:Fallback xmlns="">
              <p:pic>
                <p:nvPicPr>
                  <p:cNvPr id="23" name="Tinta 22">
                    <a:extLst>
                      <a:ext uri="{FF2B5EF4-FFF2-40B4-BE49-F238E27FC236}">
                        <a16:creationId xmlns:a16="http://schemas.microsoft.com/office/drawing/2014/main" id="{10719CD1-70E3-F7F6-2429-280AB50AEEE2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812329" y="2976833"/>
                    <a:ext cx="159120" cy="262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24" name="Tinta 23">
                    <a:extLst>
                      <a:ext uri="{FF2B5EF4-FFF2-40B4-BE49-F238E27FC236}">
                        <a16:creationId xmlns:a16="http://schemas.microsoft.com/office/drawing/2014/main" id="{987E8198-15F1-C957-D7CD-CF1A97462B87}"/>
                      </a:ext>
                    </a:extLst>
                  </p14:cNvPr>
                  <p14:cNvContentPartPr/>
                  <p14:nvPr/>
                </p14:nvContentPartPr>
                <p14:xfrm>
                  <a:off x="830329" y="3173753"/>
                  <a:ext cx="360" cy="360"/>
                </p14:xfrm>
              </p:contentPart>
            </mc:Choice>
            <mc:Fallback xmlns="">
              <p:pic>
                <p:nvPicPr>
                  <p:cNvPr id="24" name="Tinta 23">
                    <a:extLst>
                      <a:ext uri="{FF2B5EF4-FFF2-40B4-BE49-F238E27FC236}">
                        <a16:creationId xmlns:a16="http://schemas.microsoft.com/office/drawing/2014/main" id="{987E8198-15F1-C957-D7CD-CF1A97462B87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812329" y="3156113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31" name="Tinta 30">
                    <a:extLst>
                      <a:ext uri="{FF2B5EF4-FFF2-40B4-BE49-F238E27FC236}">
                        <a16:creationId xmlns:a16="http://schemas.microsoft.com/office/drawing/2014/main" id="{A0929AB3-09AA-0018-E63A-2B881470C1E0}"/>
                      </a:ext>
                    </a:extLst>
                  </p14:cNvPr>
                  <p14:cNvContentPartPr/>
                  <p14:nvPr/>
                </p14:nvContentPartPr>
                <p14:xfrm>
                  <a:off x="1269889" y="2970713"/>
                  <a:ext cx="1773360" cy="377280"/>
                </p14:xfrm>
              </p:contentPart>
            </mc:Choice>
            <mc:Fallback xmlns="">
              <p:pic>
                <p:nvPicPr>
                  <p:cNvPr id="31" name="Tinta 30">
                    <a:extLst>
                      <a:ext uri="{FF2B5EF4-FFF2-40B4-BE49-F238E27FC236}">
                        <a16:creationId xmlns:a16="http://schemas.microsoft.com/office/drawing/2014/main" id="{A0929AB3-09AA-0018-E63A-2B881470C1E0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207249" y="2907713"/>
                    <a:ext cx="1899000" cy="5029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54519619-32D6-6416-2999-452A0EF32871}"/>
                    </a:ext>
                  </a:extLst>
                </p14:cNvPr>
                <p14:cNvContentPartPr/>
                <p14:nvPr/>
              </p14:nvContentPartPr>
              <p14:xfrm>
                <a:off x="628729" y="4434833"/>
                <a:ext cx="2402640" cy="50760"/>
              </p14:xfrm>
            </p:contentPart>
          </mc:Choice>
          <mc:Fallback xmlns=""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54519619-32D6-6416-2999-452A0EF3287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65729" y="4372193"/>
                  <a:ext cx="25282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C645F749-ACA4-A255-D685-6C2EC802832D}"/>
                    </a:ext>
                  </a:extLst>
                </p14:cNvPr>
                <p14:cNvContentPartPr/>
                <p14:nvPr/>
              </p14:nvContentPartPr>
              <p14:xfrm>
                <a:off x="540529" y="4542473"/>
                <a:ext cx="2446200" cy="633960"/>
              </p14:xfrm>
            </p:contentPart>
          </mc:Choice>
          <mc:Fallback xmlns=""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C645F749-ACA4-A255-D685-6C2EC802832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77889" y="4479833"/>
                  <a:ext cx="2571840" cy="75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610DBE71-3FA4-7BD2-2DDC-827FFAC7C96D}"/>
                    </a:ext>
                  </a:extLst>
                </p14:cNvPr>
                <p14:cNvContentPartPr/>
                <p14:nvPr/>
              </p14:nvContentPartPr>
              <p14:xfrm>
                <a:off x="594169" y="5773313"/>
                <a:ext cx="2481120" cy="41760"/>
              </p14:xfrm>
            </p:contentPart>
          </mc:Choice>
          <mc:Fallback xmlns=""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610DBE71-3FA4-7BD2-2DDC-827FFAC7C96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31529" y="5710673"/>
                  <a:ext cx="2606760" cy="1674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2" name="Imagem 11" descr="Diagrama&#10;&#10;Descrição gerada automaticamente">
            <a:extLst>
              <a:ext uri="{FF2B5EF4-FFF2-40B4-BE49-F238E27FC236}">
                <a16:creationId xmlns:a16="http://schemas.microsoft.com/office/drawing/2014/main" id="{37B2DDAF-C409-099B-EF01-21B5FFC5575C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236838" y="1700759"/>
            <a:ext cx="1373762" cy="1132750"/>
          </a:xfrm>
          <a:prstGeom prst="rect">
            <a:avLst/>
          </a:prstGeom>
        </p:spPr>
      </p:pic>
      <p:pic>
        <p:nvPicPr>
          <p:cNvPr id="14" name="Imagem 13" descr="Forma&#10;&#10;Descrição gerada automaticamente">
            <a:extLst>
              <a:ext uri="{FF2B5EF4-FFF2-40B4-BE49-F238E27FC236}">
                <a16:creationId xmlns:a16="http://schemas.microsoft.com/office/drawing/2014/main" id="{1AF11A7A-73A4-CA72-A1CE-C065EF68F2CA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884790" y="4230572"/>
            <a:ext cx="1488604" cy="874881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4E3C42F6-C83D-DAD7-4592-198457DF1586}"/>
              </a:ext>
            </a:extLst>
          </p:cNvPr>
          <p:cNvSpPr txBox="1"/>
          <p:nvPr/>
        </p:nvSpPr>
        <p:spPr>
          <a:xfrm>
            <a:off x="7062551" y="2829885"/>
            <a:ext cx="4770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effectLst/>
                <a:latin typeface="Times New Roman" panose="02020603050405020304" pitchFamily="18" charset="0"/>
              </a:rPr>
              <a:t>1100        1070 cm</a:t>
            </a:r>
            <a:r>
              <a:rPr lang="en-GB" sz="1600" baseline="30000" dirty="0">
                <a:effectLst/>
                <a:latin typeface="Times New Roman" panose="02020603050405020304" pitchFamily="18" charset="0"/>
              </a:rPr>
              <a:t>–1 		</a:t>
            </a:r>
            <a:r>
              <a:rPr lang="en-GB" sz="1600" dirty="0">
                <a:effectLst/>
                <a:latin typeface="Times New Roman" panose="02020603050405020304" pitchFamily="18" charset="0"/>
              </a:rPr>
              <a:t>1100          1060 cm</a:t>
            </a:r>
            <a:r>
              <a:rPr lang="en-GB" sz="1600" baseline="30000" dirty="0">
                <a:effectLst/>
                <a:latin typeface="Times New Roman" panose="02020603050405020304" pitchFamily="18" charset="0"/>
              </a:rPr>
              <a:t>–1</a:t>
            </a:r>
            <a:br>
              <a:rPr lang="en-GB" sz="1600" dirty="0"/>
            </a:br>
            <a:endParaRPr lang="en-GB" sz="1600" dirty="0"/>
          </a:p>
        </p:txBody>
      </p: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07798031-DEE2-EC9F-498D-AC95FB400D37}"/>
              </a:ext>
            </a:extLst>
          </p:cNvPr>
          <p:cNvCxnSpPr>
            <a:cxnSpLocks/>
          </p:cNvCxnSpPr>
          <p:nvPr/>
        </p:nvCxnSpPr>
        <p:spPr>
          <a:xfrm flipV="1">
            <a:off x="7629092" y="2990873"/>
            <a:ext cx="312175" cy="70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B335054B-AC62-EB01-625F-7C779293B6C8}"/>
              </a:ext>
            </a:extLst>
          </p:cNvPr>
          <p:cNvCxnSpPr>
            <a:cxnSpLocks/>
          </p:cNvCxnSpPr>
          <p:nvPr/>
        </p:nvCxnSpPr>
        <p:spPr>
          <a:xfrm flipV="1">
            <a:off x="10423200" y="2990873"/>
            <a:ext cx="312175" cy="70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01010552-50DA-0D8A-DB21-AEB595D5981A}"/>
              </a:ext>
            </a:extLst>
          </p:cNvPr>
          <p:cNvSpPr txBox="1"/>
          <p:nvPr/>
        </p:nvSpPr>
        <p:spPr>
          <a:xfrm>
            <a:off x="6601347" y="5046533"/>
            <a:ext cx="4770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effectLst/>
                <a:latin typeface="Times New Roman" panose="02020603050405020304" pitchFamily="18" charset="0"/>
              </a:rPr>
              <a:t>1050        1017 cm</a:t>
            </a:r>
            <a:r>
              <a:rPr lang="en-GB" sz="1600" baseline="30000" dirty="0">
                <a:effectLst/>
                <a:latin typeface="Times New Roman" panose="02020603050405020304" pitchFamily="18" charset="0"/>
              </a:rPr>
              <a:t>–1 		</a:t>
            </a:r>
            <a:r>
              <a:rPr lang="en-GB" sz="1600" dirty="0">
                <a:effectLst/>
                <a:latin typeface="Times New Roman" panose="02020603050405020304" pitchFamily="18" charset="0"/>
              </a:rPr>
              <a:t>1050          1030 cm</a:t>
            </a:r>
            <a:r>
              <a:rPr lang="en-GB" sz="1600" baseline="30000" dirty="0">
                <a:effectLst/>
                <a:latin typeface="Times New Roman" panose="02020603050405020304" pitchFamily="18" charset="0"/>
              </a:rPr>
              <a:t>–1</a:t>
            </a:r>
            <a:br>
              <a:rPr lang="en-GB" sz="1600" dirty="0"/>
            </a:br>
            <a:endParaRPr lang="en-GB" sz="1600" dirty="0"/>
          </a:p>
        </p:txBody>
      </p:sp>
      <p:cxnSp>
        <p:nvCxnSpPr>
          <p:cNvPr id="38" name="Conector de Seta Reta 37">
            <a:extLst>
              <a:ext uri="{FF2B5EF4-FFF2-40B4-BE49-F238E27FC236}">
                <a16:creationId xmlns:a16="http://schemas.microsoft.com/office/drawing/2014/main" id="{BC45ED8B-5F47-F3DE-8B6E-A49E418AB546}"/>
              </a:ext>
            </a:extLst>
          </p:cNvPr>
          <p:cNvCxnSpPr>
            <a:cxnSpLocks/>
          </p:cNvCxnSpPr>
          <p:nvPr/>
        </p:nvCxnSpPr>
        <p:spPr>
          <a:xfrm flipV="1">
            <a:off x="7164154" y="5204426"/>
            <a:ext cx="312175" cy="70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de Seta Reta 38">
            <a:extLst>
              <a:ext uri="{FF2B5EF4-FFF2-40B4-BE49-F238E27FC236}">
                <a16:creationId xmlns:a16="http://schemas.microsoft.com/office/drawing/2014/main" id="{CA3AB8A8-5098-940D-5C9B-C2A3B6328FD3}"/>
              </a:ext>
            </a:extLst>
          </p:cNvPr>
          <p:cNvCxnSpPr>
            <a:cxnSpLocks/>
          </p:cNvCxnSpPr>
          <p:nvPr/>
        </p:nvCxnSpPr>
        <p:spPr>
          <a:xfrm flipV="1">
            <a:off x="9975378" y="5211443"/>
            <a:ext cx="312175" cy="70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6631C672-F5F1-8850-E78A-8F6D317F8469}"/>
                  </a:ext>
                </a:extLst>
              </p:cNvPr>
              <p:cNvSpPr txBox="1"/>
              <p:nvPr/>
            </p:nvSpPr>
            <p:spPr>
              <a:xfrm>
                <a:off x="9683465" y="1944898"/>
                <a:ext cx="17916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𝐶𝐻𝐶𝐻𝐶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6631C672-F5F1-8850-E78A-8F6D317F84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3465" y="1944898"/>
                <a:ext cx="1791644" cy="276999"/>
              </a:xfrm>
              <a:prstGeom prst="rect">
                <a:avLst/>
              </a:prstGeom>
              <a:blipFill>
                <a:blip r:embed="rId35"/>
                <a:stretch>
                  <a:fillRect l="-2381" r="-102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5FF07C13-1336-4C4D-AA0E-430715FF205B}"/>
                  </a:ext>
                </a:extLst>
              </p:cNvPr>
              <p:cNvSpPr txBox="1"/>
              <p:nvPr/>
            </p:nvSpPr>
            <p:spPr>
              <a:xfrm rot="5400000">
                <a:off x="10709084" y="2185084"/>
                <a:ext cx="230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5FF07C13-1336-4C4D-AA0E-430715FF2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0709084" y="2185084"/>
                <a:ext cx="230832" cy="276999"/>
              </a:xfrm>
              <a:prstGeom prst="rect">
                <a:avLst/>
              </a:prstGeom>
              <a:blipFill>
                <a:blip r:embed="rId36"/>
                <a:stretch>
                  <a:fillRect t="-2632"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831B5804-3C72-2D22-5CE9-516E8161F737}"/>
                  </a:ext>
                </a:extLst>
              </p:cNvPr>
              <p:cNvSpPr txBox="1"/>
              <p:nvPr/>
            </p:nvSpPr>
            <p:spPr>
              <a:xfrm>
                <a:off x="10657363" y="2411291"/>
                <a:ext cx="3834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831B5804-3C72-2D22-5CE9-516E8161F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7363" y="2411291"/>
                <a:ext cx="383438" cy="276999"/>
              </a:xfrm>
              <a:prstGeom prst="rect">
                <a:avLst/>
              </a:prstGeom>
              <a:blipFill>
                <a:blip r:embed="rId37"/>
                <a:stretch>
                  <a:fillRect l="-12698" r="-14286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9FFB67D5-CC40-18F3-90B0-9B0F6318C6E5}"/>
                  </a:ext>
                </a:extLst>
              </p:cNvPr>
              <p:cNvSpPr txBox="1"/>
              <p:nvPr/>
            </p:nvSpPr>
            <p:spPr>
              <a:xfrm>
                <a:off x="9512308" y="4513681"/>
                <a:ext cx="15504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𝐶𝐻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𝐶𝐶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𝑂𝐻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9FFB67D5-CC40-18F3-90B0-9B0F6318C6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2308" y="4513681"/>
                <a:ext cx="1550489" cy="276999"/>
              </a:xfrm>
              <a:prstGeom prst="rect">
                <a:avLst/>
              </a:prstGeom>
              <a:blipFill>
                <a:blip r:embed="rId38"/>
                <a:stretch>
                  <a:fillRect l="-2745" r="-2745" b="-173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39037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3535EFC5-C8C4-2E3C-23CD-591930FABD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98"/>
          <a:stretch/>
        </p:blipFill>
        <p:spPr>
          <a:xfrm>
            <a:off x="9015628" y="5103812"/>
            <a:ext cx="2431215" cy="11717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060EA9B-1437-AB32-14AD-EA2AE5C6A6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-1858" r="68823" b="1858"/>
          <a:stretch/>
        </p:blipFill>
        <p:spPr>
          <a:xfrm>
            <a:off x="8271562" y="2947883"/>
            <a:ext cx="2970000" cy="19910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16A92B-DD95-4BEA-8F59-91BF3C966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865703"/>
            <a:ext cx="10515600" cy="1325563"/>
          </a:xfrm>
        </p:spPr>
        <p:txBody>
          <a:bodyPr/>
          <a:lstStyle/>
          <a:p>
            <a:r>
              <a:rPr lang="pt-BR" dirty="0"/>
              <a:t>Ethers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BCFA92-B33F-4075-B2A8-9D3A9C8DB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B10DBE-C9EF-4F8E-BAB0-B3E3CD03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CBF78-CE08-41FE-9B42-4C549F8AB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D2D9FA73-317C-37C0-54E7-83FDD0690842}"/>
                  </a:ext>
                </a:extLst>
              </p:cNvPr>
              <p:cNvSpPr txBox="1"/>
              <p:nvPr/>
            </p:nvSpPr>
            <p:spPr>
              <a:xfrm>
                <a:off x="838200" y="1918122"/>
                <a:ext cx="10515599" cy="36009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  <a:effectLst/>
                    <a:latin typeface="Times New Roman" panose="02020603050405020304" pitchFamily="18" charset="0"/>
                  </a:rPr>
                  <a:t>C</a:t>
                </a:r>
                <a:r>
                  <a:rPr lang="pt-BR" sz="2400" kern="12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  <a:effectLst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400" i="1" kern="1200" smtClean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GB" sz="24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r>
                  <a:rPr lang="pt-BR" sz="24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GB" sz="2400" dirty="0">
                    <a:effectLst/>
                    <a:latin typeface="Times New Roman" panose="02020603050405020304" pitchFamily="18" charset="0"/>
                  </a:rPr>
                  <a:t>C 		</a:t>
                </a:r>
                <a:r>
                  <a:rPr lang="en-GB" sz="2400" dirty="0">
                    <a:gradFill flip="none" rotWithShape="1">
                      <a:gsLst>
                        <a:gs pos="0">
                          <a:schemeClr val="accent5"/>
                        </a:gs>
                        <a:gs pos="100000">
                          <a:schemeClr val="accent1">
                            <a:alpha val="70000"/>
                          </a:schemeClr>
                        </a:gs>
                      </a:gsLst>
                      <a:lin ang="0" scaled="1"/>
                      <a:tileRect/>
                    </a:gradFill>
                    <a:latin typeface="+mj-lt"/>
                    <a:cs typeface="Angsana New" panose="02020603050405020304" pitchFamily="18" charset="-34"/>
                  </a:rPr>
                  <a:t>stretching bands are most characteristic</a:t>
                </a:r>
              </a:p>
              <a:p>
                <a:r>
                  <a:rPr lang="en-GB" sz="2400" dirty="0">
                    <a:gradFill flip="none" rotWithShape="1">
                      <a:gsLst>
                        <a:gs pos="0">
                          <a:schemeClr val="accent5"/>
                        </a:gs>
                        <a:gs pos="100000">
                          <a:schemeClr val="accent1">
                            <a:alpha val="70000"/>
                          </a:schemeClr>
                        </a:gs>
                      </a:gsLst>
                      <a:lin ang="0" scaled="1"/>
                      <a:tileRect/>
                    </a:gradFill>
                    <a:effectLst/>
                    <a:latin typeface="+mj-lt"/>
                    <a:cs typeface="Angsana New" panose="02020603050405020304" pitchFamily="18" charset="-34"/>
                  </a:rPr>
                  <a:t>					(strong!)</a:t>
                </a:r>
              </a:p>
              <a:p>
                <a:endParaRPr lang="en-GB" dirty="0">
                  <a:effectLst/>
                  <a:latin typeface="Times New Roman" panose="02020603050405020304" pitchFamily="18" charset="0"/>
                </a:endParaRPr>
              </a:p>
              <a:p>
                <a:r>
                  <a:rPr lang="en-GB" dirty="0">
                    <a:effectLst/>
                    <a:latin typeface="Times New Roman" panose="02020603050405020304" pitchFamily="18" charset="0"/>
                  </a:rPr>
                  <a:t>Aliphatic ethers: strong band due to asymmetrical stretching:  1150-1085 cm</a:t>
                </a:r>
                <a:r>
                  <a:rPr lang="en-GB" baseline="30000" dirty="0">
                    <a:effectLst/>
                    <a:latin typeface="Times New Roman" panose="02020603050405020304" pitchFamily="18" charset="0"/>
                  </a:rPr>
                  <a:t>–1</a:t>
                </a:r>
                <a:r>
                  <a:rPr lang="en-GB" dirty="0">
                    <a:effectLst/>
                    <a:latin typeface="Times New Roman" panose="02020603050405020304" pitchFamily="18" charset="0"/>
                  </a:rPr>
                  <a:t> (usually 1125 cm</a:t>
                </a:r>
                <a:r>
                  <a:rPr lang="en-GB" baseline="30000" dirty="0">
                    <a:effectLst/>
                    <a:latin typeface="Times New Roman" panose="02020603050405020304" pitchFamily="18" charset="0"/>
                  </a:rPr>
                  <a:t>–1</a:t>
                </a:r>
                <a:r>
                  <a:rPr lang="en-GB" dirty="0">
                    <a:effectLst/>
                    <a:latin typeface="Times New Roman" panose="02020603050405020304" pitchFamily="18" charset="0"/>
                  </a:rPr>
                  <a:t>)</a:t>
                </a:r>
                <a:br>
                  <a:rPr lang="en-GB" dirty="0"/>
                </a:br>
                <a:r>
                  <a:rPr lang="en-GB" dirty="0">
                    <a:effectLst/>
                    <a:latin typeface="Times New Roman" panose="02020603050405020304" pitchFamily="18" charset="0"/>
                  </a:rPr>
                  <a:t>			</a:t>
                </a:r>
                <a:endParaRPr lang="en-GB" dirty="0"/>
              </a:p>
              <a:p>
                <a:r>
                  <a:rPr lang="en-GB" dirty="0">
                    <a:effectLst/>
                    <a:latin typeface="Times New Roman" panose="02020603050405020304" pitchFamily="18" charset="0"/>
                  </a:rPr>
                  <a:t>Alkyl aryl ethers: 	asymmetrical stretch at 1275-1200 cm</a:t>
                </a:r>
                <a:r>
                  <a:rPr lang="en-GB" baseline="30000" dirty="0">
                    <a:effectLst/>
                    <a:latin typeface="Times New Roman" panose="02020603050405020304" pitchFamily="18" charset="0"/>
                  </a:rPr>
                  <a:t>–1</a:t>
                </a:r>
                <a:br>
                  <a:rPr lang="en-GB" dirty="0"/>
                </a:br>
                <a:r>
                  <a:rPr lang="en-GB" dirty="0">
                    <a:effectLst/>
                    <a:latin typeface="Times New Roman" panose="02020603050405020304" pitchFamily="18" charset="0"/>
                  </a:rPr>
                  <a:t>		symmetrical stretch at 1075-1020 cm</a:t>
                </a:r>
                <a:r>
                  <a:rPr lang="en-GB" baseline="30000" dirty="0">
                    <a:effectLst/>
                    <a:latin typeface="Times New Roman" panose="02020603050405020304" pitchFamily="18" charset="0"/>
                  </a:rPr>
                  <a:t>–1</a:t>
                </a:r>
                <a:br>
                  <a:rPr lang="en-GB" dirty="0"/>
                </a:br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>
                    <a:effectLst/>
                    <a:latin typeface="Times New Roman" panose="02020603050405020304" pitchFamily="18" charset="0"/>
                  </a:rPr>
                  <a:t>Vinyl alkyl ethers: asymmetrical stretch at 1225-1200 cm</a:t>
                </a:r>
                <a:r>
                  <a:rPr lang="en-GB" baseline="30000" dirty="0">
                    <a:effectLst/>
                    <a:latin typeface="Times New Roman" panose="02020603050405020304" pitchFamily="18" charset="0"/>
                  </a:rPr>
                  <a:t>–1</a:t>
                </a:r>
                <a:br>
                  <a:rPr lang="en-GB" dirty="0"/>
                </a:br>
                <a:r>
                  <a:rPr lang="en-GB" dirty="0">
                    <a:effectLst/>
                    <a:latin typeface="Times New Roman" panose="02020603050405020304" pitchFamily="18" charset="0"/>
                  </a:rPr>
                  <a:t>		symmetrical stretch at 1075-1020 cm</a:t>
                </a:r>
                <a:r>
                  <a:rPr lang="en-GB" baseline="30000" dirty="0">
                    <a:effectLst/>
                    <a:latin typeface="Times New Roman" panose="02020603050405020304" pitchFamily="18" charset="0"/>
                  </a:rPr>
                  <a:t>–1</a:t>
                </a:r>
                <a:endParaRPr lang="en-GB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D2D9FA73-317C-37C0-54E7-83FDD0690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18122"/>
                <a:ext cx="10515599" cy="3600986"/>
              </a:xfrm>
              <a:prstGeom prst="rect">
                <a:avLst/>
              </a:prstGeom>
              <a:blipFill>
                <a:blip r:embed="rId4"/>
                <a:stretch>
                  <a:fillRect l="-928" t="-1525" b="-18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11">
            <a:extLst>
              <a:ext uri="{FF2B5EF4-FFF2-40B4-BE49-F238E27FC236}">
                <a16:creationId xmlns:a16="http://schemas.microsoft.com/office/drawing/2014/main" id="{A7D64CEC-7B82-054D-0C6C-3AE5996BE5C6}"/>
              </a:ext>
            </a:extLst>
          </p:cNvPr>
          <p:cNvSpPr txBox="1"/>
          <p:nvPr/>
        </p:nvSpPr>
        <p:spPr>
          <a:xfrm>
            <a:off x="426000" y="496371"/>
            <a:ext cx="11525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absence of O-H stretch (3650 and 3600 cm</a:t>
            </a:r>
            <a:r>
              <a:rPr lang="en-US" baseline="30000" dirty="0"/>
              <a:t>-1</a:t>
            </a:r>
            <a:r>
              <a:rPr lang="en-US" dirty="0"/>
              <a:t>) and  C=O stretch (1735 cm</a:t>
            </a:r>
            <a:r>
              <a:rPr lang="en-US" baseline="30000" dirty="0"/>
              <a:t>-1</a:t>
            </a:r>
            <a:r>
              <a:rPr lang="en-US" dirty="0"/>
              <a:t>), to eliminate alcohols and esters</a:t>
            </a: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B43033D7-1251-52B6-9679-0DF9F3C30DB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755" t="23962" r="50000" b="61865"/>
          <a:stretch/>
        </p:blipFill>
        <p:spPr>
          <a:xfrm>
            <a:off x="9534385" y="1944190"/>
            <a:ext cx="1915887" cy="247076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78EFB6A8-FD1B-22FB-CE5F-62FD224BB0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413" t="19494" r="43100" b="19857"/>
          <a:stretch/>
        </p:blipFill>
        <p:spPr>
          <a:xfrm>
            <a:off x="6411000" y="4941568"/>
            <a:ext cx="2046914" cy="120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00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F6CAE9-27B7-431B-91FA-7F778062D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EEED0C-F55C-41B2-ACCB-97046A996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Vibrational spectroscopy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7F89F7-5AC3-4134-BB96-EF18B21A9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89D065-CC74-4894-9AB8-89AD16601520}"/>
              </a:ext>
            </a:extLst>
          </p:cNvPr>
          <p:cNvSpPr txBox="1"/>
          <p:nvPr/>
        </p:nvSpPr>
        <p:spPr>
          <a:xfrm>
            <a:off x="276727" y="617440"/>
            <a:ext cx="75133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700" lvl="1" indent="-571500" fontAlgn="ctr">
              <a:buFont typeface="+mj-lt"/>
              <a:buAutoNum type="romanLcPeriod" startAt="2"/>
            </a:pPr>
            <a:r>
              <a:rPr lang="en-US" sz="2800" dirty="0">
                <a:gradFill flip="none" rotWithShape="1">
                  <a:gsLst>
                    <a:gs pos="0">
                      <a:schemeClr val="accent5"/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latin typeface="Calibri" panose="020F0502020204030204" pitchFamily="34" charset="0"/>
                <a:cs typeface="Angsana New" panose="02020603050405020304" pitchFamily="18" charset="-34"/>
              </a:rPr>
              <a:t>From where do we start?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428DEE-8AAA-4F2A-94D7-6B54CA991CE7}"/>
              </a:ext>
            </a:extLst>
          </p:cNvPr>
          <p:cNvSpPr txBox="1"/>
          <p:nvPr/>
        </p:nvSpPr>
        <p:spPr>
          <a:xfrm>
            <a:off x="649705" y="1727766"/>
            <a:ext cx="108925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en-GB" dirty="0"/>
              <a:t>Determine the presence (or absence) of some major functional groups</a:t>
            </a:r>
          </a:p>
          <a:p>
            <a:pPr marL="342900" indent="-342900">
              <a:buAutoNum type="arabicParenR"/>
            </a:pPr>
            <a:r>
              <a:rPr lang="en-GB" dirty="0"/>
              <a:t>Do not attempt to make a detailed analysis of the absorptions of C—H (~3000 cm</a:t>
            </a:r>
            <a:r>
              <a:rPr lang="en-GB" baseline="30000" dirty="0"/>
              <a:t> -1</a:t>
            </a:r>
            <a:r>
              <a:rPr lang="en-GB" dirty="0"/>
              <a:t>) almost all compounds have these absorptions</a:t>
            </a:r>
          </a:p>
          <a:p>
            <a:pPr marL="342900" indent="-342900">
              <a:buAutoNum type="arabicParenR"/>
            </a:pPr>
            <a:r>
              <a:rPr lang="en-GB" dirty="0"/>
              <a:t>Don't worry about subtleties of the exact environment surrounding the functional groups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29ECA19-A312-31FA-B6BE-B1475EEBF0DC}"/>
              </a:ext>
            </a:extLst>
          </p:cNvPr>
          <p:cNvSpPr txBox="1"/>
          <p:nvPr/>
        </p:nvSpPr>
        <p:spPr>
          <a:xfrm>
            <a:off x="780661" y="1260869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Focus your first efforts on: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CCDB97-30E0-7703-3B50-0C3805431EE8}"/>
              </a:ext>
            </a:extLst>
          </p:cNvPr>
          <p:cNvSpPr txBox="1"/>
          <p:nvPr/>
        </p:nvSpPr>
        <p:spPr>
          <a:xfrm>
            <a:off x="948611" y="3680416"/>
            <a:ext cx="10405189" cy="1451065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Clr>
                <a:schemeClr val="tx2">
                  <a:lumMod val="10000"/>
                  <a:lumOff val="90000"/>
                </a:schemeClr>
              </a:buClr>
              <a:buSzPct val="80000"/>
            </a:pPr>
            <a:r>
              <a:rPr lang="en-US" sz="2800" dirty="0">
                <a:gradFill flip="none" rotWithShape="1">
                  <a:gsLst>
                    <a:gs pos="0">
                      <a:schemeClr val="accent5"/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latin typeface="Calibri" panose="020F0502020204030204" pitchFamily="34" charset="0"/>
                <a:cs typeface="Angsana New" panose="02020603050405020304" pitchFamily="18" charset="-34"/>
              </a:rPr>
              <a:t>Absorption frequencies of functional groups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tx2">
                  <a:lumMod val="10000"/>
                  <a:lumOff val="90000"/>
                </a:schemeClr>
              </a:buClr>
              <a:buSzPct val="80000"/>
            </a:pPr>
            <a:endParaRPr lang="en-US" sz="2800" dirty="0">
              <a:gradFill flip="none" rotWithShape="1">
                <a:gsLst>
                  <a:gs pos="0">
                    <a:schemeClr val="accent5"/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  <a:latin typeface="Calibri" panose="020F0502020204030204" pitchFamily="34" charset="0"/>
              <a:cs typeface="Angsana New" panose="02020603050405020304" pitchFamily="18" charset="-34"/>
            </a:endParaRP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tx2">
                  <a:lumMod val="10000"/>
                  <a:lumOff val="90000"/>
                </a:schemeClr>
              </a:buClr>
              <a:buSzPct val="80000"/>
            </a:pPr>
            <a:r>
              <a:rPr lang="en-US" sz="2800" dirty="0">
                <a:gradFill flip="none" rotWithShape="1">
                  <a:gsLst>
                    <a:gs pos="0">
                      <a:schemeClr val="accent5"/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latin typeface="Calibri" panose="020F0502020204030204" pitchFamily="34" charset="0"/>
                <a:cs typeface="Angsana New" panose="02020603050405020304" pitchFamily="18" charset="-34"/>
              </a:rPr>
              <a:t>Correlation tables: provide as much information as is known about where the various functional groups absorb. </a:t>
            </a:r>
          </a:p>
        </p:txBody>
      </p:sp>
    </p:spTree>
    <p:extLst>
      <p:ext uri="{BB962C8B-B14F-4D97-AF65-F5344CB8AC3E}">
        <p14:creationId xmlns:p14="http://schemas.microsoft.com/office/powerpoint/2010/main" val="35227622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E7396D-7472-1609-7C4C-B59D22EE9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00" y="324000"/>
            <a:ext cx="10515600" cy="1325563"/>
          </a:xfrm>
        </p:spPr>
        <p:txBody>
          <a:bodyPr/>
          <a:lstStyle/>
          <a:p>
            <a:r>
              <a:rPr lang="en-GB" dirty="0">
                <a:effectLst/>
                <a:latin typeface="Times New Roman" panose="02020603050405020304" pitchFamily="18" charset="0"/>
              </a:rPr>
              <a:t>Carbonyls</a:t>
            </a:r>
            <a:endParaRPr lang="en-GB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5753C7C-419E-E760-B45C-FE7FDCE11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  <a:endParaRPr lang="en-US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A1A8B7D-EC98-4A08-CBF1-466CC4A6A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9F10F45-6326-B0E8-918F-D7DA7CE47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30</a:t>
            </a:fld>
            <a:endParaRPr lang="en-US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852D636-20B6-6CA4-767F-EE498A97EB2D}"/>
              </a:ext>
            </a:extLst>
          </p:cNvPr>
          <p:cNvSpPr txBox="1"/>
          <p:nvPr/>
        </p:nvSpPr>
        <p:spPr>
          <a:xfrm>
            <a:off x="3617167" y="3507148"/>
            <a:ext cx="609755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effectLst/>
                <a:latin typeface="Times New Roman" panose="02020603050405020304" pitchFamily="18" charset="0"/>
              </a:rPr>
              <a:t>Position wil</a:t>
            </a:r>
            <a:r>
              <a:rPr lang="en-GB" dirty="0">
                <a:latin typeface="Times New Roman" panose="02020603050405020304" pitchFamily="18" charset="0"/>
              </a:rPr>
              <a:t>l be</a:t>
            </a:r>
            <a:r>
              <a:rPr lang="en-GB" dirty="0">
                <a:effectLst/>
                <a:latin typeface="Times New Roman" panose="02020603050405020304" pitchFamily="18" charset="0"/>
              </a:rPr>
              <a:t> determined by: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Times New Roman" panose="02020603050405020304" pitchFamily="18" charset="0"/>
              </a:rPr>
              <a:t>Electronic and mass of neighbouring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Times New Roman" panose="02020603050405020304" pitchFamily="18" charset="0"/>
              </a:rPr>
              <a:t>Presence of conjugation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Times New Roman" panose="02020603050405020304" pitchFamily="18" charset="0"/>
              </a:rPr>
              <a:t>Hydrogen bonding</a:t>
            </a:r>
            <a:br>
              <a:rPr lang="en-GB" dirty="0"/>
            </a:br>
            <a:r>
              <a:rPr lang="en-GB" dirty="0">
                <a:effectLst/>
                <a:latin typeface="Times New Roman" panose="02020603050405020304" pitchFamily="18" charset="0"/>
              </a:rPr>
              <a:t>Ring strain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501F137C-152A-ABE5-FFE7-F104F63C26B9}"/>
                  </a:ext>
                </a:extLst>
              </p:cNvPr>
              <p:cNvSpPr txBox="1"/>
              <p:nvPr/>
            </p:nvSpPr>
            <p:spPr>
              <a:xfrm>
                <a:off x="1011000" y="1616777"/>
                <a:ext cx="544500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000" b="1" dirty="0">
                    <a:solidFill>
                      <a:schemeClr val="tx2">
                        <a:lumMod val="50000"/>
                        <a:lumOff val="50000"/>
                      </a:schemeClr>
                    </a:solidFill>
                    <a:effectLst/>
                    <a:latin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000" b="1" dirty="0">
                    <a:solidFill>
                      <a:schemeClr val="tx2">
                        <a:lumMod val="50000"/>
                        <a:lumOff val="50000"/>
                      </a:schemeClr>
                    </a:solidFill>
                    <a:effectLst/>
                    <a:latin typeface="Times New Roman" panose="02020603050405020304" pitchFamily="18" charset="0"/>
                  </a:rPr>
                  <a:t>O </a:t>
                </a:r>
                <a:r>
                  <a:rPr lang="en-GB" sz="2000" dirty="0">
                    <a:gradFill flip="none" rotWithShape="1">
                      <a:gsLst>
                        <a:gs pos="0">
                          <a:schemeClr val="accent5"/>
                        </a:gs>
                        <a:gs pos="100000">
                          <a:schemeClr val="accent1">
                            <a:alpha val="70000"/>
                          </a:schemeClr>
                        </a:gs>
                      </a:gsLst>
                      <a:lin ang="0" scaled="1"/>
                      <a:tileRect/>
                    </a:gradFill>
                    <a:latin typeface="+mj-lt"/>
                    <a:cs typeface="Angsana New" panose="02020603050405020304" pitchFamily="18" charset="-34"/>
                  </a:rPr>
                  <a:t>stretch– easily recognized, intense band</a:t>
                </a:r>
                <a:endParaRPr lang="en-GB" sz="2000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501F137C-152A-ABE5-FFE7-F104F63C26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000" y="1616777"/>
                <a:ext cx="5445001" cy="400110"/>
              </a:xfrm>
              <a:prstGeom prst="rect">
                <a:avLst/>
              </a:prstGeom>
              <a:blipFill>
                <a:blip r:embed="rId2"/>
                <a:stretch>
                  <a:fillRect l="-1232" t="-9091" b="-24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ixaDeTexto 14">
            <a:extLst>
              <a:ext uri="{FF2B5EF4-FFF2-40B4-BE49-F238E27FC236}">
                <a16:creationId xmlns:a16="http://schemas.microsoft.com/office/drawing/2014/main" id="{DDD6749B-6E32-DE7F-8B10-995DF14BCBF7}"/>
              </a:ext>
            </a:extLst>
          </p:cNvPr>
          <p:cNvSpPr txBox="1"/>
          <p:nvPr/>
        </p:nvSpPr>
        <p:spPr>
          <a:xfrm>
            <a:off x="862580" y="2554693"/>
            <a:ext cx="10719298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effectLst/>
                <a:latin typeface="Times New Roman" panose="02020603050405020304" pitchFamily="18" charset="0"/>
              </a:rPr>
              <a:t>Ketones, aldehydes, acids, esters, lactones, acid halides, anhydrides, amides and lactams: </a:t>
            </a:r>
          </a:p>
          <a:p>
            <a:r>
              <a:rPr lang="en-GB" sz="2000" dirty="0">
                <a:gradFill flip="none" rotWithShape="1">
                  <a:gsLst>
                    <a:gs pos="0">
                      <a:schemeClr val="accent5"/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latin typeface="Times New Roman" panose="02020603050405020304" pitchFamily="18" charset="0"/>
                <a:cs typeface="Angsana New" panose="02020603050405020304" pitchFamily="18" charset="-34"/>
              </a:rPr>
              <a:t>								</a:t>
            </a:r>
            <a:r>
              <a:rPr lang="en-GB" sz="2000" dirty="0">
                <a:gradFill flip="none" rotWithShape="1">
                  <a:gsLst>
                    <a:gs pos="0">
                      <a:schemeClr val="accent5"/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latin typeface="+mj-lt"/>
                <a:cs typeface="Angsana New" panose="02020603050405020304" pitchFamily="18" charset="-34"/>
              </a:rPr>
              <a:t>in</a:t>
            </a:r>
            <a:r>
              <a:rPr lang="en-GB" dirty="0">
                <a:effectLst/>
                <a:latin typeface="Times New Roman" panose="02020603050405020304" pitchFamily="18" charset="0"/>
              </a:rPr>
              <a:t> </a:t>
            </a:r>
            <a:r>
              <a:rPr lang="en-GB" sz="2000" dirty="0">
                <a:gradFill flip="none" rotWithShape="1">
                  <a:gsLst>
                    <a:gs pos="0">
                      <a:schemeClr val="accent5"/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latin typeface="+mj-lt"/>
                <a:cs typeface="Angsana New" panose="02020603050405020304" pitchFamily="18" charset="-34"/>
              </a:rPr>
              <a:t>the region 1870-1540 cm</a:t>
            </a:r>
            <a:r>
              <a:rPr lang="en-GB" sz="2000" baseline="30000" dirty="0">
                <a:gradFill flip="none" rotWithShape="1">
                  <a:gsLst>
                    <a:gs pos="0">
                      <a:schemeClr val="accent5"/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latin typeface="+mj-lt"/>
                <a:cs typeface="Angsana New" panose="02020603050405020304" pitchFamily="18" charset="-34"/>
              </a:rPr>
              <a:t>–1</a:t>
            </a:r>
            <a:br>
              <a:rPr lang="en-GB" sz="2000" dirty="0">
                <a:gradFill flip="none" rotWithShape="1">
                  <a:gsLst>
                    <a:gs pos="0">
                      <a:schemeClr val="accent5"/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latin typeface="+mj-lt"/>
                <a:cs typeface="Angsana New" panose="02020603050405020304" pitchFamily="18" charset="-34"/>
              </a:rPr>
            </a:br>
            <a:endParaRPr lang="en-GB" sz="2000" dirty="0">
              <a:gradFill flip="none" rotWithShape="1">
                <a:gsLst>
                  <a:gs pos="0">
                    <a:schemeClr val="accent5"/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  <a:latin typeface="+mj-lt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868790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1E46A8B2-27D3-9493-C1AB-85EAE2AA3FA5}"/>
                  </a:ext>
                </a:extLst>
              </p:cNvPr>
              <p:cNvSpPr txBox="1"/>
              <p:nvPr/>
            </p:nvSpPr>
            <p:spPr>
              <a:xfrm>
                <a:off x="707853" y="2090585"/>
                <a:ext cx="6097554" cy="39703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effectLst/>
                    <a:latin typeface="Times New Roman" panose="02020603050405020304" pitchFamily="18" charset="0"/>
                  </a:rPr>
                  <a:t>conjugation: shifts position to lower frequency:</a:t>
                </a:r>
              </a:p>
              <a:p>
                <a:endParaRPr lang="en-GB" sz="1800" dirty="0">
                  <a:effectLst/>
                  <a:latin typeface="Times New Roman" panose="02020603050405020304" pitchFamily="18" charset="0"/>
                </a:endParaRPr>
              </a:p>
              <a:p>
                <a:r>
                  <a:rPr lang="en-GB" sz="1800" b="1" dirty="0">
                    <a:solidFill>
                      <a:schemeClr val="tx2">
                        <a:lumMod val="50000"/>
                        <a:lumOff val="50000"/>
                      </a:schemeClr>
                    </a:solidFill>
                    <a:effectLst/>
                    <a:latin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GB" sz="1800" b="1" i="1" dirty="0" smtClean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800" b="1" dirty="0">
                    <a:solidFill>
                      <a:schemeClr val="tx2">
                        <a:lumMod val="50000"/>
                        <a:lumOff val="50000"/>
                      </a:schemeClr>
                    </a:solidFill>
                    <a:effectLst/>
                    <a:latin typeface="Times New Roman" panose="02020603050405020304" pitchFamily="18" charset="0"/>
                  </a:rPr>
                  <a:t>O </a:t>
                </a:r>
                <a:r>
                  <a:rPr lang="en-GB" dirty="0">
                    <a:latin typeface="Times New Roman" panose="02020603050405020304" pitchFamily="18" charset="0"/>
                  </a:rPr>
                  <a:t>stretch 1700-1675 cm</a:t>
                </a:r>
                <a:r>
                  <a:rPr lang="en-GB" baseline="30000" dirty="0">
                    <a:latin typeface="Times New Roman" panose="02020603050405020304" pitchFamily="18" charset="0"/>
                  </a:rPr>
                  <a:t>–1</a:t>
                </a:r>
                <a:endParaRPr lang="en-GB" dirty="0">
                  <a:latin typeface="Times New Roman" panose="02020603050405020304" pitchFamily="18" charset="0"/>
                </a:endParaRPr>
              </a:p>
              <a:p>
                <a:endParaRPr lang="en-GB" dirty="0">
                  <a:latin typeface="Times New Roman" panose="02020603050405020304" pitchFamily="18" charset="0"/>
                </a:endParaRPr>
              </a:p>
              <a:p>
                <a:r>
                  <a:rPr lang="en-GB" sz="1800" b="1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</a:rPr>
                  <a:t>C=C </a:t>
                </a:r>
                <a:r>
                  <a:rPr lang="en-GB" sz="1800" dirty="0">
                    <a:effectLst/>
                    <a:latin typeface="Times New Roman" panose="02020603050405020304" pitchFamily="18" charset="0"/>
                  </a:rPr>
                  <a:t>stretch 1644-1617 </a:t>
                </a:r>
                <a:r>
                  <a:rPr lang="en-GB" sz="1800" dirty="0">
                    <a:latin typeface="Times New Roman" panose="02020603050405020304" pitchFamily="18" charset="0"/>
                  </a:rPr>
                  <a:t>cm</a:t>
                </a:r>
                <a:r>
                  <a:rPr lang="en-GB" sz="1800" baseline="30000" dirty="0">
                    <a:latin typeface="Times New Roman" panose="02020603050405020304" pitchFamily="18" charset="0"/>
                  </a:rPr>
                  <a:t>–1</a:t>
                </a:r>
                <a:endParaRPr lang="en-GB" dirty="0">
                  <a:effectLst/>
                  <a:latin typeface="Times New Roman" panose="02020603050405020304" pitchFamily="18" charset="0"/>
                </a:endParaRPr>
              </a:p>
              <a:p>
                <a:endParaRPr lang="en-GB" dirty="0">
                  <a:latin typeface="Times New Roman" panose="02020603050405020304" pitchFamily="18" charset="0"/>
                </a:endParaRPr>
              </a:p>
              <a:p>
                <a:r>
                  <a:rPr lang="en-GB" sz="1800" b="1" dirty="0">
                    <a:solidFill>
                      <a:schemeClr val="tx2">
                        <a:lumMod val="50000"/>
                        <a:lumOff val="50000"/>
                      </a:schemeClr>
                    </a:solidFill>
                    <a:effectLst/>
                    <a:latin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GB" sz="1800" b="1" i="1" dirty="0" smtClean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800" b="1" dirty="0">
                    <a:solidFill>
                      <a:schemeClr val="tx2">
                        <a:lumMod val="50000"/>
                        <a:lumOff val="50000"/>
                      </a:schemeClr>
                    </a:solidFill>
                    <a:effectLst/>
                    <a:latin typeface="Times New Roman" panose="02020603050405020304" pitchFamily="18" charset="0"/>
                  </a:rPr>
                  <a:t>O </a:t>
                </a:r>
                <a:r>
                  <a:rPr lang="en-GB" dirty="0">
                    <a:latin typeface="Times New Roman" panose="02020603050405020304" pitchFamily="18" charset="0"/>
                  </a:rPr>
                  <a:t>stretch 1700-1680 cm</a:t>
                </a:r>
                <a:r>
                  <a:rPr lang="en-GB" baseline="30000" dirty="0">
                    <a:latin typeface="Times New Roman" panose="02020603050405020304" pitchFamily="18" charset="0"/>
                  </a:rPr>
                  <a:t>–1</a:t>
                </a:r>
                <a:endParaRPr lang="en-GB" dirty="0">
                  <a:latin typeface="Times New Roman" panose="02020603050405020304" pitchFamily="18" charset="0"/>
                </a:endParaRPr>
              </a:p>
              <a:p>
                <a:endParaRPr lang="en-GB" dirty="0">
                  <a:latin typeface="Times New Roman" panose="02020603050405020304" pitchFamily="18" charset="0"/>
                </a:endParaRPr>
              </a:p>
              <a:p>
                <a:r>
                  <a:rPr lang="en-GB" sz="1800" b="1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</a:rPr>
                  <a:t>ring </a:t>
                </a:r>
                <a:r>
                  <a:rPr lang="en-GB" sz="1800" dirty="0">
                    <a:effectLst/>
                    <a:latin typeface="Times New Roman" panose="02020603050405020304" pitchFamily="18" charset="0"/>
                  </a:rPr>
                  <a:t>stretch 1600-1450 </a:t>
                </a:r>
                <a:r>
                  <a:rPr lang="en-GB" sz="1800" dirty="0">
                    <a:latin typeface="Times New Roman" panose="02020603050405020304" pitchFamily="18" charset="0"/>
                  </a:rPr>
                  <a:t>cm</a:t>
                </a:r>
                <a:r>
                  <a:rPr lang="en-GB" sz="1800" baseline="30000" dirty="0">
                    <a:latin typeface="Times New Roman" panose="02020603050405020304" pitchFamily="18" charset="0"/>
                  </a:rPr>
                  <a:t>–1</a:t>
                </a:r>
                <a:endParaRPr lang="en-GB" dirty="0">
                  <a:effectLst/>
                  <a:latin typeface="Times New Roman" panose="02020603050405020304" pitchFamily="18" charset="0"/>
                </a:endParaRPr>
              </a:p>
              <a:p>
                <a:endParaRPr lang="en-GB" dirty="0">
                  <a:latin typeface="Times New Roman" panose="02020603050405020304" pitchFamily="18" charset="0"/>
                </a:endParaRPr>
              </a:p>
              <a:p>
                <a:r>
                  <a:rPr lang="en-GB" sz="1800" b="1" dirty="0">
                    <a:solidFill>
                      <a:schemeClr val="tx2">
                        <a:lumMod val="50000"/>
                        <a:lumOff val="50000"/>
                      </a:schemeClr>
                    </a:solidFill>
                    <a:effectLst/>
                    <a:latin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GB" sz="1800" b="1" i="1" dirty="0" smtClean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800" b="1" dirty="0">
                    <a:solidFill>
                      <a:schemeClr val="tx2">
                        <a:lumMod val="50000"/>
                        <a:lumOff val="50000"/>
                      </a:schemeClr>
                    </a:solidFill>
                    <a:effectLst/>
                    <a:latin typeface="Times New Roman" panose="02020603050405020304" pitchFamily="18" charset="0"/>
                  </a:rPr>
                  <a:t>O </a:t>
                </a:r>
                <a:r>
                  <a:rPr lang="en-GB" dirty="0">
                    <a:latin typeface="Times New Roman" panose="02020603050405020304" pitchFamily="18" charset="0"/>
                  </a:rPr>
                  <a:t>stretch 1670-1600 cm</a:t>
                </a:r>
                <a:r>
                  <a:rPr lang="en-GB" baseline="30000" dirty="0">
                    <a:latin typeface="Times New Roman" panose="02020603050405020304" pitchFamily="18" charset="0"/>
                  </a:rPr>
                  <a:t>–1</a:t>
                </a:r>
                <a:endParaRPr lang="en-GB" dirty="0">
                  <a:latin typeface="Times New Roman" panose="02020603050405020304" pitchFamily="18" charset="0"/>
                </a:endParaRPr>
              </a:p>
              <a:p>
                <a:endParaRPr lang="en-GB" dirty="0">
                  <a:latin typeface="Times New Roman" panose="02020603050405020304" pitchFamily="18" charset="0"/>
                </a:endParaRPr>
              </a:p>
              <a:p>
                <a:r>
                  <a:rPr lang="en-GB" sz="1800" b="1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</a:rPr>
                  <a:t>ring </a:t>
                </a:r>
                <a:r>
                  <a:rPr lang="en-GB" sz="1800" dirty="0">
                    <a:effectLst/>
                    <a:latin typeface="Times New Roman" panose="02020603050405020304" pitchFamily="18" charset="0"/>
                  </a:rPr>
                  <a:t>stretch 1600-1450 </a:t>
                </a:r>
                <a:r>
                  <a:rPr lang="en-GB" sz="1800" dirty="0">
                    <a:latin typeface="Times New Roman" panose="02020603050405020304" pitchFamily="18" charset="0"/>
                  </a:rPr>
                  <a:t>cm</a:t>
                </a:r>
                <a:r>
                  <a:rPr lang="en-GB" sz="1800" baseline="30000" dirty="0">
                    <a:latin typeface="Times New Roman" panose="02020603050405020304" pitchFamily="18" charset="0"/>
                  </a:rPr>
                  <a:t>–1</a:t>
                </a:r>
                <a:endParaRPr lang="en-GB" dirty="0">
                  <a:effectLst/>
                  <a:latin typeface="Times New Roman" panose="02020603050405020304" pitchFamily="18" charset="0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1E46A8B2-27D3-9493-C1AB-85EAE2AA3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53" y="2090585"/>
                <a:ext cx="6097554" cy="3970318"/>
              </a:xfrm>
              <a:prstGeom prst="rect">
                <a:avLst/>
              </a:prstGeom>
              <a:blipFill>
                <a:blip r:embed="rId2"/>
                <a:stretch>
                  <a:fillRect l="-800" t="-9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32E4F629-A7AB-49ED-A407-F9F4C3BA8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408" y="263417"/>
            <a:ext cx="10515600" cy="1325563"/>
          </a:xfrm>
        </p:spPr>
        <p:txBody>
          <a:bodyPr/>
          <a:lstStyle/>
          <a:p>
            <a:r>
              <a:rPr lang="pt-BR" dirty="0"/>
              <a:t>Ketones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12892C-016B-4D37-AB54-95E232ED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CE4EED-E2DF-4F95-B7D6-2E53D9F2E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7CF7E1-AAD6-4819-B6E5-B02734674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31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850C86-AE08-46CE-A641-26C997B8FB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407" r="77479" b="52539"/>
          <a:stretch/>
        </p:blipFill>
        <p:spPr>
          <a:xfrm>
            <a:off x="3891000" y="1036967"/>
            <a:ext cx="1782298" cy="8113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0950B5-126B-449D-8243-5FAD04BAB3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45" r="80656" b="71694"/>
          <a:stretch/>
        </p:blipFill>
        <p:spPr>
          <a:xfrm>
            <a:off x="4165798" y="5011054"/>
            <a:ext cx="1232702" cy="92333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506F4919-8D2E-0B6F-FC25-67261598C3F2}"/>
              </a:ext>
            </a:extLst>
          </p:cNvPr>
          <p:cNvSpPr txBox="1"/>
          <p:nvPr/>
        </p:nvSpPr>
        <p:spPr>
          <a:xfrm>
            <a:off x="696000" y="1404314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effectLst/>
                <a:latin typeface="Times New Roman" panose="02020603050405020304" pitchFamily="18" charset="0"/>
              </a:rPr>
              <a:t>Aliphatic: 1720 – 1708 cm</a:t>
            </a:r>
            <a:r>
              <a:rPr lang="en-GB" baseline="30000" dirty="0">
                <a:effectLst/>
                <a:latin typeface="Times New Roman" panose="02020603050405020304" pitchFamily="18" charset="0"/>
              </a:rPr>
              <a:t>–1</a:t>
            </a:r>
            <a:r>
              <a:rPr lang="en-GB" dirty="0">
                <a:effectLst/>
                <a:latin typeface="Times New Roman" panose="02020603050405020304" pitchFamily="18" charset="0"/>
              </a:rPr>
              <a:t>  </a:t>
            </a:r>
            <a:endParaRPr lang="en-GB" dirty="0"/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71883694-4C12-8D18-E8BE-5CE051DCD4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460" r="77479" b="27233"/>
          <a:stretch/>
        </p:blipFill>
        <p:spPr>
          <a:xfrm>
            <a:off x="3762480" y="2591752"/>
            <a:ext cx="1782298" cy="887359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FE5DA432-2FC1-FC66-76C3-055C7D03DC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868" r="77479"/>
          <a:stretch/>
        </p:blipFill>
        <p:spPr>
          <a:xfrm>
            <a:off x="4017114" y="3823319"/>
            <a:ext cx="1782298" cy="847761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BC8F6911-4B01-BD00-6E01-BE1B516A4649}"/>
              </a:ext>
            </a:extLst>
          </p:cNvPr>
          <p:cNvSpPr txBox="1"/>
          <p:nvPr/>
        </p:nvSpPr>
        <p:spPr>
          <a:xfrm>
            <a:off x="6548547" y="2139977"/>
            <a:ext cx="4935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effectLst/>
                <a:latin typeface="Times New Roman" panose="02020603050405020304" pitchFamily="18" charset="0"/>
              </a:rPr>
              <a:t>Cyclic Ketones</a:t>
            </a:r>
            <a:br>
              <a:rPr lang="en-GB" dirty="0"/>
            </a:br>
            <a:r>
              <a:rPr lang="en-GB" dirty="0">
                <a:effectLst/>
                <a:latin typeface="Times New Roman" panose="02020603050405020304" pitchFamily="18" charset="0"/>
              </a:rPr>
              <a:t>The bond angle influences the absorption frequency of the C=O</a:t>
            </a:r>
            <a:endParaRPr lang="en-GB" dirty="0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DD2A9672-63B5-C2DC-CEFD-C444BE079A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5407" y="3232938"/>
            <a:ext cx="4286848" cy="193384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20" name="Tinta 19">
                <a:extLst>
                  <a:ext uri="{FF2B5EF4-FFF2-40B4-BE49-F238E27FC236}">
                    <a16:creationId xmlns:a16="http://schemas.microsoft.com/office/drawing/2014/main" id="{A8B7FAD2-38DF-4765-FE1A-713588246424}"/>
                  </a:ext>
                </a:extLst>
              </p14:cNvPr>
              <p14:cNvContentPartPr/>
              <p14:nvPr/>
            </p14:nvContentPartPr>
            <p14:xfrm>
              <a:off x="645300" y="3677982"/>
              <a:ext cx="99360" cy="360"/>
            </p14:xfrm>
          </p:contentPart>
        </mc:Choice>
        <mc:Fallback xmlns="">
          <p:pic>
            <p:nvPicPr>
              <p:cNvPr id="20" name="Tinta 19">
                <a:extLst>
                  <a:ext uri="{FF2B5EF4-FFF2-40B4-BE49-F238E27FC236}">
                    <a16:creationId xmlns:a16="http://schemas.microsoft.com/office/drawing/2014/main" id="{A8B7FAD2-38DF-4765-FE1A-71358824642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7300" y="3660342"/>
                <a:ext cx="135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21" name="Tinta 20">
                <a:extLst>
                  <a:ext uri="{FF2B5EF4-FFF2-40B4-BE49-F238E27FC236}">
                    <a16:creationId xmlns:a16="http://schemas.microsoft.com/office/drawing/2014/main" id="{FEDC68A0-4018-5A3A-9254-0F22D9342D4D}"/>
                  </a:ext>
                </a:extLst>
              </p14:cNvPr>
              <p14:cNvContentPartPr/>
              <p14:nvPr/>
            </p14:nvContentPartPr>
            <p14:xfrm>
              <a:off x="900900" y="3677982"/>
              <a:ext cx="108000" cy="360"/>
            </p14:xfrm>
          </p:contentPart>
        </mc:Choice>
        <mc:Fallback xmlns="">
          <p:pic>
            <p:nvPicPr>
              <p:cNvPr id="21" name="Tinta 20">
                <a:extLst>
                  <a:ext uri="{FF2B5EF4-FFF2-40B4-BE49-F238E27FC236}">
                    <a16:creationId xmlns:a16="http://schemas.microsoft.com/office/drawing/2014/main" id="{FEDC68A0-4018-5A3A-9254-0F22D9342D4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3260" y="3660342"/>
                <a:ext cx="1436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22" name="Tinta 21">
                <a:extLst>
                  <a:ext uri="{FF2B5EF4-FFF2-40B4-BE49-F238E27FC236}">
                    <a16:creationId xmlns:a16="http://schemas.microsoft.com/office/drawing/2014/main" id="{96B5CE4F-CE50-8750-B4EF-6E74A76738A3}"/>
                  </a:ext>
                </a:extLst>
              </p14:cNvPr>
              <p14:cNvContentPartPr/>
              <p14:nvPr/>
            </p14:nvContentPartPr>
            <p14:xfrm>
              <a:off x="1178460" y="3677982"/>
              <a:ext cx="58320" cy="360"/>
            </p14:xfrm>
          </p:contentPart>
        </mc:Choice>
        <mc:Fallback xmlns="">
          <p:pic>
            <p:nvPicPr>
              <p:cNvPr id="22" name="Tinta 21">
                <a:extLst>
                  <a:ext uri="{FF2B5EF4-FFF2-40B4-BE49-F238E27FC236}">
                    <a16:creationId xmlns:a16="http://schemas.microsoft.com/office/drawing/2014/main" id="{96B5CE4F-CE50-8750-B4EF-6E74A76738A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60820" y="3660342"/>
                <a:ext cx="93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">
            <p14:nvContentPartPr>
              <p14:cNvPr id="23" name="Tinta 22">
                <a:extLst>
                  <a:ext uri="{FF2B5EF4-FFF2-40B4-BE49-F238E27FC236}">
                    <a16:creationId xmlns:a16="http://schemas.microsoft.com/office/drawing/2014/main" id="{0B1D496C-EB76-AFFE-0B0A-7ECD4A491315}"/>
                  </a:ext>
                </a:extLst>
              </p14:cNvPr>
              <p14:cNvContentPartPr/>
              <p14:nvPr/>
            </p14:nvContentPartPr>
            <p14:xfrm>
              <a:off x="1400940" y="3677982"/>
              <a:ext cx="112680" cy="360"/>
            </p14:xfrm>
          </p:contentPart>
        </mc:Choice>
        <mc:Fallback xmlns="">
          <p:pic>
            <p:nvPicPr>
              <p:cNvPr id="23" name="Tinta 22">
                <a:extLst>
                  <a:ext uri="{FF2B5EF4-FFF2-40B4-BE49-F238E27FC236}">
                    <a16:creationId xmlns:a16="http://schemas.microsoft.com/office/drawing/2014/main" id="{0B1D496C-EB76-AFFE-0B0A-7ECD4A49131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83300" y="3660342"/>
                <a:ext cx="148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">
            <p14:nvContentPartPr>
              <p14:cNvPr id="24" name="Tinta 23">
                <a:extLst>
                  <a:ext uri="{FF2B5EF4-FFF2-40B4-BE49-F238E27FC236}">
                    <a16:creationId xmlns:a16="http://schemas.microsoft.com/office/drawing/2014/main" id="{7CAFB79C-A9DA-F451-4DFE-D715FAE6A9E6}"/>
                  </a:ext>
                </a:extLst>
              </p14:cNvPr>
              <p14:cNvContentPartPr/>
              <p14:nvPr/>
            </p14:nvContentPartPr>
            <p14:xfrm>
              <a:off x="1709100" y="3677982"/>
              <a:ext cx="185400" cy="360"/>
            </p14:xfrm>
          </p:contentPart>
        </mc:Choice>
        <mc:Fallback xmlns="">
          <p:pic>
            <p:nvPicPr>
              <p:cNvPr id="24" name="Tinta 23">
                <a:extLst>
                  <a:ext uri="{FF2B5EF4-FFF2-40B4-BE49-F238E27FC236}">
                    <a16:creationId xmlns:a16="http://schemas.microsoft.com/office/drawing/2014/main" id="{7CAFB79C-A9DA-F451-4DFE-D715FAE6A9E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91460" y="3660342"/>
                <a:ext cx="22104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Agrupar 46">
            <a:extLst>
              <a:ext uri="{FF2B5EF4-FFF2-40B4-BE49-F238E27FC236}">
                <a16:creationId xmlns:a16="http://schemas.microsoft.com/office/drawing/2014/main" id="{1543AE81-BF38-6302-B99D-A173F20B9963}"/>
              </a:ext>
            </a:extLst>
          </p:cNvPr>
          <p:cNvGrpSpPr/>
          <p:nvPr/>
        </p:nvGrpSpPr>
        <p:grpSpPr>
          <a:xfrm>
            <a:off x="2143620" y="3677982"/>
            <a:ext cx="379800" cy="360"/>
            <a:chOff x="2143620" y="3677982"/>
            <a:chExt cx="37980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5A47C236-0A39-51B8-8C67-309939191969}"/>
                    </a:ext>
                  </a:extLst>
                </p14:cNvPr>
                <p14:cNvContentPartPr/>
                <p14:nvPr/>
              </p14:nvContentPartPr>
              <p14:xfrm>
                <a:off x="2143620" y="3677982"/>
                <a:ext cx="128520" cy="360"/>
              </p14:xfrm>
            </p:contentPart>
          </mc:Choice>
          <mc:Fallback xmlns=""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5A47C236-0A39-51B8-8C67-30993919196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25980" y="3660342"/>
                  <a:ext cx="1641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8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5E432536-AA3D-D5B3-4B68-1555B62BC000}"/>
                    </a:ext>
                  </a:extLst>
                </p14:cNvPr>
                <p14:cNvContentPartPr/>
                <p14:nvPr/>
              </p14:nvContentPartPr>
              <p14:xfrm>
                <a:off x="2368980" y="3677982"/>
                <a:ext cx="360" cy="360"/>
              </p14:xfrm>
            </p:contentPart>
          </mc:Choice>
          <mc:Fallback xmlns=""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5E432536-AA3D-D5B3-4B68-1555B62BC00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350980" y="366034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0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33AAD739-7B0B-8002-9792-0FD2C07FFB82}"/>
                    </a:ext>
                  </a:extLst>
                </p14:cNvPr>
                <p14:cNvContentPartPr/>
                <p14:nvPr/>
              </p14:nvContentPartPr>
              <p14:xfrm>
                <a:off x="2523060" y="3677982"/>
                <a:ext cx="360" cy="360"/>
              </p14:xfrm>
            </p:contentPart>
          </mc:Choice>
          <mc:Fallback xmlns=""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33AAD739-7B0B-8002-9792-0FD2C07FFB8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05060" y="366034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1">
            <p14:nvContentPartPr>
              <p14:cNvPr id="28" name="Tinta 27">
                <a:extLst>
                  <a:ext uri="{FF2B5EF4-FFF2-40B4-BE49-F238E27FC236}">
                    <a16:creationId xmlns:a16="http://schemas.microsoft.com/office/drawing/2014/main" id="{F26C16F7-4834-5CB3-C30D-E126CD0B270E}"/>
                  </a:ext>
                </a:extLst>
              </p14:cNvPr>
              <p14:cNvContentPartPr/>
              <p14:nvPr/>
            </p14:nvContentPartPr>
            <p14:xfrm>
              <a:off x="2698740" y="3677982"/>
              <a:ext cx="66960" cy="360"/>
            </p14:xfrm>
          </p:contentPart>
        </mc:Choice>
        <mc:Fallback xmlns="">
          <p:pic>
            <p:nvPicPr>
              <p:cNvPr id="28" name="Tinta 27">
                <a:extLst>
                  <a:ext uri="{FF2B5EF4-FFF2-40B4-BE49-F238E27FC236}">
                    <a16:creationId xmlns:a16="http://schemas.microsoft.com/office/drawing/2014/main" id="{F26C16F7-4834-5CB3-C30D-E126CD0B270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681100" y="3660342"/>
                <a:ext cx="1026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Agrupar 45">
            <a:extLst>
              <a:ext uri="{FF2B5EF4-FFF2-40B4-BE49-F238E27FC236}">
                <a16:creationId xmlns:a16="http://schemas.microsoft.com/office/drawing/2014/main" id="{C518B448-B89A-1B13-B28A-89B2D0EB49CA}"/>
              </a:ext>
            </a:extLst>
          </p:cNvPr>
          <p:cNvGrpSpPr/>
          <p:nvPr/>
        </p:nvGrpSpPr>
        <p:grpSpPr>
          <a:xfrm>
            <a:off x="2943180" y="3677982"/>
            <a:ext cx="280440" cy="360"/>
            <a:chOff x="2943180" y="3677982"/>
            <a:chExt cx="28044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3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B1EC3CDE-F4BF-0FFE-1790-298918941671}"/>
                    </a:ext>
                  </a:extLst>
                </p14:cNvPr>
                <p14:cNvContentPartPr/>
                <p14:nvPr/>
              </p14:nvContentPartPr>
              <p14:xfrm>
                <a:off x="2943180" y="3677982"/>
                <a:ext cx="30960" cy="360"/>
              </p14:xfrm>
            </p:contentPart>
          </mc:Choice>
          <mc:Fallback xmlns=""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B1EC3CDE-F4BF-0FFE-1790-29891894167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925180" y="3660342"/>
                  <a:ext cx="66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5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95C275E1-56E9-91E0-4741-25F4A6C0BFD3}"/>
                    </a:ext>
                  </a:extLst>
                </p14:cNvPr>
                <p14:cNvContentPartPr/>
                <p14:nvPr/>
              </p14:nvContentPartPr>
              <p14:xfrm>
                <a:off x="3132180" y="3677982"/>
                <a:ext cx="91440" cy="360"/>
              </p14:xfrm>
            </p:contentPart>
          </mc:Choice>
          <mc:Fallback xmlns=""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95C275E1-56E9-91E0-4741-25F4A6C0BFD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114180" y="3660342"/>
                  <a:ext cx="12708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7">
            <p14:nvContentPartPr>
              <p14:cNvPr id="31" name="Tinta 30">
                <a:extLst>
                  <a:ext uri="{FF2B5EF4-FFF2-40B4-BE49-F238E27FC236}">
                    <a16:creationId xmlns:a16="http://schemas.microsoft.com/office/drawing/2014/main" id="{486D623C-FA37-B438-0C58-ADF9B57BBFD5}"/>
                  </a:ext>
                </a:extLst>
              </p14:cNvPr>
              <p14:cNvContentPartPr/>
              <p14:nvPr/>
            </p14:nvContentPartPr>
            <p14:xfrm>
              <a:off x="3414060" y="3677982"/>
              <a:ext cx="360" cy="360"/>
            </p14:xfrm>
          </p:contentPart>
        </mc:Choice>
        <mc:Fallback xmlns="">
          <p:pic>
            <p:nvPicPr>
              <p:cNvPr id="31" name="Tinta 30">
                <a:extLst>
                  <a:ext uri="{FF2B5EF4-FFF2-40B4-BE49-F238E27FC236}">
                    <a16:creationId xmlns:a16="http://schemas.microsoft.com/office/drawing/2014/main" id="{486D623C-FA37-B438-0C58-ADF9B57BBFD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96060" y="3660342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Agrupar 44">
            <a:extLst>
              <a:ext uri="{FF2B5EF4-FFF2-40B4-BE49-F238E27FC236}">
                <a16:creationId xmlns:a16="http://schemas.microsoft.com/office/drawing/2014/main" id="{A536322F-3469-73FD-8BEC-510B0B74F3A4}"/>
              </a:ext>
            </a:extLst>
          </p:cNvPr>
          <p:cNvGrpSpPr/>
          <p:nvPr/>
        </p:nvGrpSpPr>
        <p:grpSpPr>
          <a:xfrm>
            <a:off x="3628980" y="3677982"/>
            <a:ext cx="431640" cy="360"/>
            <a:chOff x="3628980" y="3677982"/>
            <a:chExt cx="43164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8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203E7721-9F29-AEF1-821F-47D17360B4B2}"/>
                    </a:ext>
                  </a:extLst>
                </p14:cNvPr>
                <p14:cNvContentPartPr/>
                <p14:nvPr/>
              </p14:nvContentPartPr>
              <p14:xfrm>
                <a:off x="3628980" y="3677982"/>
                <a:ext cx="360" cy="360"/>
              </p14:xfrm>
            </p:contentPart>
          </mc:Choice>
          <mc:Fallback xmlns=""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203E7721-9F29-AEF1-821F-47D17360B4B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611340" y="366034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0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5C83C886-6671-0867-BD81-DCD1C51D9E2A}"/>
                    </a:ext>
                  </a:extLst>
                </p14:cNvPr>
                <p14:cNvContentPartPr/>
                <p14:nvPr/>
              </p14:nvContentPartPr>
              <p14:xfrm>
                <a:off x="3777300" y="3677982"/>
                <a:ext cx="74520" cy="360"/>
              </p14:xfrm>
            </p:contentPart>
          </mc:Choice>
          <mc:Fallback xmlns=""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5C83C886-6671-0867-BD81-DCD1C51D9E2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759660" y="3660342"/>
                  <a:ext cx="1101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2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2102E05D-59BC-8D1C-184A-A653F3B86ED5}"/>
                    </a:ext>
                  </a:extLst>
                </p14:cNvPr>
                <p14:cNvContentPartPr/>
                <p14:nvPr/>
              </p14:nvContentPartPr>
              <p14:xfrm>
                <a:off x="3985020" y="3677982"/>
                <a:ext cx="75600" cy="360"/>
              </p14:xfrm>
            </p:contentPart>
          </mc:Choice>
          <mc:Fallback xmlns=""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2102E05D-59BC-8D1C-184A-A653F3B86ED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967380" y="3660342"/>
                  <a:ext cx="11124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4">
            <p14:nvContentPartPr>
              <p14:cNvPr id="35" name="Tinta 34">
                <a:extLst>
                  <a:ext uri="{FF2B5EF4-FFF2-40B4-BE49-F238E27FC236}">
                    <a16:creationId xmlns:a16="http://schemas.microsoft.com/office/drawing/2014/main" id="{FD43147D-FE44-3F3E-145D-8A93642ABCB0}"/>
                  </a:ext>
                </a:extLst>
              </p14:cNvPr>
              <p14:cNvContentPartPr/>
              <p14:nvPr/>
            </p14:nvContentPartPr>
            <p14:xfrm>
              <a:off x="4229460" y="3677982"/>
              <a:ext cx="360" cy="360"/>
            </p14:xfrm>
          </p:contentPart>
        </mc:Choice>
        <mc:Fallback xmlns="">
          <p:pic>
            <p:nvPicPr>
              <p:cNvPr id="35" name="Tinta 34">
                <a:extLst>
                  <a:ext uri="{FF2B5EF4-FFF2-40B4-BE49-F238E27FC236}">
                    <a16:creationId xmlns:a16="http://schemas.microsoft.com/office/drawing/2014/main" id="{FD43147D-FE44-3F3E-145D-8A93642ABCB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211460" y="3660342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Agrupar 43">
            <a:extLst>
              <a:ext uri="{FF2B5EF4-FFF2-40B4-BE49-F238E27FC236}">
                <a16:creationId xmlns:a16="http://schemas.microsoft.com/office/drawing/2014/main" id="{224B9603-4AF0-4638-B9DD-4FDE767C8FB4}"/>
              </a:ext>
            </a:extLst>
          </p:cNvPr>
          <p:cNvGrpSpPr/>
          <p:nvPr/>
        </p:nvGrpSpPr>
        <p:grpSpPr>
          <a:xfrm>
            <a:off x="4438620" y="3677982"/>
            <a:ext cx="278280" cy="360"/>
            <a:chOff x="4438620" y="3677982"/>
            <a:chExt cx="27828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6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2C9AAE77-05A5-8766-906F-6EFB72FF91B6}"/>
                    </a:ext>
                  </a:extLst>
                </p14:cNvPr>
                <p14:cNvContentPartPr/>
                <p14:nvPr/>
              </p14:nvContentPartPr>
              <p14:xfrm>
                <a:off x="4438620" y="3677982"/>
                <a:ext cx="89640" cy="360"/>
              </p14:xfrm>
            </p:contentPart>
          </mc:Choice>
          <mc:Fallback xmlns=""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2C9AAE77-05A5-8766-906F-6EFB72FF91B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420980" y="3660342"/>
                  <a:ext cx="125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8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A9E50DD9-CDAF-2410-1B34-4C0CCB2D88CC}"/>
                    </a:ext>
                  </a:extLst>
                </p14:cNvPr>
                <p14:cNvContentPartPr/>
                <p14:nvPr/>
              </p14:nvContentPartPr>
              <p14:xfrm>
                <a:off x="4626180" y="3677982"/>
                <a:ext cx="90720" cy="360"/>
              </p14:xfrm>
            </p:contentPart>
          </mc:Choice>
          <mc:Fallback xmlns=""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A9E50DD9-CDAF-2410-1B34-4C0CCB2D88C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608180" y="3660342"/>
                  <a:ext cx="12636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6A07465D-B17A-4C66-D26D-DAADC705E2AD}"/>
              </a:ext>
            </a:extLst>
          </p:cNvPr>
          <p:cNvGrpSpPr/>
          <p:nvPr/>
        </p:nvGrpSpPr>
        <p:grpSpPr>
          <a:xfrm>
            <a:off x="4889340" y="3677982"/>
            <a:ext cx="828720" cy="360"/>
            <a:chOff x="4889340" y="3677982"/>
            <a:chExt cx="82872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0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3138DF85-F0F3-664A-D782-375DB675062F}"/>
                    </a:ext>
                  </a:extLst>
                </p14:cNvPr>
                <p14:cNvContentPartPr/>
                <p14:nvPr/>
              </p14:nvContentPartPr>
              <p14:xfrm>
                <a:off x="4889340" y="3677982"/>
                <a:ext cx="137160" cy="360"/>
              </p14:xfrm>
            </p:contentPart>
          </mc:Choice>
          <mc:Fallback xmlns=""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3138DF85-F0F3-664A-D782-375DB675062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871340" y="3660342"/>
                  <a:ext cx="1728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2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EAB7772E-5F62-4FBB-287A-606F46E4B6EA}"/>
                    </a:ext>
                  </a:extLst>
                </p14:cNvPr>
                <p14:cNvContentPartPr/>
                <p14:nvPr/>
              </p14:nvContentPartPr>
              <p14:xfrm>
                <a:off x="5082660" y="3677982"/>
                <a:ext cx="33120" cy="360"/>
              </p14:xfrm>
            </p:contentPart>
          </mc:Choice>
          <mc:Fallback xmlns=""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EAB7772E-5F62-4FBB-287A-606F46E4B6E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064660" y="3660342"/>
                  <a:ext cx="68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4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1CA3677F-DAE5-5C95-4B6B-32CD6F8EB25C}"/>
                    </a:ext>
                  </a:extLst>
                </p14:cNvPr>
                <p14:cNvContentPartPr/>
                <p14:nvPr/>
              </p14:nvContentPartPr>
              <p14:xfrm>
                <a:off x="5195700" y="3677982"/>
                <a:ext cx="74160" cy="360"/>
              </p14:xfrm>
            </p:contentPart>
          </mc:Choice>
          <mc:Fallback xmlns=""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1CA3677F-DAE5-5C95-4B6B-32CD6F8EB25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178060" y="3660342"/>
                  <a:ext cx="1098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6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340DA82A-5B43-EF9F-39F4-81E50A1A3F24}"/>
                    </a:ext>
                  </a:extLst>
                </p14:cNvPr>
                <p14:cNvContentPartPr/>
                <p14:nvPr/>
              </p14:nvContentPartPr>
              <p14:xfrm>
                <a:off x="5396580" y="3677982"/>
                <a:ext cx="25560" cy="360"/>
              </p14:xfrm>
            </p:contentPart>
          </mc:Choice>
          <mc:Fallback xmlns=""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340DA82A-5B43-EF9F-39F4-81E50A1A3F2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378580" y="3660342"/>
                  <a:ext cx="612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8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D867A79F-447D-C75F-2C0D-846ADAC910EF}"/>
                    </a:ext>
                  </a:extLst>
                </p14:cNvPr>
                <p14:cNvContentPartPr/>
                <p14:nvPr/>
              </p14:nvContentPartPr>
              <p14:xfrm>
                <a:off x="5550660" y="3677982"/>
                <a:ext cx="167400" cy="360"/>
              </p14:xfrm>
            </p:contentPart>
          </mc:Choice>
          <mc:Fallback xmlns=""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D867A79F-447D-C75F-2C0D-846ADAC910E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532660" y="3660342"/>
                  <a:ext cx="20304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0">
            <p14:nvContentPartPr>
              <p14:cNvPr id="48" name="Tinta 47">
                <a:extLst>
                  <a:ext uri="{FF2B5EF4-FFF2-40B4-BE49-F238E27FC236}">
                    <a16:creationId xmlns:a16="http://schemas.microsoft.com/office/drawing/2014/main" id="{18BACE8E-ABA6-11EA-ED23-01BDB5DCEBDF}"/>
                  </a:ext>
                </a:extLst>
              </p14:cNvPr>
              <p14:cNvContentPartPr/>
              <p14:nvPr/>
            </p14:nvContentPartPr>
            <p14:xfrm>
              <a:off x="645300" y="4868142"/>
              <a:ext cx="98640" cy="360"/>
            </p14:xfrm>
          </p:contentPart>
        </mc:Choice>
        <mc:Fallback xmlns="">
          <p:pic>
            <p:nvPicPr>
              <p:cNvPr id="48" name="Tinta 47">
                <a:extLst>
                  <a:ext uri="{FF2B5EF4-FFF2-40B4-BE49-F238E27FC236}">
                    <a16:creationId xmlns:a16="http://schemas.microsoft.com/office/drawing/2014/main" id="{18BACE8E-ABA6-11EA-ED23-01BDB5DCEBD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27300" y="4850142"/>
                <a:ext cx="134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2">
            <p14:nvContentPartPr>
              <p14:cNvPr id="49" name="Tinta 48">
                <a:extLst>
                  <a:ext uri="{FF2B5EF4-FFF2-40B4-BE49-F238E27FC236}">
                    <a16:creationId xmlns:a16="http://schemas.microsoft.com/office/drawing/2014/main" id="{D32DB3ED-1644-7E2E-4152-FBCCE29A51F8}"/>
                  </a:ext>
                </a:extLst>
              </p14:cNvPr>
              <p14:cNvContentPartPr/>
              <p14:nvPr/>
            </p14:nvContentPartPr>
            <p14:xfrm>
              <a:off x="994140" y="4868142"/>
              <a:ext cx="68760" cy="360"/>
            </p14:xfrm>
          </p:contentPart>
        </mc:Choice>
        <mc:Fallback xmlns="">
          <p:pic>
            <p:nvPicPr>
              <p:cNvPr id="49" name="Tinta 48">
                <a:extLst>
                  <a:ext uri="{FF2B5EF4-FFF2-40B4-BE49-F238E27FC236}">
                    <a16:creationId xmlns:a16="http://schemas.microsoft.com/office/drawing/2014/main" id="{D32DB3ED-1644-7E2E-4152-FBCCE29A51F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76140" y="4850142"/>
                <a:ext cx="1044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4">
            <p14:nvContentPartPr>
              <p14:cNvPr id="50" name="Tinta 49">
                <a:extLst>
                  <a:ext uri="{FF2B5EF4-FFF2-40B4-BE49-F238E27FC236}">
                    <a16:creationId xmlns:a16="http://schemas.microsoft.com/office/drawing/2014/main" id="{98E9E7F7-E93E-CB94-E2DF-50B35E8F4972}"/>
                  </a:ext>
                </a:extLst>
              </p14:cNvPr>
              <p14:cNvContentPartPr/>
              <p14:nvPr/>
            </p14:nvContentPartPr>
            <p14:xfrm>
              <a:off x="1784700" y="4868142"/>
              <a:ext cx="49320" cy="360"/>
            </p14:xfrm>
          </p:contentPart>
        </mc:Choice>
        <mc:Fallback xmlns="">
          <p:pic>
            <p:nvPicPr>
              <p:cNvPr id="50" name="Tinta 49">
                <a:extLst>
                  <a:ext uri="{FF2B5EF4-FFF2-40B4-BE49-F238E27FC236}">
                    <a16:creationId xmlns:a16="http://schemas.microsoft.com/office/drawing/2014/main" id="{98E9E7F7-E93E-CB94-E2DF-50B35E8F497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766700" y="4850142"/>
                <a:ext cx="84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6">
            <p14:nvContentPartPr>
              <p14:cNvPr id="51" name="Tinta 50">
                <a:extLst>
                  <a:ext uri="{FF2B5EF4-FFF2-40B4-BE49-F238E27FC236}">
                    <a16:creationId xmlns:a16="http://schemas.microsoft.com/office/drawing/2014/main" id="{7F24881B-A438-D6AD-E758-CECFC850AF77}"/>
                  </a:ext>
                </a:extLst>
              </p14:cNvPr>
              <p14:cNvContentPartPr/>
              <p14:nvPr/>
            </p14:nvContentPartPr>
            <p14:xfrm>
              <a:off x="1370340" y="4868142"/>
              <a:ext cx="92880" cy="360"/>
            </p14:xfrm>
          </p:contentPart>
        </mc:Choice>
        <mc:Fallback xmlns="">
          <p:pic>
            <p:nvPicPr>
              <p:cNvPr id="51" name="Tinta 50">
                <a:extLst>
                  <a:ext uri="{FF2B5EF4-FFF2-40B4-BE49-F238E27FC236}">
                    <a16:creationId xmlns:a16="http://schemas.microsoft.com/office/drawing/2014/main" id="{7F24881B-A438-D6AD-E758-CECFC850AF7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352700" y="4850142"/>
                <a:ext cx="1285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8">
            <p14:nvContentPartPr>
              <p14:cNvPr id="52" name="Tinta 51">
                <a:extLst>
                  <a:ext uri="{FF2B5EF4-FFF2-40B4-BE49-F238E27FC236}">
                    <a16:creationId xmlns:a16="http://schemas.microsoft.com/office/drawing/2014/main" id="{607CD594-9671-9C8B-F74C-0C2F6D5E2694}"/>
                  </a:ext>
                </a:extLst>
              </p14:cNvPr>
              <p14:cNvContentPartPr/>
              <p14:nvPr/>
            </p14:nvContentPartPr>
            <p14:xfrm>
              <a:off x="2070900" y="4868142"/>
              <a:ext cx="148320" cy="360"/>
            </p14:xfrm>
          </p:contentPart>
        </mc:Choice>
        <mc:Fallback xmlns="">
          <p:pic>
            <p:nvPicPr>
              <p:cNvPr id="52" name="Tinta 51">
                <a:extLst>
                  <a:ext uri="{FF2B5EF4-FFF2-40B4-BE49-F238E27FC236}">
                    <a16:creationId xmlns:a16="http://schemas.microsoft.com/office/drawing/2014/main" id="{607CD594-9671-9C8B-F74C-0C2F6D5E269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053260" y="4850142"/>
                <a:ext cx="183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0">
            <p14:nvContentPartPr>
              <p14:cNvPr id="53" name="Tinta 52">
                <a:extLst>
                  <a:ext uri="{FF2B5EF4-FFF2-40B4-BE49-F238E27FC236}">
                    <a16:creationId xmlns:a16="http://schemas.microsoft.com/office/drawing/2014/main" id="{2221466E-2DAE-83A9-330A-2D5134F2845C}"/>
                  </a:ext>
                </a:extLst>
              </p14:cNvPr>
              <p14:cNvContentPartPr/>
              <p14:nvPr/>
            </p14:nvContentPartPr>
            <p14:xfrm>
              <a:off x="2424060" y="4868142"/>
              <a:ext cx="77400" cy="360"/>
            </p14:xfrm>
          </p:contentPart>
        </mc:Choice>
        <mc:Fallback xmlns="">
          <p:pic>
            <p:nvPicPr>
              <p:cNvPr id="53" name="Tinta 52">
                <a:extLst>
                  <a:ext uri="{FF2B5EF4-FFF2-40B4-BE49-F238E27FC236}">
                    <a16:creationId xmlns:a16="http://schemas.microsoft.com/office/drawing/2014/main" id="{2221466E-2DAE-83A9-330A-2D5134F2845C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406420" y="4850142"/>
                <a:ext cx="1130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2">
            <p14:nvContentPartPr>
              <p14:cNvPr id="54" name="Tinta 53">
                <a:extLst>
                  <a:ext uri="{FF2B5EF4-FFF2-40B4-BE49-F238E27FC236}">
                    <a16:creationId xmlns:a16="http://schemas.microsoft.com/office/drawing/2014/main" id="{CEDE20F8-BE35-2D37-6F81-1750B35A06D3}"/>
                  </a:ext>
                </a:extLst>
              </p14:cNvPr>
              <p14:cNvContentPartPr/>
              <p14:nvPr/>
            </p14:nvContentPartPr>
            <p14:xfrm>
              <a:off x="2778660" y="4868142"/>
              <a:ext cx="360" cy="360"/>
            </p14:xfrm>
          </p:contentPart>
        </mc:Choice>
        <mc:Fallback xmlns="">
          <p:pic>
            <p:nvPicPr>
              <p:cNvPr id="54" name="Tinta 53">
                <a:extLst>
                  <a:ext uri="{FF2B5EF4-FFF2-40B4-BE49-F238E27FC236}">
                    <a16:creationId xmlns:a16="http://schemas.microsoft.com/office/drawing/2014/main" id="{CEDE20F8-BE35-2D37-6F81-1750B35A06D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761020" y="4850142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4">
            <p14:nvContentPartPr>
              <p14:cNvPr id="55" name="Tinta 54">
                <a:extLst>
                  <a:ext uri="{FF2B5EF4-FFF2-40B4-BE49-F238E27FC236}">
                    <a16:creationId xmlns:a16="http://schemas.microsoft.com/office/drawing/2014/main" id="{47D7673A-8F6A-C61E-C475-95064545C1A7}"/>
                  </a:ext>
                </a:extLst>
              </p14:cNvPr>
              <p14:cNvContentPartPr/>
              <p14:nvPr/>
            </p14:nvContentPartPr>
            <p14:xfrm>
              <a:off x="3009780" y="4868142"/>
              <a:ext cx="360" cy="360"/>
            </p14:xfrm>
          </p:contentPart>
        </mc:Choice>
        <mc:Fallback xmlns="">
          <p:pic>
            <p:nvPicPr>
              <p:cNvPr id="55" name="Tinta 54">
                <a:extLst>
                  <a:ext uri="{FF2B5EF4-FFF2-40B4-BE49-F238E27FC236}">
                    <a16:creationId xmlns:a16="http://schemas.microsoft.com/office/drawing/2014/main" id="{47D7673A-8F6A-C61E-C475-95064545C1A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992140" y="4850142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6">
            <p14:nvContentPartPr>
              <p14:cNvPr id="56" name="Tinta 55">
                <a:extLst>
                  <a:ext uri="{FF2B5EF4-FFF2-40B4-BE49-F238E27FC236}">
                    <a16:creationId xmlns:a16="http://schemas.microsoft.com/office/drawing/2014/main" id="{00DAF090-12F8-A4A6-D570-291DFC6F3DBF}"/>
                  </a:ext>
                </a:extLst>
              </p14:cNvPr>
              <p14:cNvContentPartPr/>
              <p14:nvPr/>
            </p14:nvContentPartPr>
            <p14:xfrm>
              <a:off x="3214980" y="4868142"/>
              <a:ext cx="360" cy="360"/>
            </p14:xfrm>
          </p:contentPart>
        </mc:Choice>
        <mc:Fallback xmlns="">
          <p:pic>
            <p:nvPicPr>
              <p:cNvPr id="56" name="Tinta 55">
                <a:extLst>
                  <a:ext uri="{FF2B5EF4-FFF2-40B4-BE49-F238E27FC236}">
                    <a16:creationId xmlns:a16="http://schemas.microsoft.com/office/drawing/2014/main" id="{00DAF090-12F8-A4A6-D570-291DFC6F3DBF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196980" y="4850142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8">
            <p14:nvContentPartPr>
              <p14:cNvPr id="57" name="Tinta 56">
                <a:extLst>
                  <a:ext uri="{FF2B5EF4-FFF2-40B4-BE49-F238E27FC236}">
                    <a16:creationId xmlns:a16="http://schemas.microsoft.com/office/drawing/2014/main" id="{8A5C3E68-55AF-A6A3-1948-D076F2432896}"/>
                  </a:ext>
                </a:extLst>
              </p14:cNvPr>
              <p14:cNvContentPartPr/>
              <p14:nvPr/>
            </p14:nvContentPartPr>
            <p14:xfrm>
              <a:off x="3383460" y="4868142"/>
              <a:ext cx="39960" cy="360"/>
            </p14:xfrm>
          </p:contentPart>
        </mc:Choice>
        <mc:Fallback xmlns="">
          <p:pic>
            <p:nvPicPr>
              <p:cNvPr id="57" name="Tinta 56">
                <a:extLst>
                  <a:ext uri="{FF2B5EF4-FFF2-40B4-BE49-F238E27FC236}">
                    <a16:creationId xmlns:a16="http://schemas.microsoft.com/office/drawing/2014/main" id="{8A5C3E68-55AF-A6A3-1948-D076F243289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365460" y="4850142"/>
                <a:ext cx="756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Agrupar 72">
            <a:extLst>
              <a:ext uri="{FF2B5EF4-FFF2-40B4-BE49-F238E27FC236}">
                <a16:creationId xmlns:a16="http://schemas.microsoft.com/office/drawing/2014/main" id="{30755331-8A68-A8F4-3BA7-D54FFF6B693F}"/>
              </a:ext>
            </a:extLst>
          </p:cNvPr>
          <p:cNvGrpSpPr/>
          <p:nvPr/>
        </p:nvGrpSpPr>
        <p:grpSpPr>
          <a:xfrm>
            <a:off x="3711060" y="4868142"/>
            <a:ext cx="1096560" cy="360"/>
            <a:chOff x="3711060" y="4868142"/>
            <a:chExt cx="10965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0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DBE303E4-A9C4-0B91-0626-C4EF3F405318}"/>
                    </a:ext>
                  </a:extLst>
                </p14:cNvPr>
                <p14:cNvContentPartPr/>
                <p14:nvPr/>
              </p14:nvContentPartPr>
              <p14:xfrm>
                <a:off x="3735180" y="4868142"/>
                <a:ext cx="360" cy="360"/>
              </p14:xfrm>
            </p:contentPart>
          </mc:Choice>
          <mc:Fallback xmlns=""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DBE303E4-A9C4-0B91-0626-C4EF3F40531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717540" y="485014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2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D26628B7-3A65-1FB6-376B-A430CBA28BDC}"/>
                    </a:ext>
                  </a:extLst>
                </p14:cNvPr>
                <p14:cNvContentPartPr/>
                <p14:nvPr/>
              </p14:nvContentPartPr>
              <p14:xfrm>
                <a:off x="3711060" y="4868142"/>
                <a:ext cx="111960" cy="360"/>
              </p14:xfrm>
            </p:contentPart>
          </mc:Choice>
          <mc:Fallback xmlns=""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D26628B7-3A65-1FB6-376B-A430CBA28BD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693060" y="4850142"/>
                  <a:ext cx="147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4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03515A7C-4171-AFA2-FD28-9BEA0C137EA7}"/>
                    </a:ext>
                  </a:extLst>
                </p14:cNvPr>
                <p14:cNvContentPartPr/>
                <p14:nvPr/>
              </p14:nvContentPartPr>
              <p14:xfrm>
                <a:off x="3944340" y="4868142"/>
                <a:ext cx="70920" cy="360"/>
              </p14:xfrm>
            </p:contentPart>
          </mc:Choice>
          <mc:Fallback xmlns=""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03515A7C-4171-AFA2-FD28-9BEA0C137EA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926700" y="4850142"/>
                  <a:ext cx="1065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6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983B7E7E-9235-1182-03D2-0657352B119E}"/>
                    </a:ext>
                  </a:extLst>
                </p14:cNvPr>
                <p14:cNvContentPartPr/>
                <p14:nvPr/>
              </p14:nvContentPartPr>
              <p14:xfrm>
                <a:off x="4166820" y="4868142"/>
                <a:ext cx="114480" cy="360"/>
              </p14:xfrm>
            </p:contentPart>
          </mc:Choice>
          <mc:Fallback xmlns=""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983B7E7E-9235-1182-03D2-0657352B119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149180" y="4850142"/>
                  <a:ext cx="1501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8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82C022B3-2153-7EE4-5BA8-570E7641BB91}"/>
                    </a:ext>
                  </a:extLst>
                </p14:cNvPr>
                <p14:cNvContentPartPr/>
                <p14:nvPr/>
              </p14:nvContentPartPr>
              <p14:xfrm>
                <a:off x="4379220" y="4868142"/>
                <a:ext cx="96840" cy="360"/>
              </p14:xfrm>
            </p:contentPart>
          </mc:Choice>
          <mc:Fallback xmlns=""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82C022B3-2153-7EE4-5BA8-570E7641BB9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361220" y="4850142"/>
                  <a:ext cx="1324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0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A4F7D9B3-24B2-BAC6-39EE-81EC91B91787}"/>
                    </a:ext>
                  </a:extLst>
                </p14:cNvPr>
                <p14:cNvContentPartPr/>
                <p14:nvPr/>
              </p14:nvContentPartPr>
              <p14:xfrm>
                <a:off x="4584060" y="4868142"/>
                <a:ext cx="111240" cy="360"/>
              </p14:xfrm>
            </p:contentPart>
          </mc:Choice>
          <mc:Fallback xmlns=""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A4F7D9B3-24B2-BAC6-39EE-81EC91B9178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566060" y="4850142"/>
                  <a:ext cx="146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2">
              <p14:nvContentPartPr>
                <p14:cNvPr id="64" name="Tinta 63">
                  <a:extLst>
                    <a:ext uri="{FF2B5EF4-FFF2-40B4-BE49-F238E27FC236}">
                      <a16:creationId xmlns:a16="http://schemas.microsoft.com/office/drawing/2014/main" id="{BF485E10-8E01-84D3-3CA8-0FD4D283D2D9}"/>
                    </a:ext>
                  </a:extLst>
                </p14:cNvPr>
                <p14:cNvContentPartPr/>
                <p14:nvPr/>
              </p14:nvContentPartPr>
              <p14:xfrm>
                <a:off x="4790340" y="4868142"/>
                <a:ext cx="17280" cy="360"/>
              </p14:xfrm>
            </p:contentPart>
          </mc:Choice>
          <mc:Fallback xmlns="">
            <p:pic>
              <p:nvPicPr>
                <p:cNvPr id="64" name="Tinta 63">
                  <a:extLst>
                    <a:ext uri="{FF2B5EF4-FFF2-40B4-BE49-F238E27FC236}">
                      <a16:creationId xmlns:a16="http://schemas.microsoft.com/office/drawing/2014/main" id="{BF485E10-8E01-84D3-3CA8-0FD4D283D2D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772700" y="4850142"/>
                  <a:ext cx="5292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Agrupar 71">
            <a:extLst>
              <a:ext uri="{FF2B5EF4-FFF2-40B4-BE49-F238E27FC236}">
                <a16:creationId xmlns:a16="http://schemas.microsoft.com/office/drawing/2014/main" id="{68DC4002-20B3-82E2-6A37-8FC651D80C12}"/>
              </a:ext>
            </a:extLst>
          </p:cNvPr>
          <p:cNvGrpSpPr/>
          <p:nvPr/>
        </p:nvGrpSpPr>
        <p:grpSpPr>
          <a:xfrm>
            <a:off x="5000940" y="4868142"/>
            <a:ext cx="268920" cy="360"/>
            <a:chOff x="5000940" y="4868142"/>
            <a:chExt cx="26892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4">
              <p14:nvContentPartPr>
                <p14:cNvPr id="65" name="Tinta 64">
                  <a:extLst>
                    <a:ext uri="{FF2B5EF4-FFF2-40B4-BE49-F238E27FC236}">
                      <a16:creationId xmlns:a16="http://schemas.microsoft.com/office/drawing/2014/main" id="{F45C2661-D5FB-6B05-ECBC-070572419820}"/>
                    </a:ext>
                  </a:extLst>
                </p14:cNvPr>
                <p14:cNvContentPartPr/>
                <p14:nvPr/>
              </p14:nvContentPartPr>
              <p14:xfrm>
                <a:off x="5000940" y="4868142"/>
                <a:ext cx="128520" cy="360"/>
              </p14:xfrm>
            </p:contentPart>
          </mc:Choice>
          <mc:Fallback xmlns="">
            <p:pic>
              <p:nvPicPr>
                <p:cNvPr id="65" name="Tinta 64">
                  <a:extLst>
                    <a:ext uri="{FF2B5EF4-FFF2-40B4-BE49-F238E27FC236}">
                      <a16:creationId xmlns:a16="http://schemas.microsoft.com/office/drawing/2014/main" id="{F45C2661-D5FB-6B05-ECBC-07057241982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983300" y="4850142"/>
                  <a:ext cx="1641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6">
              <p14:nvContentPartPr>
                <p14:cNvPr id="66" name="Tinta 65">
                  <a:extLst>
                    <a:ext uri="{FF2B5EF4-FFF2-40B4-BE49-F238E27FC236}">
                      <a16:creationId xmlns:a16="http://schemas.microsoft.com/office/drawing/2014/main" id="{68AA4C9C-1F34-E011-82D4-87E773A7CE57}"/>
                    </a:ext>
                  </a:extLst>
                </p14:cNvPr>
                <p14:cNvContentPartPr/>
                <p14:nvPr/>
              </p14:nvContentPartPr>
              <p14:xfrm>
                <a:off x="5161140" y="4868142"/>
                <a:ext cx="108720" cy="360"/>
              </p14:xfrm>
            </p:contentPart>
          </mc:Choice>
          <mc:Fallback xmlns="">
            <p:pic>
              <p:nvPicPr>
                <p:cNvPr id="66" name="Tinta 65">
                  <a:extLst>
                    <a:ext uri="{FF2B5EF4-FFF2-40B4-BE49-F238E27FC236}">
                      <a16:creationId xmlns:a16="http://schemas.microsoft.com/office/drawing/2014/main" id="{68AA4C9C-1F34-E011-82D4-87E773A7CE5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143140" y="4850142"/>
                  <a:ext cx="14436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Agrupar 70">
            <a:extLst>
              <a:ext uri="{FF2B5EF4-FFF2-40B4-BE49-F238E27FC236}">
                <a16:creationId xmlns:a16="http://schemas.microsoft.com/office/drawing/2014/main" id="{A7AB4392-DA6D-5EC2-C361-BC7A1D08D0B5}"/>
              </a:ext>
            </a:extLst>
          </p:cNvPr>
          <p:cNvGrpSpPr/>
          <p:nvPr/>
        </p:nvGrpSpPr>
        <p:grpSpPr>
          <a:xfrm>
            <a:off x="5423940" y="4868142"/>
            <a:ext cx="457200" cy="360"/>
            <a:chOff x="5423940" y="4868142"/>
            <a:chExt cx="45720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8">
              <p14:nvContentPartPr>
                <p14:cNvPr id="67" name="Tinta 66">
                  <a:extLst>
                    <a:ext uri="{FF2B5EF4-FFF2-40B4-BE49-F238E27FC236}">
                      <a16:creationId xmlns:a16="http://schemas.microsoft.com/office/drawing/2014/main" id="{3B750FE2-CCFA-4712-2288-0021163AF07F}"/>
                    </a:ext>
                  </a:extLst>
                </p14:cNvPr>
                <p14:cNvContentPartPr/>
                <p14:nvPr/>
              </p14:nvContentPartPr>
              <p14:xfrm>
                <a:off x="5423940" y="4868142"/>
                <a:ext cx="98280" cy="360"/>
              </p14:xfrm>
            </p:contentPart>
          </mc:Choice>
          <mc:Fallback xmlns="">
            <p:pic>
              <p:nvPicPr>
                <p:cNvPr id="67" name="Tinta 66">
                  <a:extLst>
                    <a:ext uri="{FF2B5EF4-FFF2-40B4-BE49-F238E27FC236}">
                      <a16:creationId xmlns:a16="http://schemas.microsoft.com/office/drawing/2014/main" id="{3B750FE2-CCFA-4712-2288-0021163AF07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406300" y="4850142"/>
                  <a:ext cx="1339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0">
              <p14:nvContentPartPr>
                <p14:cNvPr id="68" name="Tinta 67">
                  <a:extLst>
                    <a:ext uri="{FF2B5EF4-FFF2-40B4-BE49-F238E27FC236}">
                      <a16:creationId xmlns:a16="http://schemas.microsoft.com/office/drawing/2014/main" id="{2E09DA5E-590D-7B7B-DA35-6A37AA3D802B}"/>
                    </a:ext>
                  </a:extLst>
                </p14:cNvPr>
                <p14:cNvContentPartPr/>
                <p14:nvPr/>
              </p14:nvContentPartPr>
              <p14:xfrm>
                <a:off x="5611500" y="4868142"/>
                <a:ext cx="94680" cy="360"/>
              </p14:xfrm>
            </p:contentPart>
          </mc:Choice>
          <mc:Fallback xmlns="">
            <p:pic>
              <p:nvPicPr>
                <p:cNvPr id="68" name="Tinta 67">
                  <a:extLst>
                    <a:ext uri="{FF2B5EF4-FFF2-40B4-BE49-F238E27FC236}">
                      <a16:creationId xmlns:a16="http://schemas.microsoft.com/office/drawing/2014/main" id="{2E09DA5E-590D-7B7B-DA35-6A37AA3D802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593860" y="4850142"/>
                  <a:ext cx="1303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2">
              <p14:nvContentPartPr>
                <p14:cNvPr id="69" name="Tinta 68">
                  <a:extLst>
                    <a:ext uri="{FF2B5EF4-FFF2-40B4-BE49-F238E27FC236}">
                      <a16:creationId xmlns:a16="http://schemas.microsoft.com/office/drawing/2014/main" id="{76BB9559-95F3-BFA5-4786-81706BD981C8}"/>
                    </a:ext>
                  </a:extLst>
                </p14:cNvPr>
                <p14:cNvContentPartPr/>
                <p14:nvPr/>
              </p14:nvContentPartPr>
              <p14:xfrm>
                <a:off x="5767020" y="4868142"/>
                <a:ext cx="26280" cy="360"/>
              </p14:xfrm>
            </p:contentPart>
          </mc:Choice>
          <mc:Fallback xmlns="">
            <p:pic>
              <p:nvPicPr>
                <p:cNvPr id="69" name="Tinta 68">
                  <a:extLst>
                    <a:ext uri="{FF2B5EF4-FFF2-40B4-BE49-F238E27FC236}">
                      <a16:creationId xmlns:a16="http://schemas.microsoft.com/office/drawing/2014/main" id="{76BB9559-95F3-BFA5-4786-81706BD981C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749380" y="4850142"/>
                  <a:ext cx="619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4">
              <p14:nvContentPartPr>
                <p14:cNvPr id="70" name="Tinta 69">
                  <a:extLst>
                    <a:ext uri="{FF2B5EF4-FFF2-40B4-BE49-F238E27FC236}">
                      <a16:creationId xmlns:a16="http://schemas.microsoft.com/office/drawing/2014/main" id="{8A03D995-9F57-ECFF-A35A-082CEE512269}"/>
                    </a:ext>
                  </a:extLst>
                </p14:cNvPr>
                <p14:cNvContentPartPr/>
                <p14:nvPr/>
              </p14:nvContentPartPr>
              <p14:xfrm>
                <a:off x="5767020" y="4868142"/>
                <a:ext cx="114120" cy="360"/>
              </p14:xfrm>
            </p:contentPart>
          </mc:Choice>
          <mc:Fallback xmlns="">
            <p:pic>
              <p:nvPicPr>
                <p:cNvPr id="70" name="Tinta 69">
                  <a:extLst>
                    <a:ext uri="{FF2B5EF4-FFF2-40B4-BE49-F238E27FC236}">
                      <a16:creationId xmlns:a16="http://schemas.microsoft.com/office/drawing/2014/main" id="{8A03D995-9F57-ECFF-A35A-082CEE51226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749380" y="4850142"/>
                  <a:ext cx="149760" cy="36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229569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821292-B56B-4FBE-A79D-552D7D1F3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7635EE-29FC-45E7-B739-5F1F46D2A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7EF590-8A08-4587-87EF-EF8EB92E8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32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5815E9-7D0C-4B75-AF31-51BB1CB17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00" y="279000"/>
            <a:ext cx="3265714" cy="1244015"/>
          </a:xfrm>
        </p:spPr>
        <p:txBody>
          <a:bodyPr>
            <a:normAutofit/>
          </a:bodyPr>
          <a:lstStyle/>
          <a:p>
            <a:r>
              <a:rPr lang="pt-BR" dirty="0"/>
              <a:t>Aldehydes</a:t>
            </a:r>
            <a:endParaRPr lang="en-GB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C3BE364-1B43-88A1-E9DA-618A263C0E1F}"/>
              </a:ext>
            </a:extLst>
          </p:cNvPr>
          <p:cNvSpPr txBox="1"/>
          <p:nvPr/>
        </p:nvSpPr>
        <p:spPr>
          <a:xfrm>
            <a:off x="583759" y="1778381"/>
            <a:ext cx="69096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effectLst/>
                <a:latin typeface="Times New Roman" panose="02020603050405020304" pitchFamily="18" charset="0"/>
              </a:rPr>
              <a:t>Aliphatic aldehydes: at 1740-1720 cm</a:t>
            </a:r>
            <a:r>
              <a:rPr lang="en-GB" baseline="30000" dirty="0">
                <a:effectLst/>
                <a:latin typeface="Times New Roman" panose="02020603050405020304" pitchFamily="18" charset="0"/>
              </a:rPr>
              <a:t>–1</a:t>
            </a:r>
            <a:r>
              <a:rPr lang="en-GB" dirty="0">
                <a:effectLst/>
                <a:latin typeface="Times New Roman" panose="02020603050405020304" pitchFamily="18" charset="0"/>
              </a:rPr>
              <a:t> </a:t>
            </a:r>
            <a:br>
              <a:rPr lang="en-GB" dirty="0"/>
            </a:br>
            <a:endParaRPr lang="en-GB" dirty="0">
              <a:effectLst/>
              <a:latin typeface="Times New Roman" panose="02020603050405020304" pitchFamily="18" charset="0"/>
            </a:endParaRPr>
          </a:p>
          <a:p>
            <a:r>
              <a:rPr lang="en-GB" dirty="0">
                <a:effectLst/>
                <a:latin typeface="Times New Roman" panose="02020603050405020304" pitchFamily="18" charset="0"/>
              </a:rPr>
              <a:t>Electron withdrawing groups shift to higher frequency</a:t>
            </a:r>
            <a:br>
              <a:rPr lang="en-GB" dirty="0"/>
            </a:br>
            <a:r>
              <a:rPr lang="en-GB" dirty="0">
                <a:effectLst/>
                <a:latin typeface="Times New Roman" panose="02020603050405020304" pitchFamily="18" charset="0"/>
              </a:rPr>
              <a:t>Conjugation shifts to lower frequency: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5C266080-15EC-164D-11BD-E71CC9473E20}"/>
                  </a:ext>
                </a:extLst>
              </p:cNvPr>
              <p:cNvSpPr txBox="1"/>
              <p:nvPr/>
            </p:nvSpPr>
            <p:spPr>
              <a:xfrm>
                <a:off x="682500" y="1454175"/>
                <a:ext cx="15154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800" b="1" dirty="0">
                    <a:solidFill>
                      <a:schemeClr val="tx2">
                        <a:lumMod val="50000"/>
                        <a:lumOff val="50000"/>
                      </a:schemeClr>
                    </a:solidFill>
                    <a:effectLst/>
                    <a:latin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GB" sz="1800" b="1" i="1" dirty="0" smtClean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800" b="1" dirty="0">
                    <a:solidFill>
                      <a:schemeClr val="tx2">
                        <a:lumMod val="50000"/>
                        <a:lumOff val="50000"/>
                      </a:schemeClr>
                    </a:solidFill>
                    <a:effectLst/>
                    <a:latin typeface="Times New Roman" panose="02020603050405020304" pitchFamily="18" charset="0"/>
                  </a:rPr>
                  <a:t>O </a:t>
                </a:r>
                <a:r>
                  <a:rPr lang="en-GB" sz="1800" dirty="0">
                    <a:gradFill flip="none" rotWithShape="1">
                      <a:gsLst>
                        <a:gs pos="0">
                          <a:schemeClr val="accent5"/>
                        </a:gs>
                        <a:gs pos="100000">
                          <a:schemeClr val="accent1">
                            <a:alpha val="70000"/>
                          </a:schemeClr>
                        </a:gs>
                      </a:gsLst>
                      <a:lin ang="0" scaled="1"/>
                      <a:tileRect/>
                    </a:gradFill>
                    <a:latin typeface="+mj-lt"/>
                    <a:cs typeface="Angsana New" panose="02020603050405020304" pitchFamily="18" charset="-34"/>
                  </a:rPr>
                  <a:t>stretch</a:t>
                </a:r>
                <a:endParaRPr lang="en-GB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5C266080-15EC-164D-11BD-E71CC9473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500" y="1454175"/>
                <a:ext cx="1515450" cy="369332"/>
              </a:xfrm>
              <a:prstGeom prst="rect">
                <a:avLst/>
              </a:prstGeom>
              <a:blipFill>
                <a:blip r:embed="rId2"/>
                <a:stretch>
                  <a:fillRect l="-3614" t="-11667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30AC84C5-05C5-4538-310B-B2C43430C7D6}"/>
                  </a:ext>
                </a:extLst>
              </p:cNvPr>
              <p:cNvSpPr txBox="1"/>
              <p:nvPr/>
            </p:nvSpPr>
            <p:spPr>
              <a:xfrm>
                <a:off x="642937" y="3024642"/>
                <a:ext cx="6097554" cy="28623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800" b="1" dirty="0">
                    <a:solidFill>
                      <a:schemeClr val="tx2">
                        <a:lumMod val="50000"/>
                        <a:lumOff val="50000"/>
                      </a:schemeClr>
                    </a:solidFill>
                    <a:effectLst/>
                    <a:latin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GB" sz="1800" b="1" i="1" dirty="0" smtClean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800" b="1" dirty="0">
                    <a:solidFill>
                      <a:schemeClr val="tx2">
                        <a:lumMod val="50000"/>
                        <a:lumOff val="50000"/>
                      </a:schemeClr>
                    </a:solidFill>
                    <a:effectLst/>
                    <a:latin typeface="Times New Roman" panose="02020603050405020304" pitchFamily="18" charset="0"/>
                  </a:rPr>
                  <a:t>O </a:t>
                </a:r>
                <a:r>
                  <a:rPr lang="en-GB" dirty="0">
                    <a:latin typeface="Times New Roman" panose="02020603050405020304" pitchFamily="18" charset="0"/>
                  </a:rPr>
                  <a:t>stretch 1700-1680 cm</a:t>
                </a:r>
                <a:r>
                  <a:rPr lang="en-GB" baseline="30000" dirty="0">
                    <a:latin typeface="Times New Roman" panose="02020603050405020304" pitchFamily="18" charset="0"/>
                  </a:rPr>
                  <a:t>–1</a:t>
                </a:r>
                <a:endParaRPr lang="en-GB" dirty="0">
                  <a:latin typeface="Times New Roman" panose="02020603050405020304" pitchFamily="18" charset="0"/>
                </a:endParaRPr>
              </a:p>
              <a:p>
                <a:endParaRPr lang="en-GB" dirty="0">
                  <a:latin typeface="Times New Roman" panose="02020603050405020304" pitchFamily="18" charset="0"/>
                </a:endParaRPr>
              </a:p>
              <a:p>
                <a:r>
                  <a:rPr lang="en-GB" sz="1800" b="1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</a:rPr>
                  <a:t>C=C </a:t>
                </a:r>
                <a:r>
                  <a:rPr lang="en-GB" sz="1800" dirty="0">
                    <a:effectLst/>
                    <a:latin typeface="Times New Roman" panose="02020603050405020304" pitchFamily="18" charset="0"/>
                  </a:rPr>
                  <a:t>stretch 1640 </a:t>
                </a:r>
                <a:r>
                  <a:rPr lang="en-GB" sz="1800" dirty="0">
                    <a:latin typeface="Times New Roman" panose="02020603050405020304" pitchFamily="18" charset="0"/>
                  </a:rPr>
                  <a:t>cm</a:t>
                </a:r>
                <a:r>
                  <a:rPr lang="en-GB" sz="1800" baseline="30000" dirty="0">
                    <a:latin typeface="Times New Roman" panose="02020603050405020304" pitchFamily="18" charset="0"/>
                  </a:rPr>
                  <a:t>–1</a:t>
                </a:r>
                <a:endParaRPr lang="en-GB" dirty="0">
                  <a:effectLst/>
                  <a:latin typeface="Times New Roman" panose="02020603050405020304" pitchFamily="18" charset="0"/>
                </a:endParaRPr>
              </a:p>
              <a:p>
                <a:endParaRPr lang="en-GB" dirty="0">
                  <a:latin typeface="Times New Roman" panose="02020603050405020304" pitchFamily="18" charset="0"/>
                </a:endParaRPr>
              </a:p>
              <a:p>
                <a:r>
                  <a:rPr lang="en-GB" sz="1800" b="1" dirty="0">
                    <a:solidFill>
                      <a:schemeClr val="tx2">
                        <a:lumMod val="50000"/>
                        <a:lumOff val="50000"/>
                      </a:schemeClr>
                    </a:solidFill>
                    <a:effectLst/>
                    <a:latin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GB" sz="1800" b="1" i="1" dirty="0" smtClean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800" b="1" dirty="0">
                    <a:solidFill>
                      <a:schemeClr val="tx2">
                        <a:lumMod val="50000"/>
                        <a:lumOff val="50000"/>
                      </a:schemeClr>
                    </a:solidFill>
                    <a:effectLst/>
                    <a:latin typeface="Times New Roman" panose="02020603050405020304" pitchFamily="18" charset="0"/>
                  </a:rPr>
                  <a:t>O </a:t>
                </a:r>
                <a:r>
                  <a:rPr lang="en-GB" dirty="0">
                    <a:latin typeface="Times New Roman" panose="02020603050405020304" pitchFamily="18" charset="0"/>
                  </a:rPr>
                  <a:t>stretch 1700-1660 cm</a:t>
                </a:r>
                <a:r>
                  <a:rPr lang="en-GB" baseline="30000" dirty="0">
                    <a:latin typeface="Times New Roman" panose="02020603050405020304" pitchFamily="18" charset="0"/>
                  </a:rPr>
                  <a:t>–1</a:t>
                </a:r>
                <a:endParaRPr lang="en-GB" dirty="0">
                  <a:latin typeface="Times New Roman" panose="02020603050405020304" pitchFamily="18" charset="0"/>
                </a:endParaRPr>
              </a:p>
              <a:p>
                <a:endParaRPr lang="en-GB" dirty="0">
                  <a:latin typeface="Times New Roman" panose="02020603050405020304" pitchFamily="18" charset="0"/>
                </a:endParaRPr>
              </a:p>
              <a:p>
                <a:r>
                  <a:rPr lang="en-GB" sz="1800" b="1" dirty="0">
                    <a:solidFill>
                      <a:schemeClr val="accent2"/>
                    </a:solidFill>
                    <a:effectLst/>
                    <a:latin typeface="Times New Roman" panose="02020603050405020304" pitchFamily="18" charset="0"/>
                  </a:rPr>
                  <a:t>ring </a:t>
                </a:r>
                <a:r>
                  <a:rPr lang="en-GB" sz="1800" dirty="0">
                    <a:effectLst/>
                    <a:latin typeface="Times New Roman" panose="02020603050405020304" pitchFamily="18" charset="0"/>
                  </a:rPr>
                  <a:t>stretch 1600-1450 </a:t>
                </a:r>
                <a:r>
                  <a:rPr lang="en-GB" sz="1800" dirty="0">
                    <a:latin typeface="Times New Roman" panose="02020603050405020304" pitchFamily="18" charset="0"/>
                  </a:rPr>
                  <a:t>cm</a:t>
                </a:r>
                <a:r>
                  <a:rPr lang="en-GB" sz="1800" baseline="30000" dirty="0">
                    <a:latin typeface="Times New Roman" panose="02020603050405020304" pitchFamily="18" charset="0"/>
                  </a:rPr>
                  <a:t>–1</a:t>
                </a:r>
                <a:endParaRPr lang="en-GB" dirty="0">
                  <a:effectLst/>
                  <a:latin typeface="Times New Roman" panose="02020603050405020304" pitchFamily="18" charset="0"/>
                </a:endParaRPr>
              </a:p>
              <a:p>
                <a:endParaRPr lang="en-GB" dirty="0">
                  <a:latin typeface="Times New Roman" panose="02020603050405020304" pitchFamily="18" charset="0"/>
                </a:endParaRPr>
              </a:p>
              <a:p>
                <a:r>
                  <a:rPr lang="en-GB" dirty="0">
                    <a:latin typeface="Times New Roman" panose="02020603050405020304" pitchFamily="18" charset="0"/>
                  </a:rPr>
                  <a:t>Long conjugated system:</a:t>
                </a:r>
              </a:p>
              <a:p>
                <a:r>
                  <a:rPr lang="en-GB" sz="1800" b="1" dirty="0">
                    <a:solidFill>
                      <a:schemeClr val="tx2">
                        <a:lumMod val="50000"/>
                        <a:lumOff val="50000"/>
                      </a:schemeClr>
                    </a:solidFill>
                    <a:effectLst/>
                    <a:latin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GB" sz="1800" b="1" i="1" dirty="0" smtClean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800" b="1" dirty="0">
                    <a:solidFill>
                      <a:schemeClr val="tx2">
                        <a:lumMod val="50000"/>
                        <a:lumOff val="50000"/>
                      </a:schemeClr>
                    </a:solidFill>
                    <a:effectLst/>
                    <a:latin typeface="Times New Roman" panose="02020603050405020304" pitchFamily="18" charset="0"/>
                  </a:rPr>
                  <a:t>O </a:t>
                </a:r>
                <a:r>
                  <a:rPr lang="en-GB" dirty="0">
                    <a:latin typeface="Times New Roman" panose="02020603050405020304" pitchFamily="18" charset="0"/>
                  </a:rPr>
                  <a:t>stretch 1680 cm</a:t>
                </a:r>
                <a:r>
                  <a:rPr lang="en-GB" baseline="30000" dirty="0">
                    <a:latin typeface="Times New Roman" panose="02020603050405020304" pitchFamily="18" charset="0"/>
                  </a:rPr>
                  <a:t>–1</a:t>
                </a:r>
                <a:endParaRPr lang="en-GB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30AC84C5-05C5-4538-310B-B2C43430C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37" y="3024642"/>
                <a:ext cx="6097554" cy="2862322"/>
              </a:xfrm>
              <a:prstGeom prst="rect">
                <a:avLst/>
              </a:prstGeom>
              <a:blipFill>
                <a:blip r:embed="rId3"/>
                <a:stretch>
                  <a:fillRect l="-799" t="-1064" b="-23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agem 14">
            <a:extLst>
              <a:ext uri="{FF2B5EF4-FFF2-40B4-BE49-F238E27FC236}">
                <a16:creationId xmlns:a16="http://schemas.microsoft.com/office/drawing/2014/main" id="{ED90C439-689A-48E8-8749-ED94DA90E4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61" t="2960" r="4673" b="14245"/>
          <a:stretch/>
        </p:blipFill>
        <p:spPr>
          <a:xfrm>
            <a:off x="3901845" y="3367874"/>
            <a:ext cx="7695000" cy="1790401"/>
          </a:xfrm>
          <a:prstGeom prst="rect">
            <a:avLst/>
          </a:prstGeom>
        </p:spPr>
      </p:pic>
      <p:grpSp>
        <p:nvGrpSpPr>
          <p:cNvPr id="51" name="Agrupar 50">
            <a:extLst>
              <a:ext uri="{FF2B5EF4-FFF2-40B4-BE49-F238E27FC236}">
                <a16:creationId xmlns:a16="http://schemas.microsoft.com/office/drawing/2014/main" id="{F3C19B0C-B461-7A4E-B66E-0042017B97B2}"/>
              </a:ext>
            </a:extLst>
          </p:cNvPr>
          <p:cNvGrpSpPr/>
          <p:nvPr/>
        </p:nvGrpSpPr>
        <p:grpSpPr>
          <a:xfrm>
            <a:off x="567120" y="3954075"/>
            <a:ext cx="432000" cy="16920"/>
            <a:chOff x="567120" y="3954075"/>
            <a:chExt cx="432000" cy="169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390F3D73-9F81-6BA4-BB88-9A39AB58C7B6}"/>
                    </a:ext>
                  </a:extLst>
                </p14:cNvPr>
                <p14:cNvContentPartPr/>
                <p14:nvPr/>
              </p14:nvContentPartPr>
              <p14:xfrm>
                <a:off x="567120" y="3962715"/>
                <a:ext cx="185760" cy="8280"/>
              </p14:xfrm>
            </p:contentPart>
          </mc:Choice>
          <mc:Fallback xmlns=""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390F3D73-9F81-6BA4-BB88-9A39AB58C7B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49480" y="3945075"/>
                  <a:ext cx="2214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02B2C260-0A00-F90D-E6A4-36932E06B157}"/>
                    </a:ext>
                  </a:extLst>
                </p14:cNvPr>
                <p14:cNvContentPartPr/>
                <p14:nvPr/>
              </p14:nvContentPartPr>
              <p14:xfrm>
                <a:off x="849360" y="3954075"/>
                <a:ext cx="149760" cy="4680"/>
              </p14:xfrm>
            </p:contentPart>
          </mc:Choice>
          <mc:Fallback xmlns=""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02B2C260-0A00-F90D-E6A4-36932E06B15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31360" y="3936435"/>
                  <a:ext cx="18540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Agrupar 49">
            <a:extLst>
              <a:ext uri="{FF2B5EF4-FFF2-40B4-BE49-F238E27FC236}">
                <a16:creationId xmlns:a16="http://schemas.microsoft.com/office/drawing/2014/main" id="{FE1AE1C8-8EC7-1937-D0E6-3E7B72EFF585}"/>
              </a:ext>
            </a:extLst>
          </p:cNvPr>
          <p:cNvGrpSpPr/>
          <p:nvPr/>
        </p:nvGrpSpPr>
        <p:grpSpPr>
          <a:xfrm>
            <a:off x="1244640" y="3925995"/>
            <a:ext cx="2334240" cy="44640"/>
            <a:chOff x="1244640" y="3925995"/>
            <a:chExt cx="2334240" cy="446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36D95F07-645E-C5F9-21ED-34D7B5B39A7B}"/>
                    </a:ext>
                  </a:extLst>
                </p14:cNvPr>
                <p14:cNvContentPartPr/>
                <p14:nvPr/>
              </p14:nvContentPartPr>
              <p14:xfrm>
                <a:off x="1244640" y="3952995"/>
                <a:ext cx="185040" cy="360"/>
              </p14:xfrm>
            </p:contentPart>
          </mc:Choice>
          <mc:Fallback xmlns=""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36D95F07-645E-C5F9-21ED-34D7B5B39A7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226640" y="3935355"/>
                  <a:ext cx="2206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132EBE1F-A291-C77F-02EC-0CED0E454D19}"/>
                    </a:ext>
                  </a:extLst>
                </p14:cNvPr>
                <p14:cNvContentPartPr/>
                <p14:nvPr/>
              </p14:nvContentPartPr>
              <p14:xfrm>
                <a:off x="1600680" y="3958395"/>
                <a:ext cx="206640" cy="360"/>
              </p14:xfrm>
            </p:contentPart>
          </mc:Choice>
          <mc:Fallback xmlns=""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132EBE1F-A291-C77F-02EC-0CED0E454D1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83040" y="3940755"/>
                  <a:ext cx="242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3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7F86DC04-DDEB-0BBA-8021-7304574830B2}"/>
                    </a:ext>
                  </a:extLst>
                </p14:cNvPr>
                <p14:cNvContentPartPr/>
                <p14:nvPr/>
              </p14:nvContentPartPr>
              <p14:xfrm>
                <a:off x="1981560" y="3958395"/>
                <a:ext cx="137880" cy="8640"/>
              </p14:xfrm>
            </p:contentPart>
          </mc:Choice>
          <mc:Fallback xmlns=""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7F86DC04-DDEB-0BBA-8021-7304574830B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963920" y="3940755"/>
                  <a:ext cx="1735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50062377-0226-40D5-8278-D40AC88FABCA}"/>
                    </a:ext>
                  </a:extLst>
                </p14:cNvPr>
                <p14:cNvContentPartPr/>
                <p14:nvPr/>
              </p14:nvContentPartPr>
              <p14:xfrm>
                <a:off x="2300880" y="3965955"/>
                <a:ext cx="124200" cy="1440"/>
              </p14:xfrm>
            </p:contentPart>
          </mc:Choice>
          <mc:Fallback xmlns=""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50062377-0226-40D5-8278-D40AC88FABC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282880" y="3948315"/>
                  <a:ext cx="1598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7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11146468-7FC9-8DEA-2961-5A07C2F29B6F}"/>
                    </a:ext>
                  </a:extLst>
                </p14:cNvPr>
                <p14:cNvContentPartPr/>
                <p14:nvPr/>
              </p14:nvContentPartPr>
              <p14:xfrm>
                <a:off x="2584920" y="3942195"/>
                <a:ext cx="168840" cy="2520"/>
              </p14:xfrm>
            </p:contentPart>
          </mc:Choice>
          <mc:Fallback xmlns=""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11146468-7FC9-8DEA-2961-5A07C2F29B6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567280" y="3924195"/>
                  <a:ext cx="2044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9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081456EB-66E4-2FF7-2C38-AB8D49D2BC6F}"/>
                    </a:ext>
                  </a:extLst>
                </p14:cNvPr>
                <p14:cNvContentPartPr/>
                <p14:nvPr/>
              </p14:nvContentPartPr>
              <p14:xfrm>
                <a:off x="2893800" y="3953715"/>
                <a:ext cx="236160" cy="16920"/>
              </p14:xfrm>
            </p:contentPart>
          </mc:Choice>
          <mc:Fallback xmlns=""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081456EB-66E4-2FF7-2C38-AB8D49D2BC6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876160" y="3935715"/>
                  <a:ext cx="2718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1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29D946FB-02DD-E32E-5C82-B2653B89A615}"/>
                    </a:ext>
                  </a:extLst>
                </p14:cNvPr>
                <p14:cNvContentPartPr/>
                <p14:nvPr/>
              </p14:nvContentPartPr>
              <p14:xfrm>
                <a:off x="3342720" y="3925995"/>
                <a:ext cx="236160" cy="3960"/>
              </p14:xfrm>
            </p:contentPart>
          </mc:Choice>
          <mc:Fallback xmlns=""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29D946FB-02DD-E32E-5C82-B2653B89A61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324720" y="3907995"/>
                  <a:ext cx="27180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Agrupar 58">
            <a:extLst>
              <a:ext uri="{FF2B5EF4-FFF2-40B4-BE49-F238E27FC236}">
                <a16:creationId xmlns:a16="http://schemas.microsoft.com/office/drawing/2014/main" id="{8067F72A-0E7D-2DB4-41A8-DE144F6D1445}"/>
              </a:ext>
            </a:extLst>
          </p:cNvPr>
          <p:cNvGrpSpPr/>
          <p:nvPr/>
        </p:nvGrpSpPr>
        <p:grpSpPr>
          <a:xfrm>
            <a:off x="649560" y="5165835"/>
            <a:ext cx="1803600" cy="26280"/>
            <a:chOff x="649560" y="5165835"/>
            <a:chExt cx="1803600" cy="2628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3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E15B8AF2-A58A-7205-A386-4AFE9F36D558}"/>
                    </a:ext>
                  </a:extLst>
                </p14:cNvPr>
                <p14:cNvContentPartPr/>
                <p14:nvPr/>
              </p14:nvContentPartPr>
              <p14:xfrm>
                <a:off x="649560" y="5165835"/>
                <a:ext cx="103320" cy="24120"/>
              </p14:xfrm>
            </p:contentPart>
          </mc:Choice>
          <mc:Fallback xmlns=""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E15B8AF2-A58A-7205-A386-4AFE9F36D55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31560" y="5147835"/>
                  <a:ext cx="1389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5">
              <p14:nvContentPartPr>
                <p14:cNvPr id="54" name="Tinta 53">
                  <a:extLst>
                    <a:ext uri="{FF2B5EF4-FFF2-40B4-BE49-F238E27FC236}">
                      <a16:creationId xmlns:a16="http://schemas.microsoft.com/office/drawing/2014/main" id="{C4C1BA7F-BC9F-6C51-7ADD-498CFB0183B6}"/>
                    </a:ext>
                  </a:extLst>
                </p14:cNvPr>
                <p14:cNvContentPartPr/>
                <p14:nvPr/>
              </p14:nvContentPartPr>
              <p14:xfrm>
                <a:off x="869880" y="5184915"/>
                <a:ext cx="154080" cy="6840"/>
              </p14:xfrm>
            </p:contentPart>
          </mc:Choice>
          <mc:Fallback xmlns="">
            <p:pic>
              <p:nvPicPr>
                <p:cNvPr id="54" name="Tinta 53">
                  <a:extLst>
                    <a:ext uri="{FF2B5EF4-FFF2-40B4-BE49-F238E27FC236}">
                      <a16:creationId xmlns:a16="http://schemas.microsoft.com/office/drawing/2014/main" id="{C4C1BA7F-BC9F-6C51-7ADD-498CFB0183B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51880" y="5167275"/>
                  <a:ext cx="1897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7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AEF50CC6-7EB3-FE94-C0DA-A1147A8ED22F}"/>
                    </a:ext>
                  </a:extLst>
                </p14:cNvPr>
                <p14:cNvContentPartPr/>
                <p14:nvPr/>
              </p14:nvContentPartPr>
              <p14:xfrm>
                <a:off x="1225920" y="5177355"/>
                <a:ext cx="152280" cy="8280"/>
              </p14:xfrm>
            </p:contentPart>
          </mc:Choice>
          <mc:Fallback xmlns=""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AEF50CC6-7EB3-FE94-C0DA-A1147A8ED22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208280" y="5159715"/>
                  <a:ext cx="1879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9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D5B93A10-2815-93C7-954C-3E1707F73EE4}"/>
                    </a:ext>
                  </a:extLst>
                </p14:cNvPr>
                <p14:cNvContentPartPr/>
                <p14:nvPr/>
              </p14:nvContentPartPr>
              <p14:xfrm>
                <a:off x="1553520" y="5183115"/>
                <a:ext cx="218880" cy="1440"/>
              </p14:xfrm>
            </p:contentPart>
          </mc:Choice>
          <mc:Fallback xmlns=""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D5B93A10-2815-93C7-954C-3E1707F73EE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535520" y="5165115"/>
                  <a:ext cx="2545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1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DD8238CF-7D8D-4A86-9704-9A7CDD5768E6}"/>
                    </a:ext>
                  </a:extLst>
                </p14:cNvPr>
                <p14:cNvContentPartPr/>
                <p14:nvPr/>
              </p14:nvContentPartPr>
              <p14:xfrm>
                <a:off x="1942680" y="5191755"/>
                <a:ext cx="188640" cy="360"/>
              </p14:xfrm>
            </p:contentPart>
          </mc:Choice>
          <mc:Fallback xmlns="">
            <p:pic>
              <p:nvPicPr>
                <p:cNvPr id="57" name="Tinta 56">
                  <a:extLst>
                    <a:ext uri="{FF2B5EF4-FFF2-40B4-BE49-F238E27FC236}">
                      <a16:creationId xmlns:a16="http://schemas.microsoft.com/office/drawing/2014/main" id="{DD8238CF-7D8D-4A86-9704-9A7CDD5768E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924680" y="5173755"/>
                  <a:ext cx="224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3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9439F822-13DC-20E5-9908-844E83839271}"/>
                    </a:ext>
                  </a:extLst>
                </p14:cNvPr>
                <p14:cNvContentPartPr/>
                <p14:nvPr/>
              </p14:nvContentPartPr>
              <p14:xfrm>
                <a:off x="2323560" y="5178435"/>
                <a:ext cx="129600" cy="8280"/>
              </p14:xfrm>
            </p:contentPart>
          </mc:Choice>
          <mc:Fallback xmlns=""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9439F822-13DC-20E5-9908-844E8383927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305560" y="5160435"/>
                  <a:ext cx="16524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Agrupar 63">
            <a:extLst>
              <a:ext uri="{FF2B5EF4-FFF2-40B4-BE49-F238E27FC236}">
                <a16:creationId xmlns:a16="http://schemas.microsoft.com/office/drawing/2014/main" id="{61F70030-1270-2F03-A4FC-9051C5223422}"/>
              </a:ext>
            </a:extLst>
          </p:cNvPr>
          <p:cNvGrpSpPr/>
          <p:nvPr/>
        </p:nvGrpSpPr>
        <p:grpSpPr>
          <a:xfrm>
            <a:off x="2607600" y="5158275"/>
            <a:ext cx="969120" cy="29880"/>
            <a:chOff x="2607600" y="5158275"/>
            <a:chExt cx="969120" cy="2988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5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46D501EC-E74A-7E78-A28E-44DF3FB433FD}"/>
                    </a:ext>
                  </a:extLst>
                </p14:cNvPr>
                <p14:cNvContentPartPr/>
                <p14:nvPr/>
              </p14:nvContentPartPr>
              <p14:xfrm>
                <a:off x="2607600" y="5158275"/>
                <a:ext cx="97560" cy="24120"/>
              </p14:xfrm>
            </p:contentPart>
          </mc:Choice>
          <mc:Fallback xmlns=""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46D501EC-E74A-7E78-A28E-44DF3FB433F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589960" y="5140275"/>
                  <a:ext cx="1332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7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CEEB1EFF-B303-D601-2822-6716815685AF}"/>
                    </a:ext>
                  </a:extLst>
                </p14:cNvPr>
                <p14:cNvContentPartPr/>
                <p14:nvPr/>
              </p14:nvContentPartPr>
              <p14:xfrm>
                <a:off x="2848440" y="5180595"/>
                <a:ext cx="168840" cy="7560"/>
              </p14:xfrm>
            </p:contentPart>
          </mc:Choice>
          <mc:Fallback xmlns=""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CEEB1EFF-B303-D601-2822-6716815685A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830800" y="5162595"/>
                  <a:ext cx="2044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9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A49C8944-264B-8988-A2A1-1BB1416150CA}"/>
                    </a:ext>
                  </a:extLst>
                </p14:cNvPr>
                <p14:cNvContentPartPr/>
                <p14:nvPr/>
              </p14:nvContentPartPr>
              <p14:xfrm>
                <a:off x="3196560" y="5167995"/>
                <a:ext cx="141120" cy="5760"/>
              </p14:xfrm>
            </p:contentPart>
          </mc:Choice>
          <mc:Fallback xmlns=""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A49C8944-264B-8988-A2A1-1BB1416150C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178560" y="5150355"/>
                  <a:ext cx="1767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1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7964D84C-DC51-198C-8F73-E55E67B00EDB}"/>
                    </a:ext>
                  </a:extLst>
                </p14:cNvPr>
                <p14:cNvContentPartPr/>
                <p14:nvPr/>
              </p14:nvContentPartPr>
              <p14:xfrm>
                <a:off x="3464040" y="5165835"/>
                <a:ext cx="112680" cy="2520"/>
              </p14:xfrm>
            </p:contentPart>
          </mc:Choice>
          <mc:Fallback xmlns=""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7964D84C-DC51-198C-8F73-E55E67B00ED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446400" y="5147835"/>
                  <a:ext cx="148320" cy="381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C6F622B3-5B69-F19C-EC09-459EF9739273}"/>
              </a:ext>
            </a:extLst>
          </p:cNvPr>
          <p:cNvSpPr txBox="1"/>
          <p:nvPr/>
        </p:nvSpPr>
        <p:spPr>
          <a:xfrm>
            <a:off x="5102788" y="1235970"/>
            <a:ext cx="6795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C–H </a:t>
            </a:r>
            <a:r>
              <a:rPr lang="en-GB" dirty="0">
                <a:effectLst/>
                <a:latin typeface="Times New Roman" panose="02020603050405020304" pitchFamily="18" charset="0"/>
              </a:rPr>
              <a:t>stretch : 2830–2695 cm</a:t>
            </a:r>
            <a:r>
              <a:rPr lang="en-GB" baseline="30000" dirty="0">
                <a:effectLst/>
                <a:latin typeface="Times New Roman" panose="02020603050405020304" pitchFamily="18" charset="0"/>
              </a:rPr>
              <a:t>–1</a:t>
            </a:r>
            <a:r>
              <a:rPr lang="en-GB" dirty="0">
                <a:effectLst/>
                <a:latin typeface="Times New Roman" panose="02020603050405020304" pitchFamily="18" charset="0"/>
              </a:rPr>
              <a:t> </a:t>
            </a:r>
          </a:p>
          <a:p>
            <a:endParaRPr lang="en-GB" dirty="0">
              <a:latin typeface="Times New Roman" panose="02020603050405020304" pitchFamily="18" charset="0"/>
            </a:endParaRPr>
          </a:p>
          <a:p>
            <a:r>
              <a:rPr lang="en-GB" dirty="0">
                <a:effectLst/>
                <a:latin typeface="Times New Roman" panose="02020603050405020304" pitchFamily="18" charset="0"/>
              </a:rPr>
              <a:t>(two bands: C–H stretch +  overtone of the C–H bend of the aldehyde)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5284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25D3D-46A0-4A65-A756-2B7272171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00" y="279000"/>
            <a:ext cx="10515600" cy="1325563"/>
          </a:xfrm>
        </p:spPr>
        <p:txBody>
          <a:bodyPr/>
          <a:lstStyle/>
          <a:p>
            <a:r>
              <a:rPr lang="en-US" dirty="0"/>
              <a:t>Carboxylic acids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2401DB-C491-4E8C-8D41-1AB75839C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7F59D-5151-414F-8AC1-00C1713A7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3845D4-6588-4E08-A2FC-D8B9C36D1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33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572E0A-1E1E-41B6-80E7-CFA4776D06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191"/>
          <a:stretch/>
        </p:blipFill>
        <p:spPr>
          <a:xfrm>
            <a:off x="1198733" y="4437068"/>
            <a:ext cx="10155067" cy="1224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296EFB05-F09D-373F-88C8-69326D9BC6AA}"/>
                  </a:ext>
                </a:extLst>
              </p:cNvPr>
              <p:cNvSpPr txBox="1"/>
              <p:nvPr/>
            </p:nvSpPr>
            <p:spPr>
              <a:xfrm>
                <a:off x="1101000" y="1501578"/>
                <a:ext cx="981000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b="1" dirty="0">
                    <a:solidFill>
                      <a:schemeClr val="tx2">
                        <a:lumMod val="50000"/>
                        <a:lumOff val="50000"/>
                      </a:schemeClr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14:m>
                  <m:oMath xmlns:m="http://schemas.openxmlformats.org/officeDocument/2006/math">
                    <m:r>
                      <a:rPr lang="pt-BR" sz="1800" b="1" i="1" kern="1200" smtClean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b="1" dirty="0">
                    <a:solidFill>
                      <a:schemeClr val="tx2">
                        <a:lumMod val="50000"/>
                        <a:lumOff val="50000"/>
                      </a:schemeClr>
                    </a:solidFill>
                    <a:effectLst/>
                    <a:latin typeface="Times New Roman" panose="02020603050405020304" pitchFamily="18" charset="0"/>
                  </a:rPr>
                  <a:t>H  </a:t>
                </a:r>
                <a:r>
                  <a:rPr lang="en-GB" dirty="0">
                    <a:effectLst/>
                    <a:latin typeface="Times New Roman" panose="02020603050405020304" pitchFamily="18" charset="0"/>
                  </a:rPr>
                  <a:t>stretch</a:t>
                </a:r>
                <a:br>
                  <a:rPr lang="en-GB" dirty="0"/>
                </a:br>
                <a:r>
                  <a:rPr lang="en-GB" dirty="0">
                    <a:effectLst/>
                    <a:latin typeface="Times New Roman" panose="02020603050405020304" pitchFamily="18" charset="0"/>
                  </a:rPr>
                  <a:t>‘free’ OH (~ 3520 cm</a:t>
                </a:r>
                <a:r>
                  <a:rPr lang="en-GB" baseline="30000" dirty="0">
                    <a:effectLst/>
                    <a:latin typeface="Times New Roman" panose="02020603050405020304" pitchFamily="18" charset="0"/>
                  </a:rPr>
                  <a:t>–1</a:t>
                </a:r>
                <a:r>
                  <a:rPr lang="en-GB" dirty="0">
                    <a:effectLst/>
                    <a:latin typeface="Times New Roman" panose="02020603050405020304" pitchFamily="18" charset="0"/>
                  </a:rPr>
                  <a:t>), vapor phase or in very dilute (&lt;0.01 M) solution in a non-polar solvent;</a:t>
                </a:r>
              </a:p>
              <a:p>
                <a:r>
                  <a:rPr lang="en-GB" dirty="0">
                    <a:latin typeface="Times New Roman" panose="02020603050405020304" pitchFamily="18" charset="0"/>
                  </a:rPr>
                  <a:t>Very broad (strongly H-bonded) </a:t>
                </a:r>
                <a:r>
                  <a:rPr lang="en-GB" dirty="0">
                    <a:effectLst/>
                    <a:latin typeface="Times New Roman" panose="02020603050405020304" pitchFamily="18" charset="0"/>
                  </a:rPr>
                  <a:t>3300–2500 cm</a:t>
                </a:r>
                <a:r>
                  <a:rPr lang="en-GB" baseline="30000" dirty="0">
                    <a:effectLst/>
                    <a:latin typeface="Times New Roman" panose="02020603050405020304" pitchFamily="18" charset="0"/>
                  </a:rPr>
                  <a:t>–1  </a:t>
                </a:r>
                <a:r>
                  <a:rPr lang="en-GB" dirty="0">
                    <a:effectLst/>
                    <a:latin typeface="Times New Roman" panose="02020603050405020304" pitchFamily="18" charset="0"/>
                  </a:rPr>
                  <a:t>region (centred ~3000 cm</a:t>
                </a:r>
                <a:r>
                  <a:rPr lang="en-GB" baseline="30000" dirty="0">
                    <a:effectLst/>
                    <a:latin typeface="Times New Roman" panose="02020603050405020304" pitchFamily="18" charset="0"/>
                  </a:rPr>
                  <a:t>–1</a:t>
                </a:r>
                <a:r>
                  <a:rPr lang="en-GB" dirty="0"/>
                  <a:t>)</a:t>
                </a: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296EFB05-F09D-373F-88C8-69326D9BC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000" y="1501578"/>
                <a:ext cx="9810000" cy="923330"/>
              </a:xfrm>
              <a:prstGeom prst="rect">
                <a:avLst/>
              </a:prstGeom>
              <a:blipFill>
                <a:blip r:embed="rId3"/>
                <a:stretch>
                  <a:fillRect l="-559" t="-3289" b="-98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m 9">
            <a:extLst>
              <a:ext uri="{FF2B5EF4-FFF2-40B4-BE49-F238E27FC236}">
                <a16:creationId xmlns:a16="http://schemas.microsoft.com/office/drawing/2014/main" id="{C51F5FA1-9D87-EE50-2D5B-66CB2D9D9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50" y="2514329"/>
            <a:ext cx="2038635" cy="11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033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3C801-B4FB-4506-BAE0-487178B4D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Esters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330525-9584-4163-A752-76801CD69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6EA797-26FC-4F84-874C-758A8E177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5AC1C-1691-4080-9994-839F836E5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34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48EE0F-EB70-4427-9489-25E7A30F02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101"/>
          <a:stretch/>
        </p:blipFill>
        <p:spPr>
          <a:xfrm>
            <a:off x="3351000" y="827711"/>
            <a:ext cx="7563906" cy="26006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03E08F-33CD-4A76-9FB4-11DDED171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3163" y="3729913"/>
            <a:ext cx="7563906" cy="229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60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F6D59-F03F-4391-9CF8-6E1244268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Amides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FAD1A9-5CC8-413E-96A3-75394B4C2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DE9C76-665A-475B-A03C-A25CD7BC4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DAFFE8-97E8-4A5D-96CC-3362BA9E4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35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810E7F-942A-447B-B062-DEBA9686D3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705"/>
          <a:stretch/>
        </p:blipFill>
        <p:spPr>
          <a:xfrm>
            <a:off x="1037519" y="2006600"/>
            <a:ext cx="10116962" cy="167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9361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9CBE4-E74A-4276-B34E-53E2BE46F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Acid chlorides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CEAC89-52F1-4383-B366-FEAC51DFF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7CC523-6631-4DDF-A0E3-8363E30EC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EED06D-A315-4420-8911-97B9BBE60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36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7DAC3A-312A-412B-B9B6-BF0DFB6D32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131"/>
          <a:stretch/>
        </p:blipFill>
        <p:spPr>
          <a:xfrm>
            <a:off x="134842" y="2186732"/>
            <a:ext cx="11670472" cy="133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1423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54E31-C2BE-4650-8D8C-2E14B2001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Anhydrides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DA3E84-AFB9-4A32-8EC5-AEFD1DC8A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D01573-4085-4624-86B2-6D98CBC98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55CA6A-8AE5-48DD-A0C5-F4642F7CE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37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DA439E-E1B4-4236-A918-B9BFC312C6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099"/>
          <a:stretch/>
        </p:blipFill>
        <p:spPr>
          <a:xfrm>
            <a:off x="485158" y="2210938"/>
            <a:ext cx="11221684" cy="163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02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6F82E-FEC3-4E3F-8625-A58B78872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Amines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26CFB8-ADC5-43D0-A8DF-793D930EB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584847-BFF3-4180-AED7-266FED48A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807942-50A9-424D-B2A8-1A267B500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38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8A6FE4-A05E-4308-9617-DCC16E14C1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729"/>
          <a:stretch/>
        </p:blipFill>
        <p:spPr>
          <a:xfrm>
            <a:off x="168382" y="2165603"/>
            <a:ext cx="11341557" cy="289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448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8B035-1BA8-4F1B-B7C4-6B38D5457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References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C28FA-481B-49ED-BF07-6FBC1932C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229" y="1729168"/>
            <a:ext cx="10515600" cy="3998306"/>
          </a:xfrm>
        </p:spPr>
        <p:txBody>
          <a:bodyPr>
            <a:normAutofit lnSpcReduction="10000"/>
          </a:bodyPr>
          <a:lstStyle/>
          <a:p>
            <a:r>
              <a:rPr lang="en-GB" sz="1600" dirty="0"/>
              <a:t>Larkin, Peter. </a:t>
            </a:r>
            <a:r>
              <a:rPr lang="en-GB" sz="1600" i="1" dirty="0"/>
              <a:t>Infrared and Raman spectroscopy: principles and spectral interpretation</a:t>
            </a:r>
            <a:r>
              <a:rPr lang="en-GB" sz="1600" dirty="0"/>
              <a:t>. Elsevier, 2017.</a:t>
            </a:r>
          </a:p>
          <a:p>
            <a:r>
              <a:rPr lang="en-GB" sz="1600" dirty="0"/>
              <a:t>Pavia, Donald L., et al. </a:t>
            </a:r>
            <a:r>
              <a:rPr lang="en-GB" sz="1600" i="1" dirty="0"/>
              <a:t>Introduction to spectroscopy</a:t>
            </a:r>
            <a:r>
              <a:rPr lang="en-GB" sz="1600" dirty="0"/>
              <a:t>. Cengage learning, 2014.</a:t>
            </a:r>
          </a:p>
          <a:p>
            <a:r>
              <a:rPr lang="en-GB" sz="1600" dirty="0" err="1"/>
              <a:t>Banwell</a:t>
            </a:r>
            <a:r>
              <a:rPr lang="en-GB" sz="1600" dirty="0"/>
              <a:t>, C. N. </a:t>
            </a:r>
            <a:r>
              <a:rPr lang="en-GB" sz="1600" i="1" dirty="0"/>
              <a:t>Fundamentals of Molecular Spectroscopy: By CN </a:t>
            </a:r>
            <a:r>
              <a:rPr lang="en-GB" sz="1600" i="1" dirty="0" err="1"/>
              <a:t>Banwell</a:t>
            </a:r>
            <a:r>
              <a:rPr lang="en-GB" sz="1600" dirty="0"/>
              <a:t>. New York, McGraw-Hill, 1983.</a:t>
            </a:r>
          </a:p>
          <a:p>
            <a:r>
              <a:rPr lang="en-GB" sz="1600" dirty="0"/>
              <a:t>Infrared Spectral Interpretation by Brian Smith, CRC Press, 1999</a:t>
            </a:r>
          </a:p>
          <a:p>
            <a:r>
              <a:rPr lang="en-GB" sz="1600" dirty="0"/>
              <a:t>Infrared Spectroscopy: Fundamentals and Applications by Barbara </a:t>
            </a:r>
            <a:r>
              <a:rPr lang="en-GB" sz="1600" dirty="0" err="1"/>
              <a:t>Atuart</a:t>
            </a:r>
            <a:r>
              <a:rPr lang="en-GB" sz="1600" dirty="0"/>
              <a:t>, John </a:t>
            </a:r>
            <a:r>
              <a:rPr lang="en-GB" sz="1600" dirty="0" err="1"/>
              <a:t>Wiley&amp;Sons</a:t>
            </a:r>
            <a:r>
              <a:rPr lang="en-GB" sz="1600" dirty="0"/>
              <a:t>,</a:t>
            </a:r>
          </a:p>
          <a:p>
            <a:r>
              <a:rPr lang="en-GB" sz="1600" dirty="0"/>
              <a:t>Ltd., 2004</a:t>
            </a:r>
          </a:p>
          <a:p>
            <a:r>
              <a:rPr lang="en-GB" sz="1600" dirty="0"/>
              <a:t>Interpretation of Infrared Spectra, A Practical Approach by John Coates in </a:t>
            </a:r>
            <a:r>
              <a:rPr lang="en-GB" sz="1600" dirty="0" err="1"/>
              <a:t>Encyclopedia</a:t>
            </a:r>
            <a:r>
              <a:rPr lang="en-GB" sz="1600" dirty="0"/>
              <a:t> of</a:t>
            </a:r>
          </a:p>
          <a:p>
            <a:r>
              <a:rPr lang="en-GB" sz="1600" dirty="0"/>
              <a:t>Analytical Chemistry pp. 10815-10837, John </a:t>
            </a:r>
            <a:r>
              <a:rPr lang="en-GB" sz="1600" dirty="0" err="1"/>
              <a:t>Wiley&amp;Sons</a:t>
            </a:r>
            <a:r>
              <a:rPr lang="en-GB" sz="1600" dirty="0"/>
              <a:t> Ltd, Chichester, 2000</a:t>
            </a:r>
          </a:p>
          <a:p>
            <a:r>
              <a:rPr lang="en-GB" sz="1600" dirty="0"/>
              <a:t>The National Institute of Standards and Technology (NIST), NIST Standard Reference Database 69: </a:t>
            </a:r>
            <a:r>
              <a:rPr lang="en-GB" sz="1600" i="1" dirty="0"/>
              <a:t>NIST Chemistry </a:t>
            </a:r>
            <a:r>
              <a:rPr lang="en-GB" sz="1600" i="1" dirty="0" err="1"/>
              <a:t>WebBook</a:t>
            </a:r>
            <a:r>
              <a:rPr lang="en-GB" sz="1600" i="1" dirty="0"/>
              <a:t>, </a:t>
            </a:r>
            <a:r>
              <a:rPr lang="en-GB" sz="1600" dirty="0">
                <a:hlinkClick r:id="rId2"/>
              </a:rPr>
              <a:t>https://www.nist.gov/about-nist</a:t>
            </a:r>
            <a:endParaRPr lang="en-GB" sz="1600" dirty="0"/>
          </a:p>
          <a:p>
            <a:r>
              <a:rPr lang="en-GB" sz="1600" dirty="0">
                <a:hlinkClick r:id="rId3"/>
              </a:rPr>
              <a:t>https://www.chemicalbook.com/SpectrumEN_78-79-5_IR1.htm</a:t>
            </a:r>
            <a:endParaRPr lang="en-GB" sz="1600" dirty="0"/>
          </a:p>
          <a:p>
            <a:endParaRPr lang="en-GB" sz="1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375B2-D4B9-404F-AB68-C633BD76A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3/1/20XX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834F0-0272-4078-ABF1-BE90AD5AC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Vibrational spectroscopy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46FC1-A9BF-4281-8652-EFDEAE5A8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154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7FFDD70-84F9-4DDB-74AA-FE9E11107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  <a:endParaRPr lang="en-US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2468B98-2E25-29EB-C3A2-84B18DB78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Vibrational spectroscopy</a:t>
            </a:r>
          </a:p>
          <a:p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1925134-CD79-2C6E-A1FE-F44121439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D8E49278-42DD-BA34-79C8-1A94F2EF8DAA}"/>
              </a:ext>
            </a:extLst>
          </p:cNvPr>
          <p:cNvSpPr txBox="1"/>
          <p:nvPr/>
        </p:nvSpPr>
        <p:spPr>
          <a:xfrm>
            <a:off x="838200" y="639074"/>
            <a:ext cx="10000344" cy="89056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Clr>
                <a:schemeClr val="tx2">
                  <a:lumMod val="10000"/>
                  <a:lumOff val="90000"/>
                </a:schemeClr>
              </a:buClr>
              <a:buSzPct val="80000"/>
            </a:pPr>
            <a:r>
              <a:rPr lang="en-US" sz="2400" dirty="0">
                <a:gradFill flip="none" rotWithShape="1">
                  <a:gsLst>
                    <a:gs pos="0">
                      <a:schemeClr val="accent5"/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latin typeface="Calibri" panose="020F0502020204030204" pitchFamily="34" charset="0"/>
                <a:cs typeface="Angsana New" panose="02020603050405020304" pitchFamily="18" charset="-34"/>
              </a:rPr>
              <a:t>Absorption frequencies of functional groups</a:t>
            </a:r>
          </a:p>
        </p:txBody>
      </p:sp>
      <p:grpSp>
        <p:nvGrpSpPr>
          <p:cNvPr id="366" name="Agrupar 365">
            <a:extLst>
              <a:ext uri="{FF2B5EF4-FFF2-40B4-BE49-F238E27FC236}">
                <a16:creationId xmlns:a16="http://schemas.microsoft.com/office/drawing/2014/main" id="{A9E3EB20-67C9-3216-4F6D-9FFE1B0BF861}"/>
              </a:ext>
            </a:extLst>
          </p:cNvPr>
          <p:cNvGrpSpPr/>
          <p:nvPr/>
        </p:nvGrpSpPr>
        <p:grpSpPr>
          <a:xfrm>
            <a:off x="428625" y="1136234"/>
            <a:ext cx="11315700" cy="4755383"/>
            <a:chOff x="476250" y="1136234"/>
            <a:chExt cx="11315700" cy="4755383"/>
          </a:xfrm>
        </p:grpSpPr>
        <p:pic>
          <p:nvPicPr>
            <p:cNvPr id="334" name="Imagem 333" descr="Interface gráfica do usuário, Aplicativo, Word&#10;&#10;Descrição gerada automaticamente">
              <a:extLst>
                <a:ext uri="{FF2B5EF4-FFF2-40B4-BE49-F238E27FC236}">
                  <a16:creationId xmlns:a16="http://schemas.microsoft.com/office/drawing/2014/main" id="{EC5AB075-59AC-4433-7AD0-EDAFA56C8E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187"/>
            <a:stretch/>
          </p:blipFill>
          <p:spPr>
            <a:xfrm>
              <a:off x="476250" y="1136234"/>
              <a:ext cx="11315700" cy="4755383"/>
            </a:xfrm>
            <a:prstGeom prst="rect">
              <a:avLst/>
            </a:prstGeom>
          </p:spPr>
        </p:pic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F9C80448-C058-5F42-22B4-CBE29C10EDBB}"/>
                </a:ext>
              </a:extLst>
            </p:cNvPr>
            <p:cNvSpPr/>
            <p:nvPr/>
          </p:nvSpPr>
          <p:spPr>
            <a:xfrm>
              <a:off x="1175657" y="1791478"/>
              <a:ext cx="1054359" cy="354563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2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D9E8E11B-661C-F56D-D122-6A930FF51290}"/>
                </a:ext>
              </a:extLst>
            </p:cNvPr>
            <p:cNvSpPr/>
            <p:nvPr/>
          </p:nvSpPr>
          <p:spPr>
            <a:xfrm>
              <a:off x="2230016" y="1791478"/>
              <a:ext cx="687355" cy="3545632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  <a:alpha val="20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E33903B4-07A6-B0C3-7520-D5748EFE0380}"/>
                    </a:ext>
                  </a:extLst>
                </p14:cNvPr>
                <p14:cNvContentPartPr/>
                <p14:nvPr/>
              </p14:nvContentPartPr>
              <p14:xfrm>
                <a:off x="2270911" y="4744299"/>
                <a:ext cx="169560" cy="126360"/>
              </p14:xfrm>
            </p:contentPart>
          </mc:Choice>
          <mc:Fallback xmlns=""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E33903B4-07A6-B0C3-7520-D5748EFE038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53271" y="4726659"/>
                  <a:ext cx="2052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9C2263EE-F95A-EF4F-2F40-63C92827BC7C}"/>
                    </a:ext>
                  </a:extLst>
                </p14:cNvPr>
                <p14:cNvContentPartPr/>
                <p14:nvPr/>
              </p14:nvContentPartPr>
              <p14:xfrm>
                <a:off x="2539111" y="4797219"/>
                <a:ext cx="87840" cy="12240"/>
              </p14:xfrm>
            </p:contentPart>
          </mc:Choice>
          <mc:Fallback xmlns=""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9C2263EE-F95A-EF4F-2F40-63C92827BC7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521111" y="4779579"/>
                  <a:ext cx="123480" cy="478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4" name="Agrupar 33">
              <a:extLst>
                <a:ext uri="{FF2B5EF4-FFF2-40B4-BE49-F238E27FC236}">
                  <a16:creationId xmlns:a16="http://schemas.microsoft.com/office/drawing/2014/main" id="{E20B5F96-D509-15B2-D29D-9E4895EBAA9D}"/>
                </a:ext>
              </a:extLst>
            </p:cNvPr>
            <p:cNvGrpSpPr/>
            <p:nvPr/>
          </p:nvGrpSpPr>
          <p:grpSpPr>
            <a:xfrm>
              <a:off x="2721631" y="4728099"/>
              <a:ext cx="114480" cy="214200"/>
              <a:chOff x="2721631" y="4728099"/>
              <a:chExt cx="114480" cy="214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1" name="Tinta 30">
                    <a:extLst>
                      <a:ext uri="{FF2B5EF4-FFF2-40B4-BE49-F238E27FC236}">
                        <a16:creationId xmlns:a16="http://schemas.microsoft.com/office/drawing/2014/main" id="{D6E6661A-B3F6-1384-2020-9F7AE79CA2E5}"/>
                      </a:ext>
                    </a:extLst>
                  </p14:cNvPr>
                  <p14:cNvContentPartPr/>
                  <p14:nvPr/>
                </p14:nvContentPartPr>
                <p14:xfrm>
                  <a:off x="2721631" y="4733499"/>
                  <a:ext cx="13320" cy="168840"/>
                </p14:xfrm>
              </p:contentPart>
            </mc:Choice>
            <mc:Fallback xmlns="">
              <p:pic>
                <p:nvPicPr>
                  <p:cNvPr id="31" name="Tinta 30">
                    <a:extLst>
                      <a:ext uri="{FF2B5EF4-FFF2-40B4-BE49-F238E27FC236}">
                        <a16:creationId xmlns:a16="http://schemas.microsoft.com/office/drawing/2014/main" id="{D6E6661A-B3F6-1384-2020-9F7AE79CA2E5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703991" y="4715859"/>
                    <a:ext cx="48960" cy="204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32" name="Tinta 31">
                    <a:extLst>
                      <a:ext uri="{FF2B5EF4-FFF2-40B4-BE49-F238E27FC236}">
                        <a16:creationId xmlns:a16="http://schemas.microsoft.com/office/drawing/2014/main" id="{1AE4B069-6FCA-9141-9938-E65D902873B3}"/>
                      </a:ext>
                    </a:extLst>
                  </p14:cNvPr>
                  <p14:cNvContentPartPr/>
                  <p14:nvPr/>
                </p14:nvContentPartPr>
                <p14:xfrm>
                  <a:off x="2747551" y="4817379"/>
                  <a:ext cx="82080" cy="1440"/>
                </p14:xfrm>
              </p:contentPart>
            </mc:Choice>
            <mc:Fallback xmlns="">
              <p:pic>
                <p:nvPicPr>
                  <p:cNvPr id="32" name="Tinta 31">
                    <a:extLst>
                      <a:ext uri="{FF2B5EF4-FFF2-40B4-BE49-F238E27FC236}">
                        <a16:creationId xmlns:a16="http://schemas.microsoft.com/office/drawing/2014/main" id="{1AE4B069-6FCA-9141-9938-E65D902873B3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2729551" y="4799379"/>
                    <a:ext cx="117720" cy="37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33" name="Tinta 32">
                    <a:extLst>
                      <a:ext uri="{FF2B5EF4-FFF2-40B4-BE49-F238E27FC236}">
                        <a16:creationId xmlns:a16="http://schemas.microsoft.com/office/drawing/2014/main" id="{EC5BB906-B460-81B1-02AE-13CA85859C59}"/>
                      </a:ext>
                    </a:extLst>
                  </p14:cNvPr>
                  <p14:cNvContentPartPr/>
                  <p14:nvPr/>
                </p14:nvContentPartPr>
                <p14:xfrm>
                  <a:off x="2829271" y="4728099"/>
                  <a:ext cx="6840" cy="214200"/>
                </p14:xfrm>
              </p:contentPart>
            </mc:Choice>
            <mc:Fallback xmlns="">
              <p:pic>
                <p:nvPicPr>
                  <p:cNvPr id="33" name="Tinta 32">
                    <a:extLst>
                      <a:ext uri="{FF2B5EF4-FFF2-40B4-BE49-F238E27FC236}">
                        <a16:creationId xmlns:a16="http://schemas.microsoft.com/office/drawing/2014/main" id="{EC5BB906-B460-81B1-02AE-13CA85859C59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2811271" y="4710099"/>
                    <a:ext cx="42480" cy="2498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AB8AC2E2-1925-4E91-7FC6-C2C8A0171389}"/>
                    </a:ext>
                  </a:extLst>
                </p14:cNvPr>
                <p14:cNvContentPartPr/>
                <p14:nvPr/>
              </p14:nvContentPartPr>
              <p14:xfrm>
                <a:off x="1515631" y="4728099"/>
                <a:ext cx="91080" cy="3240"/>
              </p14:xfrm>
            </p:contentPart>
          </mc:Choice>
          <mc:Fallback xmlns=""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AB8AC2E2-1925-4E91-7FC6-C2C8A017138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97991" y="4710099"/>
                  <a:ext cx="126720" cy="388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7" name="Agrupar 46">
              <a:extLst>
                <a:ext uri="{FF2B5EF4-FFF2-40B4-BE49-F238E27FC236}">
                  <a16:creationId xmlns:a16="http://schemas.microsoft.com/office/drawing/2014/main" id="{303A47DE-0A1C-3AC0-1803-0A66D7AF689C}"/>
                </a:ext>
              </a:extLst>
            </p:cNvPr>
            <p:cNvGrpSpPr/>
            <p:nvPr/>
          </p:nvGrpSpPr>
          <p:grpSpPr>
            <a:xfrm>
              <a:off x="1782751" y="4613979"/>
              <a:ext cx="191160" cy="190080"/>
              <a:chOff x="1782751" y="4613979"/>
              <a:chExt cx="191160" cy="190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4" name="Tinta 43">
                    <a:extLst>
                      <a:ext uri="{FF2B5EF4-FFF2-40B4-BE49-F238E27FC236}">
                        <a16:creationId xmlns:a16="http://schemas.microsoft.com/office/drawing/2014/main" id="{5F3A78FF-4BC6-819D-4903-C118370BA07E}"/>
                      </a:ext>
                    </a:extLst>
                  </p14:cNvPr>
                  <p14:cNvContentPartPr/>
                  <p14:nvPr/>
                </p14:nvContentPartPr>
                <p14:xfrm>
                  <a:off x="1793551" y="4649979"/>
                  <a:ext cx="32760" cy="154080"/>
                </p14:xfrm>
              </p:contentPart>
            </mc:Choice>
            <mc:Fallback xmlns="">
              <p:pic>
                <p:nvPicPr>
                  <p:cNvPr id="44" name="Tinta 43">
                    <a:extLst>
                      <a:ext uri="{FF2B5EF4-FFF2-40B4-BE49-F238E27FC236}">
                        <a16:creationId xmlns:a16="http://schemas.microsoft.com/office/drawing/2014/main" id="{5F3A78FF-4BC6-819D-4903-C118370BA07E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775551" y="4632339"/>
                    <a:ext cx="68400" cy="189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5" name="Tinta 44">
                    <a:extLst>
                      <a:ext uri="{FF2B5EF4-FFF2-40B4-BE49-F238E27FC236}">
                        <a16:creationId xmlns:a16="http://schemas.microsoft.com/office/drawing/2014/main" id="{8140310F-8BAD-59C6-AF58-0EF648383EE7}"/>
                      </a:ext>
                    </a:extLst>
                  </p14:cNvPr>
                  <p14:cNvContentPartPr/>
                  <p14:nvPr/>
                </p14:nvContentPartPr>
                <p14:xfrm>
                  <a:off x="1959151" y="4613979"/>
                  <a:ext cx="5040" cy="181080"/>
                </p14:xfrm>
              </p:contentPart>
            </mc:Choice>
            <mc:Fallback xmlns="">
              <p:pic>
                <p:nvPicPr>
                  <p:cNvPr id="45" name="Tinta 44">
                    <a:extLst>
                      <a:ext uri="{FF2B5EF4-FFF2-40B4-BE49-F238E27FC236}">
                        <a16:creationId xmlns:a16="http://schemas.microsoft.com/office/drawing/2014/main" id="{8140310F-8BAD-59C6-AF58-0EF648383EE7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941151" y="4595979"/>
                    <a:ext cx="40680" cy="216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46" name="Tinta 45">
                    <a:extLst>
                      <a:ext uri="{FF2B5EF4-FFF2-40B4-BE49-F238E27FC236}">
                        <a16:creationId xmlns:a16="http://schemas.microsoft.com/office/drawing/2014/main" id="{94B98BD4-2C16-A9A1-40DB-4BB4CF459DF5}"/>
                      </a:ext>
                    </a:extLst>
                  </p14:cNvPr>
                  <p14:cNvContentPartPr/>
                  <p14:nvPr/>
                </p14:nvContentPartPr>
                <p14:xfrm>
                  <a:off x="1782751" y="4707579"/>
                  <a:ext cx="191160" cy="1440"/>
                </p14:xfrm>
              </p:contentPart>
            </mc:Choice>
            <mc:Fallback xmlns="">
              <p:pic>
                <p:nvPicPr>
                  <p:cNvPr id="46" name="Tinta 45">
                    <a:extLst>
                      <a:ext uri="{FF2B5EF4-FFF2-40B4-BE49-F238E27FC236}">
                        <a16:creationId xmlns:a16="http://schemas.microsoft.com/office/drawing/2014/main" id="{94B98BD4-2C16-A9A1-40DB-4BB4CF459DF5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765111" y="4689939"/>
                    <a:ext cx="226800" cy="370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320485BA-05D9-5F43-A2AD-B3C4EE712D2B}"/>
                    </a:ext>
                  </a:extLst>
                </p14:cNvPr>
                <p14:cNvContentPartPr/>
                <p14:nvPr/>
              </p14:nvContentPartPr>
              <p14:xfrm>
                <a:off x="1266871" y="4630899"/>
                <a:ext cx="131040" cy="172080"/>
              </p14:xfrm>
            </p:contentPart>
          </mc:Choice>
          <mc:Fallback xmlns=""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320485BA-05D9-5F43-A2AD-B3C4EE712D2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248871" y="4612899"/>
                  <a:ext cx="166680" cy="2077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9" name="Agrupar 58">
              <a:extLst>
                <a:ext uri="{FF2B5EF4-FFF2-40B4-BE49-F238E27FC236}">
                  <a16:creationId xmlns:a16="http://schemas.microsoft.com/office/drawing/2014/main" id="{A5E11FCA-9419-2668-9A7F-21A2DC327C6E}"/>
                </a:ext>
              </a:extLst>
            </p:cNvPr>
            <p:cNvGrpSpPr/>
            <p:nvPr/>
          </p:nvGrpSpPr>
          <p:grpSpPr>
            <a:xfrm>
              <a:off x="1205311" y="4603539"/>
              <a:ext cx="257760" cy="183600"/>
              <a:chOff x="1205311" y="4603539"/>
              <a:chExt cx="257760" cy="183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56" name="Tinta 55">
                    <a:extLst>
                      <a:ext uri="{FF2B5EF4-FFF2-40B4-BE49-F238E27FC236}">
                        <a16:creationId xmlns:a16="http://schemas.microsoft.com/office/drawing/2014/main" id="{1D5743CE-7D0B-3BAB-7ACF-1F78F4D1D92B}"/>
                      </a:ext>
                    </a:extLst>
                  </p14:cNvPr>
                  <p14:cNvContentPartPr/>
                  <p14:nvPr/>
                </p14:nvContentPartPr>
                <p14:xfrm>
                  <a:off x="1462711" y="4603539"/>
                  <a:ext cx="360" cy="360"/>
                </p14:xfrm>
              </p:contentPart>
            </mc:Choice>
            <mc:Fallback xmlns="">
              <p:pic>
                <p:nvPicPr>
                  <p:cNvPr id="56" name="Tinta 55">
                    <a:extLst>
                      <a:ext uri="{FF2B5EF4-FFF2-40B4-BE49-F238E27FC236}">
                        <a16:creationId xmlns:a16="http://schemas.microsoft.com/office/drawing/2014/main" id="{1D5743CE-7D0B-3BAB-7ACF-1F78F4D1D92B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444711" y="4585899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57" name="Tinta 56">
                    <a:extLst>
                      <a:ext uri="{FF2B5EF4-FFF2-40B4-BE49-F238E27FC236}">
                        <a16:creationId xmlns:a16="http://schemas.microsoft.com/office/drawing/2014/main" id="{9A46D6C8-A02D-E80A-1EC5-D4E7287587C5}"/>
                      </a:ext>
                    </a:extLst>
                  </p14:cNvPr>
                  <p14:cNvContentPartPr/>
                  <p14:nvPr/>
                </p14:nvContentPartPr>
                <p14:xfrm>
                  <a:off x="1434631" y="4603539"/>
                  <a:ext cx="28440" cy="360"/>
                </p14:xfrm>
              </p:contentPart>
            </mc:Choice>
            <mc:Fallback xmlns="">
              <p:pic>
                <p:nvPicPr>
                  <p:cNvPr id="57" name="Tinta 56">
                    <a:extLst>
                      <a:ext uri="{FF2B5EF4-FFF2-40B4-BE49-F238E27FC236}">
                        <a16:creationId xmlns:a16="http://schemas.microsoft.com/office/drawing/2014/main" id="{9A46D6C8-A02D-E80A-1EC5-D4E7287587C5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416991" y="4585899"/>
                    <a:ext cx="6408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58" name="Tinta 57">
                    <a:extLst>
                      <a:ext uri="{FF2B5EF4-FFF2-40B4-BE49-F238E27FC236}">
                        <a16:creationId xmlns:a16="http://schemas.microsoft.com/office/drawing/2014/main" id="{9DD5E8CB-37BD-30EA-7393-FEA6B9195B43}"/>
                      </a:ext>
                    </a:extLst>
                  </p14:cNvPr>
                  <p14:cNvContentPartPr/>
                  <p14:nvPr/>
                </p14:nvContentPartPr>
                <p14:xfrm>
                  <a:off x="1205311" y="4608219"/>
                  <a:ext cx="212760" cy="178920"/>
                </p14:xfrm>
              </p:contentPart>
            </mc:Choice>
            <mc:Fallback xmlns="">
              <p:pic>
                <p:nvPicPr>
                  <p:cNvPr id="58" name="Tinta 57">
                    <a:extLst>
                      <a:ext uri="{FF2B5EF4-FFF2-40B4-BE49-F238E27FC236}">
                        <a16:creationId xmlns:a16="http://schemas.microsoft.com/office/drawing/2014/main" id="{9DD5E8CB-37BD-30EA-7393-FEA6B9195B43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187311" y="4590219"/>
                    <a:ext cx="248400" cy="21456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60" name="Retângulo 59">
              <a:extLst>
                <a:ext uri="{FF2B5EF4-FFF2-40B4-BE49-F238E27FC236}">
                  <a16:creationId xmlns:a16="http://schemas.microsoft.com/office/drawing/2014/main" id="{7AF1A838-79CC-38D8-4671-2C970849747F}"/>
                </a:ext>
              </a:extLst>
            </p:cNvPr>
            <p:cNvSpPr/>
            <p:nvPr/>
          </p:nvSpPr>
          <p:spPr>
            <a:xfrm>
              <a:off x="3747254" y="1791478"/>
              <a:ext cx="377485" cy="354563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  <a:alpha val="20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6" name="Agrupar 75">
              <a:extLst>
                <a:ext uri="{FF2B5EF4-FFF2-40B4-BE49-F238E27FC236}">
                  <a16:creationId xmlns:a16="http://schemas.microsoft.com/office/drawing/2014/main" id="{BBE646B8-8601-6D3A-1348-AC7789D48853}"/>
                </a:ext>
              </a:extLst>
            </p:cNvPr>
            <p:cNvGrpSpPr/>
            <p:nvPr/>
          </p:nvGrpSpPr>
          <p:grpSpPr>
            <a:xfrm>
              <a:off x="3499753" y="4861721"/>
              <a:ext cx="707400" cy="260280"/>
              <a:chOff x="3546751" y="4626000"/>
              <a:chExt cx="707400" cy="260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66" name="Tinta 65">
                    <a:extLst>
                      <a:ext uri="{FF2B5EF4-FFF2-40B4-BE49-F238E27FC236}">
                        <a16:creationId xmlns:a16="http://schemas.microsoft.com/office/drawing/2014/main" id="{0F3C687C-7982-4E8C-13E3-3EA13515C820}"/>
                      </a:ext>
                    </a:extLst>
                  </p14:cNvPr>
                  <p14:cNvContentPartPr/>
                  <p14:nvPr/>
                </p14:nvContentPartPr>
                <p14:xfrm>
                  <a:off x="3682111" y="4650840"/>
                  <a:ext cx="6840" cy="156240"/>
                </p14:xfrm>
              </p:contentPart>
            </mc:Choice>
            <mc:Fallback xmlns="">
              <p:pic>
                <p:nvPicPr>
                  <p:cNvPr id="66" name="Tinta 65">
                    <a:extLst>
                      <a:ext uri="{FF2B5EF4-FFF2-40B4-BE49-F238E27FC236}">
                        <a16:creationId xmlns:a16="http://schemas.microsoft.com/office/drawing/2014/main" id="{0F3C687C-7982-4E8C-13E3-3EA13515C820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3664111" y="4633200"/>
                    <a:ext cx="42480" cy="191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67" name="Tinta 66">
                    <a:extLst>
                      <a:ext uri="{FF2B5EF4-FFF2-40B4-BE49-F238E27FC236}">
                        <a16:creationId xmlns:a16="http://schemas.microsoft.com/office/drawing/2014/main" id="{8F616B73-BF77-E6FF-3005-089B487D9EEF}"/>
                      </a:ext>
                    </a:extLst>
                  </p14:cNvPr>
                  <p14:cNvContentPartPr/>
                  <p14:nvPr/>
                </p14:nvContentPartPr>
                <p14:xfrm>
                  <a:off x="3546751" y="4627080"/>
                  <a:ext cx="230400" cy="34200"/>
                </p14:xfrm>
              </p:contentPart>
            </mc:Choice>
            <mc:Fallback xmlns="">
              <p:pic>
                <p:nvPicPr>
                  <p:cNvPr id="67" name="Tinta 66">
                    <a:extLst>
                      <a:ext uri="{FF2B5EF4-FFF2-40B4-BE49-F238E27FC236}">
                        <a16:creationId xmlns:a16="http://schemas.microsoft.com/office/drawing/2014/main" id="{8F616B73-BF77-E6FF-3005-089B487D9EEF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3528751" y="4609440"/>
                    <a:ext cx="266040" cy="69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68" name="Tinta 67">
                    <a:extLst>
                      <a:ext uri="{FF2B5EF4-FFF2-40B4-BE49-F238E27FC236}">
                        <a16:creationId xmlns:a16="http://schemas.microsoft.com/office/drawing/2014/main" id="{41274CFD-12A9-71B4-E199-E562E0563965}"/>
                      </a:ext>
                    </a:extLst>
                  </p14:cNvPr>
                  <p14:cNvContentPartPr/>
                  <p14:nvPr/>
                </p14:nvContentPartPr>
                <p14:xfrm>
                  <a:off x="3692911" y="4703040"/>
                  <a:ext cx="164160" cy="101880"/>
                </p14:xfrm>
              </p:contentPart>
            </mc:Choice>
            <mc:Fallback xmlns="">
              <p:pic>
                <p:nvPicPr>
                  <p:cNvPr id="68" name="Tinta 67">
                    <a:extLst>
                      <a:ext uri="{FF2B5EF4-FFF2-40B4-BE49-F238E27FC236}">
                        <a16:creationId xmlns:a16="http://schemas.microsoft.com/office/drawing/2014/main" id="{41274CFD-12A9-71B4-E199-E562E0563965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3674911" y="4685040"/>
                    <a:ext cx="199800" cy="137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69" name="Tinta 68">
                    <a:extLst>
                      <a:ext uri="{FF2B5EF4-FFF2-40B4-BE49-F238E27FC236}">
                        <a16:creationId xmlns:a16="http://schemas.microsoft.com/office/drawing/2014/main" id="{E73C65D2-5B79-667F-15FB-5E80A00B70A3}"/>
                      </a:ext>
                    </a:extLst>
                  </p14:cNvPr>
                  <p14:cNvContentPartPr/>
                  <p14:nvPr/>
                </p14:nvContentPartPr>
                <p14:xfrm>
                  <a:off x="3855991" y="4626000"/>
                  <a:ext cx="360" cy="2520"/>
                </p14:xfrm>
              </p:contentPart>
            </mc:Choice>
            <mc:Fallback xmlns="">
              <p:pic>
                <p:nvPicPr>
                  <p:cNvPr id="69" name="Tinta 68">
                    <a:extLst>
                      <a:ext uri="{FF2B5EF4-FFF2-40B4-BE49-F238E27FC236}">
                        <a16:creationId xmlns:a16="http://schemas.microsoft.com/office/drawing/2014/main" id="{E73C65D2-5B79-667F-15FB-5E80A00B70A3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3838351" y="4608360"/>
                    <a:ext cx="36000" cy="38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70" name="Tinta 69">
                    <a:extLst>
                      <a:ext uri="{FF2B5EF4-FFF2-40B4-BE49-F238E27FC236}">
                        <a16:creationId xmlns:a16="http://schemas.microsoft.com/office/drawing/2014/main" id="{D4D1A900-08B6-C887-65C5-16E4B6562AF2}"/>
                      </a:ext>
                    </a:extLst>
                  </p14:cNvPr>
                  <p14:cNvContentPartPr/>
                  <p14:nvPr/>
                </p14:nvContentPartPr>
                <p14:xfrm>
                  <a:off x="3901351" y="4730040"/>
                  <a:ext cx="34200" cy="156240"/>
                </p14:xfrm>
              </p:contentPart>
            </mc:Choice>
            <mc:Fallback xmlns="">
              <p:pic>
                <p:nvPicPr>
                  <p:cNvPr id="70" name="Tinta 69">
                    <a:extLst>
                      <a:ext uri="{FF2B5EF4-FFF2-40B4-BE49-F238E27FC236}">
                        <a16:creationId xmlns:a16="http://schemas.microsoft.com/office/drawing/2014/main" id="{D4D1A900-08B6-C887-65C5-16E4B6562AF2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3883351" y="4712400"/>
                    <a:ext cx="69840" cy="191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71" name="Tinta 70">
                    <a:extLst>
                      <a:ext uri="{FF2B5EF4-FFF2-40B4-BE49-F238E27FC236}">
                        <a16:creationId xmlns:a16="http://schemas.microsoft.com/office/drawing/2014/main" id="{3A6A6D57-EB0B-559A-E9C4-F5481D6D2175}"/>
                      </a:ext>
                    </a:extLst>
                  </p14:cNvPr>
                  <p14:cNvContentPartPr/>
                  <p14:nvPr/>
                </p14:nvContentPartPr>
                <p14:xfrm>
                  <a:off x="3929071" y="4690080"/>
                  <a:ext cx="54360" cy="86040"/>
                </p14:xfrm>
              </p:contentPart>
            </mc:Choice>
            <mc:Fallback xmlns="">
              <p:pic>
                <p:nvPicPr>
                  <p:cNvPr id="71" name="Tinta 70">
                    <a:extLst>
                      <a:ext uri="{FF2B5EF4-FFF2-40B4-BE49-F238E27FC236}">
                        <a16:creationId xmlns:a16="http://schemas.microsoft.com/office/drawing/2014/main" id="{3A6A6D57-EB0B-559A-E9C4-F5481D6D2175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3911431" y="4672080"/>
                    <a:ext cx="90000" cy="121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72" name="Tinta 71">
                    <a:extLst>
                      <a:ext uri="{FF2B5EF4-FFF2-40B4-BE49-F238E27FC236}">
                        <a16:creationId xmlns:a16="http://schemas.microsoft.com/office/drawing/2014/main" id="{F20464DE-938C-8383-B65C-884D95F11411}"/>
                      </a:ext>
                    </a:extLst>
                  </p14:cNvPr>
                  <p14:cNvContentPartPr/>
                  <p14:nvPr/>
                </p14:nvContentPartPr>
                <p14:xfrm>
                  <a:off x="4034551" y="4632840"/>
                  <a:ext cx="360" cy="157680"/>
                </p14:xfrm>
              </p:contentPart>
            </mc:Choice>
            <mc:Fallback xmlns="">
              <p:pic>
                <p:nvPicPr>
                  <p:cNvPr id="72" name="Tinta 71">
                    <a:extLst>
                      <a:ext uri="{FF2B5EF4-FFF2-40B4-BE49-F238E27FC236}">
                        <a16:creationId xmlns:a16="http://schemas.microsoft.com/office/drawing/2014/main" id="{F20464DE-938C-8383-B65C-884D95F11411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4016551" y="4615200"/>
                    <a:ext cx="36000" cy="193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74" name="Tinta 73">
                    <a:extLst>
                      <a:ext uri="{FF2B5EF4-FFF2-40B4-BE49-F238E27FC236}">
                        <a16:creationId xmlns:a16="http://schemas.microsoft.com/office/drawing/2014/main" id="{E3C060BD-1106-9D78-03F7-562319192CFC}"/>
                      </a:ext>
                    </a:extLst>
                  </p14:cNvPr>
                  <p14:cNvContentPartPr/>
                  <p14:nvPr/>
                </p14:nvContentPartPr>
                <p14:xfrm>
                  <a:off x="4088191" y="4678560"/>
                  <a:ext cx="71280" cy="86760"/>
                </p14:xfrm>
              </p:contentPart>
            </mc:Choice>
            <mc:Fallback xmlns="">
              <p:pic>
                <p:nvPicPr>
                  <p:cNvPr id="74" name="Tinta 73">
                    <a:extLst>
                      <a:ext uri="{FF2B5EF4-FFF2-40B4-BE49-F238E27FC236}">
                        <a16:creationId xmlns:a16="http://schemas.microsoft.com/office/drawing/2014/main" id="{E3C060BD-1106-9D78-03F7-562319192CFC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4070191" y="4660560"/>
                    <a:ext cx="106920" cy="122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75" name="Tinta 74">
                    <a:extLst>
                      <a:ext uri="{FF2B5EF4-FFF2-40B4-BE49-F238E27FC236}">
                        <a16:creationId xmlns:a16="http://schemas.microsoft.com/office/drawing/2014/main" id="{FB586CEE-5871-CA4A-49E0-77D7B5B9AB7D}"/>
                      </a:ext>
                    </a:extLst>
                  </p14:cNvPr>
                  <p14:cNvContentPartPr/>
                  <p14:nvPr/>
                </p14:nvContentPartPr>
                <p14:xfrm>
                  <a:off x="4184311" y="4705200"/>
                  <a:ext cx="69840" cy="87480"/>
                </p14:xfrm>
              </p:contentPart>
            </mc:Choice>
            <mc:Fallback xmlns="">
              <p:pic>
                <p:nvPicPr>
                  <p:cNvPr id="75" name="Tinta 74">
                    <a:extLst>
                      <a:ext uri="{FF2B5EF4-FFF2-40B4-BE49-F238E27FC236}">
                        <a16:creationId xmlns:a16="http://schemas.microsoft.com/office/drawing/2014/main" id="{FB586CEE-5871-CA4A-49E0-77D7B5B9AB7D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4166311" y="4687200"/>
                    <a:ext cx="105480" cy="12312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77" name="Retângulo 76">
              <a:extLst>
                <a:ext uri="{FF2B5EF4-FFF2-40B4-BE49-F238E27FC236}">
                  <a16:creationId xmlns:a16="http://schemas.microsoft.com/office/drawing/2014/main" id="{4BD1A50D-1B7D-C2C8-D261-B7AFE16642D0}"/>
                </a:ext>
              </a:extLst>
            </p:cNvPr>
            <p:cNvSpPr/>
            <p:nvPr/>
          </p:nvSpPr>
          <p:spPr>
            <a:xfrm>
              <a:off x="5018808" y="1791478"/>
              <a:ext cx="1077192" cy="3545632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5000"/>
                    <a:lumOff val="95000"/>
                    <a:alpha val="20000"/>
                  </a:schemeClr>
                </a:gs>
                <a:gs pos="74000">
                  <a:schemeClr val="accent4">
                    <a:lumMod val="45000"/>
                    <a:lumOff val="55000"/>
                  </a:schemeClr>
                </a:gs>
                <a:gs pos="83000">
                  <a:schemeClr val="accent4">
                    <a:lumMod val="45000"/>
                    <a:lumOff val="55000"/>
                  </a:schemeClr>
                </a:gs>
                <a:gs pos="100000">
                  <a:schemeClr val="accent4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Retângulo 142">
              <a:extLst>
                <a:ext uri="{FF2B5EF4-FFF2-40B4-BE49-F238E27FC236}">
                  <a16:creationId xmlns:a16="http://schemas.microsoft.com/office/drawing/2014/main" id="{5414438C-3E3A-EDDB-021D-05C85FA9B200}"/>
                </a:ext>
              </a:extLst>
            </p:cNvPr>
            <p:cNvSpPr/>
            <p:nvPr/>
          </p:nvSpPr>
          <p:spPr>
            <a:xfrm>
              <a:off x="6105548" y="1762903"/>
              <a:ext cx="1835818" cy="3545632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5000"/>
                    <a:lumOff val="95000"/>
                    <a:alpha val="10000"/>
                  </a:schemeClr>
                </a:gs>
                <a:gs pos="88000">
                  <a:schemeClr val="accent5">
                    <a:lumMod val="45000"/>
                    <a:lumOff val="55000"/>
                  </a:schemeClr>
                </a:gs>
                <a:gs pos="92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42" name="Agrupar 141">
              <a:extLst>
                <a:ext uri="{FF2B5EF4-FFF2-40B4-BE49-F238E27FC236}">
                  <a16:creationId xmlns:a16="http://schemas.microsoft.com/office/drawing/2014/main" id="{414F526D-A5DB-29E3-8B8E-C42DFE304F30}"/>
                </a:ext>
              </a:extLst>
            </p:cNvPr>
            <p:cNvGrpSpPr/>
            <p:nvPr/>
          </p:nvGrpSpPr>
          <p:grpSpPr>
            <a:xfrm>
              <a:off x="4759625" y="4725047"/>
              <a:ext cx="1446840" cy="386640"/>
              <a:chOff x="7427191" y="2602800"/>
              <a:chExt cx="1446840" cy="386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133" name="Tinta 132">
                    <a:extLst>
                      <a:ext uri="{FF2B5EF4-FFF2-40B4-BE49-F238E27FC236}">
                        <a16:creationId xmlns:a16="http://schemas.microsoft.com/office/drawing/2014/main" id="{6815F9DD-5944-1EE0-49EF-02BEA5916AEA}"/>
                      </a:ext>
                    </a:extLst>
                  </p14:cNvPr>
                  <p14:cNvContentPartPr/>
                  <p14:nvPr/>
                </p14:nvContentPartPr>
                <p14:xfrm>
                  <a:off x="7581631" y="2785680"/>
                  <a:ext cx="33120" cy="203760"/>
                </p14:xfrm>
              </p:contentPart>
            </mc:Choice>
            <mc:Fallback xmlns="">
              <p:pic>
                <p:nvPicPr>
                  <p:cNvPr id="133" name="Tinta 132">
                    <a:extLst>
                      <a:ext uri="{FF2B5EF4-FFF2-40B4-BE49-F238E27FC236}">
                        <a16:creationId xmlns:a16="http://schemas.microsoft.com/office/drawing/2014/main" id="{6815F9DD-5944-1EE0-49EF-02BEA5916AEA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7563991" y="2767680"/>
                    <a:ext cx="68760" cy="239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134" name="Tinta 133">
                    <a:extLst>
                      <a:ext uri="{FF2B5EF4-FFF2-40B4-BE49-F238E27FC236}">
                        <a16:creationId xmlns:a16="http://schemas.microsoft.com/office/drawing/2014/main" id="{68CE30A0-5B29-987A-3BFE-2756CEC180ED}"/>
                      </a:ext>
                    </a:extLst>
                  </p14:cNvPr>
                  <p14:cNvContentPartPr/>
                  <p14:nvPr/>
                </p14:nvContentPartPr>
                <p14:xfrm>
                  <a:off x="7427191" y="2729880"/>
                  <a:ext cx="334080" cy="257400"/>
                </p14:xfrm>
              </p:contentPart>
            </mc:Choice>
            <mc:Fallback xmlns="">
              <p:pic>
                <p:nvPicPr>
                  <p:cNvPr id="134" name="Tinta 133">
                    <a:extLst>
                      <a:ext uri="{FF2B5EF4-FFF2-40B4-BE49-F238E27FC236}">
                        <a16:creationId xmlns:a16="http://schemas.microsoft.com/office/drawing/2014/main" id="{68CE30A0-5B29-987A-3BFE-2756CEC180ED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7409191" y="2712240"/>
                    <a:ext cx="369720" cy="293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135" name="Tinta 134">
                    <a:extLst>
                      <a:ext uri="{FF2B5EF4-FFF2-40B4-BE49-F238E27FC236}">
                        <a16:creationId xmlns:a16="http://schemas.microsoft.com/office/drawing/2014/main" id="{240F69C8-CFE0-2DF6-8265-E1B746DA5A43}"/>
                      </a:ext>
                    </a:extLst>
                  </p14:cNvPr>
                  <p14:cNvContentPartPr/>
                  <p14:nvPr/>
                </p14:nvContentPartPr>
                <p14:xfrm>
                  <a:off x="7828591" y="2821680"/>
                  <a:ext cx="325080" cy="121320"/>
                </p14:xfrm>
              </p:contentPart>
            </mc:Choice>
            <mc:Fallback xmlns="">
              <p:pic>
                <p:nvPicPr>
                  <p:cNvPr id="135" name="Tinta 134">
                    <a:extLst>
                      <a:ext uri="{FF2B5EF4-FFF2-40B4-BE49-F238E27FC236}">
                        <a16:creationId xmlns:a16="http://schemas.microsoft.com/office/drawing/2014/main" id="{240F69C8-CFE0-2DF6-8265-E1B746DA5A43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7810591" y="2804040"/>
                    <a:ext cx="360720" cy="156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136" name="Tinta 135">
                    <a:extLst>
                      <a:ext uri="{FF2B5EF4-FFF2-40B4-BE49-F238E27FC236}">
                        <a16:creationId xmlns:a16="http://schemas.microsoft.com/office/drawing/2014/main" id="{EFBA5192-27D7-5C20-6BB0-DABD35D96F91}"/>
                      </a:ext>
                    </a:extLst>
                  </p14:cNvPr>
                  <p14:cNvContentPartPr/>
                  <p14:nvPr/>
                </p14:nvContentPartPr>
                <p14:xfrm>
                  <a:off x="8138191" y="2602800"/>
                  <a:ext cx="184320" cy="252720"/>
                </p14:xfrm>
              </p:contentPart>
            </mc:Choice>
            <mc:Fallback xmlns="">
              <p:pic>
                <p:nvPicPr>
                  <p:cNvPr id="136" name="Tinta 135">
                    <a:extLst>
                      <a:ext uri="{FF2B5EF4-FFF2-40B4-BE49-F238E27FC236}">
                        <a16:creationId xmlns:a16="http://schemas.microsoft.com/office/drawing/2014/main" id="{EFBA5192-27D7-5C20-6BB0-DABD35D96F91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8120191" y="2584800"/>
                    <a:ext cx="219960" cy="288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141" name="Tinta 140">
                    <a:extLst>
                      <a:ext uri="{FF2B5EF4-FFF2-40B4-BE49-F238E27FC236}">
                        <a16:creationId xmlns:a16="http://schemas.microsoft.com/office/drawing/2014/main" id="{A7447B25-25CC-F659-64AA-054CA27534D5}"/>
                      </a:ext>
                    </a:extLst>
                  </p14:cNvPr>
                  <p14:cNvContentPartPr/>
                  <p14:nvPr/>
                </p14:nvContentPartPr>
                <p14:xfrm>
                  <a:off x="8299471" y="2643120"/>
                  <a:ext cx="574560" cy="208080"/>
                </p14:xfrm>
              </p:contentPart>
            </mc:Choice>
            <mc:Fallback xmlns="">
              <p:pic>
                <p:nvPicPr>
                  <p:cNvPr id="141" name="Tinta 140">
                    <a:extLst>
                      <a:ext uri="{FF2B5EF4-FFF2-40B4-BE49-F238E27FC236}">
                        <a16:creationId xmlns:a16="http://schemas.microsoft.com/office/drawing/2014/main" id="{A7447B25-25CC-F659-64AA-054CA27534D5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8281471" y="2625120"/>
                    <a:ext cx="610200" cy="2437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93" name="Agrupar 192">
              <a:extLst>
                <a:ext uri="{FF2B5EF4-FFF2-40B4-BE49-F238E27FC236}">
                  <a16:creationId xmlns:a16="http://schemas.microsoft.com/office/drawing/2014/main" id="{54684C6F-D187-7A3C-EF1F-FDE3BAE79D4A}"/>
                </a:ext>
              </a:extLst>
            </p:cNvPr>
            <p:cNvGrpSpPr/>
            <p:nvPr/>
          </p:nvGrpSpPr>
          <p:grpSpPr>
            <a:xfrm>
              <a:off x="2321432" y="3645106"/>
              <a:ext cx="427984" cy="137880"/>
              <a:chOff x="2321432" y="3511756"/>
              <a:chExt cx="427984" cy="137880"/>
            </a:xfrm>
          </p:grpSpPr>
          <p:sp>
            <p:nvSpPr>
              <p:cNvPr id="147" name="Elipse 146">
                <a:extLst>
                  <a:ext uri="{FF2B5EF4-FFF2-40B4-BE49-F238E27FC236}">
                    <a16:creationId xmlns:a16="http://schemas.microsoft.com/office/drawing/2014/main" id="{E3DB2BD8-DF6E-C535-0B85-A9176A689535}"/>
                  </a:ext>
                </a:extLst>
              </p:cNvPr>
              <p:cNvSpPr/>
              <p:nvPr/>
            </p:nvSpPr>
            <p:spPr>
              <a:xfrm>
                <a:off x="2321432" y="3559638"/>
                <a:ext cx="72000" cy="720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176" name="Tinta 175">
                    <a:extLst>
                      <a:ext uri="{FF2B5EF4-FFF2-40B4-BE49-F238E27FC236}">
                        <a16:creationId xmlns:a16="http://schemas.microsoft.com/office/drawing/2014/main" id="{AC5E9254-7C68-E389-F3B1-6534D2DC19EE}"/>
                      </a:ext>
                    </a:extLst>
                  </p14:cNvPr>
                  <p14:cNvContentPartPr/>
                  <p14:nvPr/>
                </p14:nvContentPartPr>
                <p14:xfrm>
                  <a:off x="2434451" y="3601121"/>
                  <a:ext cx="168120" cy="360"/>
                </p14:xfrm>
              </p:contentPart>
            </mc:Choice>
            <mc:Fallback xmlns="">
              <p:pic>
                <p:nvPicPr>
                  <p:cNvPr id="176" name="Tinta 175">
                    <a:extLst>
                      <a:ext uri="{FF2B5EF4-FFF2-40B4-BE49-F238E27FC236}">
                        <a16:creationId xmlns:a16="http://schemas.microsoft.com/office/drawing/2014/main" id="{AC5E9254-7C68-E389-F3B1-6534D2DC19EE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2425451" y="3592481"/>
                    <a:ext cx="185760" cy="1800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187" name="Agrupar 186">
                <a:extLst>
                  <a:ext uri="{FF2B5EF4-FFF2-40B4-BE49-F238E27FC236}">
                    <a16:creationId xmlns:a16="http://schemas.microsoft.com/office/drawing/2014/main" id="{DFA03B1A-4C21-8D59-684D-DA50111F88CB}"/>
                  </a:ext>
                </a:extLst>
              </p:cNvPr>
              <p:cNvGrpSpPr/>
              <p:nvPr/>
            </p:nvGrpSpPr>
            <p:grpSpPr>
              <a:xfrm>
                <a:off x="2658696" y="3511756"/>
                <a:ext cx="90720" cy="137880"/>
                <a:chOff x="2658696" y="3511756"/>
                <a:chExt cx="90720" cy="13788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60">
                  <p14:nvContentPartPr>
                    <p14:cNvPr id="184" name="Tinta 183">
                      <a:extLst>
                        <a:ext uri="{FF2B5EF4-FFF2-40B4-BE49-F238E27FC236}">
                          <a16:creationId xmlns:a16="http://schemas.microsoft.com/office/drawing/2014/main" id="{4B34751B-4DC7-E19C-3AE0-7D9BC5EEF34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658696" y="3511756"/>
                    <a:ext cx="4320" cy="137880"/>
                  </p14:xfrm>
                </p:contentPart>
              </mc:Choice>
              <mc:Fallback xmlns="">
                <p:pic>
                  <p:nvPicPr>
                    <p:cNvPr id="184" name="Tinta 183">
                      <a:extLst>
                        <a:ext uri="{FF2B5EF4-FFF2-40B4-BE49-F238E27FC236}">
                          <a16:creationId xmlns:a16="http://schemas.microsoft.com/office/drawing/2014/main" id="{4B34751B-4DC7-E19C-3AE0-7D9BC5EEF34C}"/>
                        </a:ext>
                      </a:extLst>
                    </p:cNvPr>
                    <p:cNvPicPr/>
                    <p:nvPr/>
                  </p:nvPicPr>
                  <p:blipFill>
                    <a:blip r:embed="rId61"/>
                    <a:stretch>
                      <a:fillRect/>
                    </a:stretch>
                  </p:blipFill>
                  <p:spPr>
                    <a:xfrm>
                      <a:off x="2650056" y="3503116"/>
                      <a:ext cx="21960" cy="1555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">
                  <p14:nvContentPartPr>
                    <p14:cNvPr id="185" name="Tinta 184">
                      <a:extLst>
                        <a:ext uri="{FF2B5EF4-FFF2-40B4-BE49-F238E27FC236}">
                          <a16:creationId xmlns:a16="http://schemas.microsoft.com/office/drawing/2014/main" id="{7489DFBB-7624-250A-E806-BECA885474B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733576" y="3527236"/>
                    <a:ext cx="15840" cy="108000"/>
                  </p14:xfrm>
                </p:contentPart>
              </mc:Choice>
              <mc:Fallback xmlns="">
                <p:pic>
                  <p:nvPicPr>
                    <p:cNvPr id="185" name="Tinta 184">
                      <a:extLst>
                        <a:ext uri="{FF2B5EF4-FFF2-40B4-BE49-F238E27FC236}">
                          <a16:creationId xmlns:a16="http://schemas.microsoft.com/office/drawing/2014/main" id="{7489DFBB-7624-250A-E806-BECA885474B1}"/>
                        </a:ext>
                      </a:extLst>
                    </p:cNvPr>
                    <p:cNvPicPr/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2724576" y="3518596"/>
                      <a:ext cx="33480" cy="1256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4">
                  <p14:nvContentPartPr>
                    <p14:cNvPr id="186" name="Tinta 185">
                      <a:extLst>
                        <a:ext uri="{FF2B5EF4-FFF2-40B4-BE49-F238E27FC236}">
                          <a16:creationId xmlns:a16="http://schemas.microsoft.com/office/drawing/2014/main" id="{0C391DF0-AC4F-FAD8-359C-3D66D7DB00F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658696" y="3565396"/>
                    <a:ext cx="68760" cy="360"/>
                  </p14:xfrm>
                </p:contentPart>
              </mc:Choice>
              <mc:Fallback xmlns="">
                <p:pic>
                  <p:nvPicPr>
                    <p:cNvPr id="186" name="Tinta 185">
                      <a:extLst>
                        <a:ext uri="{FF2B5EF4-FFF2-40B4-BE49-F238E27FC236}">
                          <a16:creationId xmlns:a16="http://schemas.microsoft.com/office/drawing/2014/main" id="{0C391DF0-AC4F-FAD8-359C-3D66D7DB00FE}"/>
                        </a:ext>
                      </a:extLst>
                    </p:cNvPr>
                    <p:cNvPicPr/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>
                      <a:off x="2650056" y="3556756"/>
                      <a:ext cx="864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192" name="Agrupar 191">
              <a:extLst>
                <a:ext uri="{FF2B5EF4-FFF2-40B4-BE49-F238E27FC236}">
                  <a16:creationId xmlns:a16="http://schemas.microsoft.com/office/drawing/2014/main" id="{D4658D34-99FB-FB70-9458-9FCFD5A8B0F7}"/>
                </a:ext>
              </a:extLst>
            </p:cNvPr>
            <p:cNvGrpSpPr/>
            <p:nvPr/>
          </p:nvGrpSpPr>
          <p:grpSpPr>
            <a:xfrm>
              <a:off x="1448851" y="3662746"/>
              <a:ext cx="389405" cy="152280"/>
              <a:chOff x="1448851" y="3529396"/>
              <a:chExt cx="389405" cy="152280"/>
            </a:xfrm>
          </p:grpSpPr>
          <p:sp>
            <p:nvSpPr>
              <p:cNvPr id="146" name="Elipse 145">
                <a:extLst>
                  <a:ext uri="{FF2B5EF4-FFF2-40B4-BE49-F238E27FC236}">
                    <a16:creationId xmlns:a16="http://schemas.microsoft.com/office/drawing/2014/main" id="{A6035675-C656-256A-7751-6813E49FB20E}"/>
                  </a:ext>
                </a:extLst>
              </p:cNvPr>
              <p:cNvSpPr/>
              <p:nvPr/>
            </p:nvSpPr>
            <p:spPr>
              <a:xfrm>
                <a:off x="1448851" y="3564293"/>
                <a:ext cx="72000" cy="720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175" name="Tinta 174">
                    <a:extLst>
                      <a:ext uri="{FF2B5EF4-FFF2-40B4-BE49-F238E27FC236}">
                        <a16:creationId xmlns:a16="http://schemas.microsoft.com/office/drawing/2014/main" id="{5F686C04-4C67-AC34-EE1A-5C09DB2D87E4}"/>
                      </a:ext>
                    </a:extLst>
                  </p14:cNvPr>
                  <p14:cNvContentPartPr/>
                  <p14:nvPr/>
                </p14:nvContentPartPr>
                <p14:xfrm>
                  <a:off x="1553171" y="3601121"/>
                  <a:ext cx="159840" cy="360"/>
                </p14:xfrm>
              </p:contentPart>
            </mc:Choice>
            <mc:Fallback xmlns="">
              <p:pic>
                <p:nvPicPr>
                  <p:cNvPr id="175" name="Tinta 174">
                    <a:extLst>
                      <a:ext uri="{FF2B5EF4-FFF2-40B4-BE49-F238E27FC236}">
                        <a16:creationId xmlns:a16="http://schemas.microsoft.com/office/drawing/2014/main" id="{5F686C04-4C67-AC34-EE1A-5C09DB2D87E4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1544171" y="3592481"/>
                    <a:ext cx="177480" cy="1800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191" name="Agrupar 190">
                <a:extLst>
                  <a:ext uri="{FF2B5EF4-FFF2-40B4-BE49-F238E27FC236}">
                    <a16:creationId xmlns:a16="http://schemas.microsoft.com/office/drawing/2014/main" id="{5443B666-CFE4-44D1-6F46-501EB733F74B}"/>
                  </a:ext>
                </a:extLst>
              </p:cNvPr>
              <p:cNvGrpSpPr/>
              <p:nvPr/>
            </p:nvGrpSpPr>
            <p:grpSpPr>
              <a:xfrm>
                <a:off x="1765176" y="3529396"/>
                <a:ext cx="73080" cy="152280"/>
                <a:chOff x="1765176" y="3529396"/>
                <a:chExt cx="73080" cy="15228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68">
                  <p14:nvContentPartPr>
                    <p14:cNvPr id="188" name="Tinta 187">
                      <a:extLst>
                        <a:ext uri="{FF2B5EF4-FFF2-40B4-BE49-F238E27FC236}">
                          <a16:creationId xmlns:a16="http://schemas.microsoft.com/office/drawing/2014/main" id="{BA87ACF9-8100-5F9B-44B7-CD56928242E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176" y="3529396"/>
                    <a:ext cx="6480" cy="120960"/>
                  </p14:xfrm>
                </p:contentPart>
              </mc:Choice>
              <mc:Fallback xmlns="">
                <p:pic>
                  <p:nvPicPr>
                    <p:cNvPr id="188" name="Tinta 187">
                      <a:extLst>
                        <a:ext uri="{FF2B5EF4-FFF2-40B4-BE49-F238E27FC236}">
                          <a16:creationId xmlns:a16="http://schemas.microsoft.com/office/drawing/2014/main" id="{BA87ACF9-8100-5F9B-44B7-CD56928242EB}"/>
                        </a:ext>
                      </a:extLst>
                    </p:cNvPr>
                    <p:cNvPicPr/>
                    <p:nvPr/>
                  </p:nvPicPr>
                  <p:blipFill>
                    <a:blip r:embed="rId69"/>
                    <a:stretch>
                      <a:fillRect/>
                    </a:stretch>
                  </p:blipFill>
                  <p:spPr>
                    <a:xfrm>
                      <a:off x="1756536" y="3520396"/>
                      <a:ext cx="24120" cy="1386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0">
                  <p14:nvContentPartPr>
                    <p14:cNvPr id="189" name="Tinta 188">
                      <a:extLst>
                        <a:ext uri="{FF2B5EF4-FFF2-40B4-BE49-F238E27FC236}">
                          <a16:creationId xmlns:a16="http://schemas.microsoft.com/office/drawing/2014/main" id="{9F4A3D2A-537D-432F-7001-25E144670E9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3776" y="3536596"/>
                    <a:ext cx="24480" cy="145080"/>
                  </p14:xfrm>
                </p:contentPart>
              </mc:Choice>
              <mc:Fallback xmlns="">
                <p:pic>
                  <p:nvPicPr>
                    <p:cNvPr id="189" name="Tinta 188">
                      <a:extLst>
                        <a:ext uri="{FF2B5EF4-FFF2-40B4-BE49-F238E27FC236}">
                          <a16:creationId xmlns:a16="http://schemas.microsoft.com/office/drawing/2014/main" id="{9F4A3D2A-537D-432F-7001-25E144670E94}"/>
                        </a:ext>
                      </a:extLst>
                    </p:cNvPr>
                    <p:cNvPicPr/>
                    <p:nvPr/>
                  </p:nvPicPr>
                  <p:blipFill>
                    <a:blip r:embed="rId71"/>
                    <a:stretch>
                      <a:fillRect/>
                    </a:stretch>
                  </p:blipFill>
                  <p:spPr>
                    <a:xfrm>
                      <a:off x="1804776" y="3527596"/>
                      <a:ext cx="42120" cy="1627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2">
                  <p14:nvContentPartPr>
                    <p14:cNvPr id="190" name="Tinta 189">
                      <a:extLst>
                        <a:ext uri="{FF2B5EF4-FFF2-40B4-BE49-F238E27FC236}">
                          <a16:creationId xmlns:a16="http://schemas.microsoft.com/office/drawing/2014/main" id="{BCA9C099-9E47-10C3-76B1-69E84629A8F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7416" y="3585556"/>
                    <a:ext cx="52920" cy="5760"/>
                  </p14:xfrm>
                </p:contentPart>
              </mc:Choice>
              <mc:Fallback xmlns="">
                <p:pic>
                  <p:nvPicPr>
                    <p:cNvPr id="190" name="Tinta 189">
                      <a:extLst>
                        <a:ext uri="{FF2B5EF4-FFF2-40B4-BE49-F238E27FC236}">
                          <a16:creationId xmlns:a16="http://schemas.microsoft.com/office/drawing/2014/main" id="{BCA9C099-9E47-10C3-76B1-69E84629A8FC}"/>
                        </a:ext>
                      </a:extLst>
                    </p:cNvPr>
                    <p:cNvPicPr/>
                    <p:nvPr/>
                  </p:nvPicPr>
                  <p:blipFill>
                    <a:blip r:embed="rId73"/>
                    <a:stretch>
                      <a:fillRect/>
                    </a:stretch>
                  </p:blipFill>
                  <p:spPr>
                    <a:xfrm>
                      <a:off x="1768416" y="3576916"/>
                      <a:ext cx="70560" cy="234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4">
              <p14:nvContentPartPr>
                <p14:cNvPr id="200" name="Tinta 199">
                  <a:extLst>
                    <a:ext uri="{FF2B5EF4-FFF2-40B4-BE49-F238E27FC236}">
                      <a16:creationId xmlns:a16="http://schemas.microsoft.com/office/drawing/2014/main" id="{A041D84C-1154-B2FE-061C-65914B5FD2D4}"/>
                    </a:ext>
                  </a:extLst>
                </p14:cNvPr>
                <p14:cNvContentPartPr/>
                <p14:nvPr/>
              </p14:nvContentPartPr>
              <p14:xfrm>
                <a:off x="2432340" y="3344963"/>
                <a:ext cx="239760" cy="360"/>
              </p14:xfrm>
            </p:contentPart>
          </mc:Choice>
          <mc:Fallback xmlns="">
            <p:pic>
              <p:nvPicPr>
                <p:cNvPr id="200" name="Tinta 199">
                  <a:extLst>
                    <a:ext uri="{FF2B5EF4-FFF2-40B4-BE49-F238E27FC236}">
                      <a16:creationId xmlns:a16="http://schemas.microsoft.com/office/drawing/2014/main" id="{A041D84C-1154-B2FE-061C-65914B5FD2D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414700" y="3327323"/>
                  <a:ext cx="275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6">
              <p14:nvContentPartPr>
                <p14:cNvPr id="201" name="Tinta 200">
                  <a:extLst>
                    <a:ext uri="{FF2B5EF4-FFF2-40B4-BE49-F238E27FC236}">
                      <a16:creationId xmlns:a16="http://schemas.microsoft.com/office/drawing/2014/main" id="{0E75034B-0544-ACB7-FF80-EDA78C54BF26}"/>
                    </a:ext>
                  </a:extLst>
                </p14:cNvPr>
                <p14:cNvContentPartPr/>
                <p14:nvPr/>
              </p14:nvContentPartPr>
              <p14:xfrm>
                <a:off x="1559340" y="3344963"/>
                <a:ext cx="240120" cy="360"/>
              </p14:xfrm>
            </p:contentPart>
          </mc:Choice>
          <mc:Fallback xmlns="">
            <p:pic>
              <p:nvPicPr>
                <p:cNvPr id="201" name="Tinta 200">
                  <a:extLst>
                    <a:ext uri="{FF2B5EF4-FFF2-40B4-BE49-F238E27FC236}">
                      <a16:creationId xmlns:a16="http://schemas.microsoft.com/office/drawing/2014/main" id="{0E75034B-0544-ACB7-FF80-EDA78C54BF2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541700" y="3327323"/>
                  <a:ext cx="275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8">
              <p14:nvContentPartPr>
                <p14:cNvPr id="202" name="Tinta 201">
                  <a:extLst>
                    <a:ext uri="{FF2B5EF4-FFF2-40B4-BE49-F238E27FC236}">
                      <a16:creationId xmlns:a16="http://schemas.microsoft.com/office/drawing/2014/main" id="{1FB678EE-37B9-7175-31C2-18CFBD3F60AA}"/>
                    </a:ext>
                  </a:extLst>
                </p14:cNvPr>
                <p14:cNvContentPartPr/>
                <p14:nvPr/>
              </p14:nvContentPartPr>
              <p14:xfrm>
                <a:off x="1544220" y="3347843"/>
                <a:ext cx="9000" cy="21600"/>
              </p14:xfrm>
            </p:contentPart>
          </mc:Choice>
          <mc:Fallback xmlns="">
            <p:pic>
              <p:nvPicPr>
                <p:cNvPr id="202" name="Tinta 201">
                  <a:extLst>
                    <a:ext uri="{FF2B5EF4-FFF2-40B4-BE49-F238E27FC236}">
                      <a16:creationId xmlns:a16="http://schemas.microsoft.com/office/drawing/2014/main" id="{1FB678EE-37B9-7175-31C2-18CFBD3F60A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526220" y="3329843"/>
                  <a:ext cx="446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0">
              <p14:nvContentPartPr>
                <p14:cNvPr id="205" name="Tinta 204">
                  <a:extLst>
                    <a:ext uri="{FF2B5EF4-FFF2-40B4-BE49-F238E27FC236}">
                      <a16:creationId xmlns:a16="http://schemas.microsoft.com/office/drawing/2014/main" id="{52D2B45F-95E0-21D7-43FD-48C6C68B9A3D}"/>
                    </a:ext>
                  </a:extLst>
                </p14:cNvPr>
                <p14:cNvContentPartPr/>
                <p14:nvPr/>
              </p14:nvContentPartPr>
              <p14:xfrm>
                <a:off x="1553220" y="3290963"/>
                <a:ext cx="5400" cy="77040"/>
              </p14:xfrm>
            </p:contentPart>
          </mc:Choice>
          <mc:Fallback xmlns="">
            <p:pic>
              <p:nvPicPr>
                <p:cNvPr id="205" name="Tinta 204">
                  <a:extLst>
                    <a:ext uri="{FF2B5EF4-FFF2-40B4-BE49-F238E27FC236}">
                      <a16:creationId xmlns:a16="http://schemas.microsoft.com/office/drawing/2014/main" id="{52D2B45F-95E0-21D7-43FD-48C6C68B9A3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535580" y="3272963"/>
                  <a:ext cx="41040" cy="1126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0" name="Agrupar 209">
              <a:extLst>
                <a:ext uri="{FF2B5EF4-FFF2-40B4-BE49-F238E27FC236}">
                  <a16:creationId xmlns:a16="http://schemas.microsoft.com/office/drawing/2014/main" id="{34FA5245-AF9E-3BF7-570A-219086CF8E8E}"/>
                </a:ext>
              </a:extLst>
            </p:cNvPr>
            <p:cNvGrpSpPr/>
            <p:nvPr/>
          </p:nvGrpSpPr>
          <p:grpSpPr>
            <a:xfrm>
              <a:off x="1434060" y="3296363"/>
              <a:ext cx="136080" cy="61920"/>
              <a:chOff x="1434060" y="3163013"/>
              <a:chExt cx="136080" cy="61920"/>
            </a:xfrm>
          </p:grpSpPr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82">
                <p14:nvContentPartPr>
                  <p14:cNvPr id="208" name="Tinta 207">
                    <a:extLst>
                      <a:ext uri="{FF2B5EF4-FFF2-40B4-BE49-F238E27FC236}">
                        <a16:creationId xmlns:a16="http://schemas.microsoft.com/office/drawing/2014/main" id="{5F7EDF8C-1169-40C2-56A2-C16662B8E8C4}"/>
                      </a:ext>
                    </a:extLst>
                  </p14:cNvPr>
                  <p14:cNvContentPartPr/>
                  <p14:nvPr/>
                </p14:nvContentPartPr>
                <p14:xfrm>
                  <a:off x="1434060" y="3163013"/>
                  <a:ext cx="131040" cy="61920"/>
                </p14:xfrm>
              </p:contentPart>
            </mc:Choice>
            <mc:Fallback xmlns="">
              <p:pic>
                <p:nvPicPr>
                  <p:cNvPr id="208" name="Tinta 207">
                    <a:extLst>
                      <a:ext uri="{FF2B5EF4-FFF2-40B4-BE49-F238E27FC236}">
                        <a16:creationId xmlns:a16="http://schemas.microsoft.com/office/drawing/2014/main" id="{5F7EDF8C-1169-40C2-56A2-C16662B8E8C4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1416060" y="3145013"/>
                    <a:ext cx="166680" cy="97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84">
                <p14:nvContentPartPr>
                  <p14:cNvPr id="209" name="Tinta 208">
                    <a:extLst>
                      <a:ext uri="{FF2B5EF4-FFF2-40B4-BE49-F238E27FC236}">
                        <a16:creationId xmlns:a16="http://schemas.microsoft.com/office/drawing/2014/main" id="{664597A1-EE9D-C092-D998-18A457680D8A}"/>
                      </a:ext>
                    </a:extLst>
                  </p14:cNvPr>
                  <p14:cNvContentPartPr/>
                  <p14:nvPr/>
                </p14:nvContentPartPr>
                <p14:xfrm>
                  <a:off x="1464660" y="3177413"/>
                  <a:ext cx="105480" cy="36720"/>
                </p14:xfrm>
              </p:contentPart>
            </mc:Choice>
            <mc:Fallback xmlns="">
              <p:pic>
                <p:nvPicPr>
                  <p:cNvPr id="209" name="Tinta 208">
                    <a:extLst>
                      <a:ext uri="{FF2B5EF4-FFF2-40B4-BE49-F238E27FC236}">
                        <a16:creationId xmlns:a16="http://schemas.microsoft.com/office/drawing/2014/main" id="{664597A1-EE9D-C092-D998-18A457680D8A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1446660" y="3159413"/>
                    <a:ext cx="141120" cy="723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4" name="Agrupar 213">
              <a:extLst>
                <a:ext uri="{FF2B5EF4-FFF2-40B4-BE49-F238E27FC236}">
                  <a16:creationId xmlns:a16="http://schemas.microsoft.com/office/drawing/2014/main" id="{6B214767-330D-901A-D643-B76993D091BC}"/>
                </a:ext>
              </a:extLst>
            </p:cNvPr>
            <p:cNvGrpSpPr/>
            <p:nvPr/>
          </p:nvGrpSpPr>
          <p:grpSpPr>
            <a:xfrm>
              <a:off x="1789740" y="3288803"/>
              <a:ext cx="119880" cy="83880"/>
              <a:chOff x="1789740" y="3155453"/>
              <a:chExt cx="119880" cy="83880"/>
            </a:xfrm>
          </p:grpSpPr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86">
                <p14:nvContentPartPr>
                  <p14:cNvPr id="211" name="Tinta 210">
                    <a:extLst>
                      <a:ext uri="{FF2B5EF4-FFF2-40B4-BE49-F238E27FC236}">
                        <a16:creationId xmlns:a16="http://schemas.microsoft.com/office/drawing/2014/main" id="{79767CBA-5409-44C9-45D9-0D2EBE6D47C8}"/>
                      </a:ext>
                    </a:extLst>
                  </p14:cNvPr>
                  <p14:cNvContentPartPr/>
                  <p14:nvPr/>
                </p14:nvContentPartPr>
                <p14:xfrm>
                  <a:off x="1803420" y="3165533"/>
                  <a:ext cx="3600" cy="69840"/>
                </p14:xfrm>
              </p:contentPart>
            </mc:Choice>
            <mc:Fallback xmlns="">
              <p:pic>
                <p:nvPicPr>
                  <p:cNvPr id="211" name="Tinta 210">
                    <a:extLst>
                      <a:ext uri="{FF2B5EF4-FFF2-40B4-BE49-F238E27FC236}">
                        <a16:creationId xmlns:a16="http://schemas.microsoft.com/office/drawing/2014/main" id="{79767CBA-5409-44C9-45D9-0D2EBE6D47C8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1785420" y="3147893"/>
                    <a:ext cx="39240" cy="105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88">
                <p14:nvContentPartPr>
                  <p14:cNvPr id="212" name="Tinta 211">
                    <a:extLst>
                      <a:ext uri="{FF2B5EF4-FFF2-40B4-BE49-F238E27FC236}">
                        <a16:creationId xmlns:a16="http://schemas.microsoft.com/office/drawing/2014/main" id="{8E5A2F29-1129-480F-C33C-313F66F3FB5B}"/>
                      </a:ext>
                    </a:extLst>
                  </p14:cNvPr>
                  <p14:cNvContentPartPr/>
                  <p14:nvPr/>
                </p14:nvContentPartPr>
                <p14:xfrm>
                  <a:off x="1789740" y="3235013"/>
                  <a:ext cx="7920" cy="4320"/>
                </p14:xfrm>
              </p:contentPart>
            </mc:Choice>
            <mc:Fallback xmlns="">
              <p:pic>
                <p:nvPicPr>
                  <p:cNvPr id="212" name="Tinta 211">
                    <a:extLst>
                      <a:ext uri="{FF2B5EF4-FFF2-40B4-BE49-F238E27FC236}">
                        <a16:creationId xmlns:a16="http://schemas.microsoft.com/office/drawing/2014/main" id="{8E5A2F29-1129-480F-C33C-313F66F3FB5B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1772100" y="3217013"/>
                    <a:ext cx="43560" cy="39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90">
                <p14:nvContentPartPr>
                  <p14:cNvPr id="213" name="Tinta 212">
                    <a:extLst>
                      <a:ext uri="{FF2B5EF4-FFF2-40B4-BE49-F238E27FC236}">
                        <a16:creationId xmlns:a16="http://schemas.microsoft.com/office/drawing/2014/main" id="{A9C60088-49D9-F857-C098-7F28E45C1C6B}"/>
                      </a:ext>
                    </a:extLst>
                  </p14:cNvPr>
                  <p14:cNvContentPartPr/>
                  <p14:nvPr/>
                </p14:nvContentPartPr>
                <p14:xfrm>
                  <a:off x="1793340" y="3155453"/>
                  <a:ext cx="116280" cy="83160"/>
                </p14:xfrm>
              </p:contentPart>
            </mc:Choice>
            <mc:Fallback xmlns="">
              <p:pic>
                <p:nvPicPr>
                  <p:cNvPr id="213" name="Tinta 212">
                    <a:extLst>
                      <a:ext uri="{FF2B5EF4-FFF2-40B4-BE49-F238E27FC236}">
                        <a16:creationId xmlns:a16="http://schemas.microsoft.com/office/drawing/2014/main" id="{A9C60088-49D9-F857-C098-7F28E45C1C6B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1775340" y="3137453"/>
                    <a:ext cx="151920" cy="1188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24" name="Agrupar 223">
              <a:extLst>
                <a:ext uri="{FF2B5EF4-FFF2-40B4-BE49-F238E27FC236}">
                  <a16:creationId xmlns:a16="http://schemas.microsoft.com/office/drawing/2014/main" id="{D1A34CA1-D1F5-9594-936E-699BB5B48D32}"/>
                </a:ext>
              </a:extLst>
            </p:cNvPr>
            <p:cNvGrpSpPr/>
            <p:nvPr/>
          </p:nvGrpSpPr>
          <p:grpSpPr>
            <a:xfrm>
              <a:off x="2328300" y="3296363"/>
              <a:ext cx="82800" cy="85680"/>
              <a:chOff x="2328300" y="3163013"/>
              <a:chExt cx="82800" cy="85680"/>
            </a:xfrm>
          </p:grpSpPr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92">
                <p14:nvContentPartPr>
                  <p14:cNvPr id="221" name="Tinta 220">
                    <a:extLst>
                      <a:ext uri="{FF2B5EF4-FFF2-40B4-BE49-F238E27FC236}">
                        <a16:creationId xmlns:a16="http://schemas.microsoft.com/office/drawing/2014/main" id="{F1053452-7867-8BF7-9CF8-6291DBAF1333}"/>
                      </a:ext>
                    </a:extLst>
                  </p14:cNvPr>
                  <p14:cNvContentPartPr/>
                  <p14:nvPr/>
                </p14:nvContentPartPr>
                <p14:xfrm>
                  <a:off x="2410740" y="3176693"/>
                  <a:ext cx="360" cy="72000"/>
                </p14:xfrm>
              </p:contentPart>
            </mc:Choice>
            <mc:Fallback xmlns="">
              <p:pic>
                <p:nvPicPr>
                  <p:cNvPr id="221" name="Tinta 220">
                    <a:extLst>
                      <a:ext uri="{FF2B5EF4-FFF2-40B4-BE49-F238E27FC236}">
                        <a16:creationId xmlns:a16="http://schemas.microsoft.com/office/drawing/2014/main" id="{F1053452-7867-8BF7-9CF8-6291DBAF1333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2393100" y="3158693"/>
                    <a:ext cx="36000" cy="107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94">
                <p14:nvContentPartPr>
                  <p14:cNvPr id="222" name="Tinta 221">
                    <a:extLst>
                      <a:ext uri="{FF2B5EF4-FFF2-40B4-BE49-F238E27FC236}">
                        <a16:creationId xmlns:a16="http://schemas.microsoft.com/office/drawing/2014/main" id="{D15E4C9D-6AFE-683B-DF26-451ECBE3646B}"/>
                      </a:ext>
                    </a:extLst>
                  </p14:cNvPr>
                  <p14:cNvContentPartPr/>
                  <p14:nvPr/>
                </p14:nvContentPartPr>
                <p14:xfrm>
                  <a:off x="2328300" y="3163013"/>
                  <a:ext cx="81000" cy="69120"/>
                </p14:xfrm>
              </p:contentPart>
            </mc:Choice>
            <mc:Fallback xmlns="">
              <p:pic>
                <p:nvPicPr>
                  <p:cNvPr id="222" name="Tinta 221">
                    <a:extLst>
                      <a:ext uri="{FF2B5EF4-FFF2-40B4-BE49-F238E27FC236}">
                        <a16:creationId xmlns:a16="http://schemas.microsoft.com/office/drawing/2014/main" id="{D15E4C9D-6AFE-683B-DF26-451ECBE3646B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2310660" y="3145013"/>
                    <a:ext cx="116640" cy="104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96">
                <p14:nvContentPartPr>
                  <p14:cNvPr id="223" name="Tinta 222">
                    <a:extLst>
                      <a:ext uri="{FF2B5EF4-FFF2-40B4-BE49-F238E27FC236}">
                        <a16:creationId xmlns:a16="http://schemas.microsoft.com/office/drawing/2014/main" id="{F42D4926-6881-2F6C-537D-52BC8C99E4AB}"/>
                      </a:ext>
                    </a:extLst>
                  </p14:cNvPr>
                  <p14:cNvContentPartPr/>
                  <p14:nvPr/>
                </p14:nvContentPartPr>
                <p14:xfrm>
                  <a:off x="2343780" y="3193253"/>
                  <a:ext cx="60840" cy="47160"/>
                </p14:xfrm>
              </p:contentPart>
            </mc:Choice>
            <mc:Fallback xmlns="">
              <p:pic>
                <p:nvPicPr>
                  <p:cNvPr id="223" name="Tinta 222">
                    <a:extLst>
                      <a:ext uri="{FF2B5EF4-FFF2-40B4-BE49-F238E27FC236}">
                        <a16:creationId xmlns:a16="http://schemas.microsoft.com/office/drawing/2014/main" id="{F42D4926-6881-2F6C-537D-52BC8C99E4AB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2326140" y="3175253"/>
                    <a:ext cx="96480" cy="828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27" name="Agrupar 226">
              <a:extLst>
                <a:ext uri="{FF2B5EF4-FFF2-40B4-BE49-F238E27FC236}">
                  <a16:creationId xmlns:a16="http://schemas.microsoft.com/office/drawing/2014/main" id="{1E7B2A53-446B-0250-4A66-9102C18FAE9A}"/>
                </a:ext>
              </a:extLst>
            </p:cNvPr>
            <p:cNvGrpSpPr/>
            <p:nvPr/>
          </p:nvGrpSpPr>
          <p:grpSpPr>
            <a:xfrm>
              <a:off x="2663100" y="3284483"/>
              <a:ext cx="98280" cy="87840"/>
              <a:chOff x="2663100" y="3151133"/>
              <a:chExt cx="98280" cy="87840"/>
            </a:xfrm>
          </p:grpSpPr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98">
                <p14:nvContentPartPr>
                  <p14:cNvPr id="225" name="Tinta 224">
                    <a:extLst>
                      <a:ext uri="{FF2B5EF4-FFF2-40B4-BE49-F238E27FC236}">
                        <a16:creationId xmlns:a16="http://schemas.microsoft.com/office/drawing/2014/main" id="{F2678399-B2E2-4142-B1E0-FA7A605DB3D0}"/>
                      </a:ext>
                    </a:extLst>
                  </p14:cNvPr>
                  <p14:cNvContentPartPr/>
                  <p14:nvPr/>
                </p14:nvContentPartPr>
                <p14:xfrm>
                  <a:off x="2677500" y="3169493"/>
                  <a:ext cx="1440" cy="64800"/>
                </p14:xfrm>
              </p:contentPart>
            </mc:Choice>
            <mc:Fallback xmlns="">
              <p:pic>
                <p:nvPicPr>
                  <p:cNvPr id="225" name="Tinta 224">
                    <a:extLst>
                      <a:ext uri="{FF2B5EF4-FFF2-40B4-BE49-F238E27FC236}">
                        <a16:creationId xmlns:a16="http://schemas.microsoft.com/office/drawing/2014/main" id="{F2678399-B2E2-4142-B1E0-FA7A605DB3D0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2659860" y="3151853"/>
                    <a:ext cx="37080" cy="100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100">
                <p14:nvContentPartPr>
                  <p14:cNvPr id="226" name="Tinta 225">
                    <a:extLst>
                      <a:ext uri="{FF2B5EF4-FFF2-40B4-BE49-F238E27FC236}">
                        <a16:creationId xmlns:a16="http://schemas.microsoft.com/office/drawing/2014/main" id="{37839FA5-AAC4-FFAF-B0C4-F86C17513955}"/>
                      </a:ext>
                    </a:extLst>
                  </p14:cNvPr>
                  <p14:cNvContentPartPr/>
                  <p14:nvPr/>
                </p14:nvContentPartPr>
                <p14:xfrm>
                  <a:off x="2663100" y="3151133"/>
                  <a:ext cx="98280" cy="87840"/>
                </p14:xfrm>
              </p:contentPart>
            </mc:Choice>
            <mc:Fallback xmlns="">
              <p:pic>
                <p:nvPicPr>
                  <p:cNvPr id="226" name="Tinta 225">
                    <a:extLst>
                      <a:ext uri="{FF2B5EF4-FFF2-40B4-BE49-F238E27FC236}">
                        <a16:creationId xmlns:a16="http://schemas.microsoft.com/office/drawing/2014/main" id="{37839FA5-AAC4-FFAF-B0C4-F86C17513955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2645100" y="3133133"/>
                    <a:ext cx="133920" cy="1234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13" name="Agrupar 312">
              <a:extLst>
                <a:ext uri="{FF2B5EF4-FFF2-40B4-BE49-F238E27FC236}">
                  <a16:creationId xmlns:a16="http://schemas.microsoft.com/office/drawing/2014/main" id="{07404C26-8378-3C5A-C14D-58FEA0D9B6AC}"/>
                </a:ext>
              </a:extLst>
            </p:cNvPr>
            <p:cNvGrpSpPr/>
            <p:nvPr/>
          </p:nvGrpSpPr>
          <p:grpSpPr>
            <a:xfrm>
              <a:off x="3711582" y="2861845"/>
              <a:ext cx="487800" cy="258691"/>
              <a:chOff x="3682260" y="3700493"/>
              <a:chExt cx="487800" cy="258691"/>
            </a:xfrm>
          </p:grpSpPr>
          <p:grpSp>
            <p:nvGrpSpPr>
              <p:cNvPr id="194" name="Agrupar 193">
                <a:extLst>
                  <a:ext uri="{FF2B5EF4-FFF2-40B4-BE49-F238E27FC236}">
                    <a16:creationId xmlns:a16="http://schemas.microsoft.com/office/drawing/2014/main" id="{CC30E5F3-9CA2-11C8-2AC2-2439E810F627}"/>
                  </a:ext>
                </a:extLst>
              </p:cNvPr>
              <p:cNvGrpSpPr/>
              <p:nvPr/>
            </p:nvGrpSpPr>
            <p:grpSpPr>
              <a:xfrm>
                <a:off x="3752131" y="3887184"/>
                <a:ext cx="326160" cy="72000"/>
                <a:chOff x="3752131" y="3887184"/>
                <a:chExt cx="326160" cy="72000"/>
              </a:xfrm>
            </p:grpSpPr>
            <p:sp>
              <p:nvSpPr>
                <p:cNvPr id="148" name="Elipse 147">
                  <a:extLst>
                    <a:ext uri="{FF2B5EF4-FFF2-40B4-BE49-F238E27FC236}">
                      <a16:creationId xmlns:a16="http://schemas.microsoft.com/office/drawing/2014/main" id="{AA00155F-632A-B054-B59C-2FAF1744AAA5}"/>
                    </a:ext>
                  </a:extLst>
                </p:cNvPr>
                <p:cNvSpPr/>
                <p:nvPr/>
              </p:nvSpPr>
              <p:spPr>
                <a:xfrm>
                  <a:off x="3752131" y="3887184"/>
                  <a:ext cx="72000" cy="720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9" name="Elipse 148">
                  <a:extLst>
                    <a:ext uri="{FF2B5EF4-FFF2-40B4-BE49-F238E27FC236}">
                      <a16:creationId xmlns:a16="http://schemas.microsoft.com/office/drawing/2014/main" id="{CDF142E5-83FE-BB10-9834-1A9D870A9F58}"/>
                    </a:ext>
                  </a:extLst>
                </p:cNvPr>
                <p:cNvSpPr/>
                <p:nvPr/>
              </p:nvSpPr>
              <p:spPr>
                <a:xfrm>
                  <a:off x="4006291" y="3887184"/>
                  <a:ext cx="72000" cy="720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p14="http://schemas.microsoft.com/office/powerpoint/2010/main">
              <mc:Choice Requires="p14">
                <p:contentPart p14:bwMode="auto" r:id="rId102">
                  <p14:nvContentPartPr>
                    <p14:cNvPr id="177" name="Tinta 176">
                      <a:extLst>
                        <a:ext uri="{FF2B5EF4-FFF2-40B4-BE49-F238E27FC236}">
                          <a16:creationId xmlns:a16="http://schemas.microsoft.com/office/drawing/2014/main" id="{65528A92-2B3B-8017-07EE-4B59C119709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865290" y="3901181"/>
                    <a:ext cx="105840" cy="360"/>
                  </p14:xfrm>
                </p:contentPart>
              </mc:Choice>
              <mc:Fallback xmlns="">
                <p:pic>
                  <p:nvPicPr>
                    <p:cNvPr id="177" name="Tinta 176">
                      <a:extLst>
                        <a:ext uri="{FF2B5EF4-FFF2-40B4-BE49-F238E27FC236}">
                          <a16:creationId xmlns:a16="http://schemas.microsoft.com/office/drawing/2014/main" id="{65528A92-2B3B-8017-07EE-4B59C1197094}"/>
                        </a:ext>
                      </a:extLst>
                    </p:cNvPr>
                    <p:cNvPicPr/>
                    <p:nvPr/>
                  </p:nvPicPr>
                  <p:blipFill>
                    <a:blip r:embed="rId103"/>
                    <a:stretch>
                      <a:fillRect/>
                    </a:stretch>
                  </p:blipFill>
                  <p:spPr>
                    <a:xfrm>
                      <a:off x="3856650" y="3892541"/>
                      <a:ext cx="12348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4">
                  <p14:nvContentPartPr>
                    <p14:cNvPr id="178" name="Tinta 177">
                      <a:extLst>
                        <a:ext uri="{FF2B5EF4-FFF2-40B4-BE49-F238E27FC236}">
                          <a16:creationId xmlns:a16="http://schemas.microsoft.com/office/drawing/2014/main" id="{93473F06-B853-015F-6C8A-ACFF820AA7E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861690" y="3922781"/>
                    <a:ext cx="107280" cy="360"/>
                  </p14:xfrm>
                </p:contentPart>
              </mc:Choice>
              <mc:Fallback xmlns="">
                <p:pic>
                  <p:nvPicPr>
                    <p:cNvPr id="178" name="Tinta 177">
                      <a:extLst>
                        <a:ext uri="{FF2B5EF4-FFF2-40B4-BE49-F238E27FC236}">
                          <a16:creationId xmlns:a16="http://schemas.microsoft.com/office/drawing/2014/main" id="{93473F06-B853-015F-6C8A-ACFF820AA7E6}"/>
                        </a:ext>
                      </a:extLst>
                    </p:cNvPr>
                    <p:cNvPicPr/>
                    <p:nvPr/>
                  </p:nvPicPr>
                  <p:blipFill>
                    <a:blip r:embed="rId103"/>
                    <a:stretch>
                      <a:fillRect/>
                    </a:stretch>
                  </p:blipFill>
                  <p:spPr>
                    <a:xfrm>
                      <a:off x="3853050" y="3913781"/>
                      <a:ext cx="12492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5">
                  <p14:nvContentPartPr>
                    <p14:cNvPr id="179" name="Tinta 178">
                      <a:extLst>
                        <a:ext uri="{FF2B5EF4-FFF2-40B4-BE49-F238E27FC236}">
                          <a16:creationId xmlns:a16="http://schemas.microsoft.com/office/drawing/2014/main" id="{6C98C2B4-9C37-1CA2-F890-8D3EF13C8E4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861690" y="3944021"/>
                    <a:ext cx="106560" cy="360"/>
                  </p14:xfrm>
                </p:contentPart>
              </mc:Choice>
              <mc:Fallback xmlns="">
                <p:pic>
                  <p:nvPicPr>
                    <p:cNvPr id="179" name="Tinta 178">
                      <a:extLst>
                        <a:ext uri="{FF2B5EF4-FFF2-40B4-BE49-F238E27FC236}">
                          <a16:creationId xmlns:a16="http://schemas.microsoft.com/office/drawing/2014/main" id="{6C98C2B4-9C37-1CA2-F890-8D3EF13C8E43}"/>
                        </a:ext>
                      </a:extLst>
                    </p:cNvPr>
                    <p:cNvPicPr/>
                    <p:nvPr/>
                  </p:nvPicPr>
                  <p:blipFill>
                    <a:blip r:embed="rId103"/>
                    <a:stretch>
                      <a:fillRect/>
                    </a:stretch>
                  </p:blipFill>
                  <p:spPr>
                    <a:xfrm>
                      <a:off x="3853050" y="3935381"/>
                      <a:ext cx="1242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106">
                <p14:nvContentPartPr>
                  <p14:cNvPr id="199" name="Tinta 198">
                    <a:extLst>
                      <a:ext uri="{FF2B5EF4-FFF2-40B4-BE49-F238E27FC236}">
                        <a16:creationId xmlns:a16="http://schemas.microsoft.com/office/drawing/2014/main" id="{209FFF71-BE44-A877-2E08-4596C730C455}"/>
                      </a:ext>
                    </a:extLst>
                  </p14:cNvPr>
                  <p14:cNvContentPartPr/>
                  <p14:nvPr/>
                </p14:nvContentPartPr>
                <p14:xfrm>
                  <a:off x="3791835" y="3749813"/>
                  <a:ext cx="270360" cy="360"/>
                </p14:xfrm>
              </p:contentPart>
            </mc:Choice>
            <mc:Fallback xmlns="">
              <p:pic>
                <p:nvPicPr>
                  <p:cNvPr id="199" name="Tinta 198">
                    <a:extLst>
                      <a:ext uri="{FF2B5EF4-FFF2-40B4-BE49-F238E27FC236}">
                        <a16:creationId xmlns:a16="http://schemas.microsoft.com/office/drawing/2014/main" id="{209FFF71-BE44-A877-2E08-4596C730C455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3774195" y="3732173"/>
                    <a:ext cx="306000" cy="3600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237" name="Agrupar 236">
                <a:extLst>
                  <a:ext uri="{FF2B5EF4-FFF2-40B4-BE49-F238E27FC236}">
                    <a16:creationId xmlns:a16="http://schemas.microsoft.com/office/drawing/2014/main" id="{39CCCD97-E5F2-F837-4925-2B6BA5E595E3}"/>
                  </a:ext>
                </a:extLst>
              </p:cNvPr>
              <p:cNvGrpSpPr/>
              <p:nvPr/>
            </p:nvGrpSpPr>
            <p:grpSpPr>
              <a:xfrm>
                <a:off x="3682260" y="3700493"/>
                <a:ext cx="97200" cy="82080"/>
                <a:chOff x="3682260" y="3700493"/>
                <a:chExt cx="97200" cy="82080"/>
              </a:xfrm>
            </p:grpSpPr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08">
                  <p14:nvContentPartPr>
                    <p14:cNvPr id="234" name="Tinta 233">
                      <a:extLst>
                        <a:ext uri="{FF2B5EF4-FFF2-40B4-BE49-F238E27FC236}">
                          <a16:creationId xmlns:a16="http://schemas.microsoft.com/office/drawing/2014/main" id="{0932B79A-78DA-7B11-D922-84F8CC5DB42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779100" y="3713093"/>
                    <a:ext cx="360" cy="69480"/>
                  </p14:xfrm>
                </p:contentPart>
              </mc:Choice>
              <mc:Fallback xmlns="">
                <p:pic>
                  <p:nvPicPr>
                    <p:cNvPr id="234" name="Tinta 233">
                      <a:extLst>
                        <a:ext uri="{FF2B5EF4-FFF2-40B4-BE49-F238E27FC236}">
                          <a16:creationId xmlns:a16="http://schemas.microsoft.com/office/drawing/2014/main" id="{0932B79A-78DA-7B11-D922-84F8CC5DB42A}"/>
                        </a:ext>
                      </a:extLst>
                    </p:cNvPr>
                    <p:cNvPicPr/>
                    <p:nvPr/>
                  </p:nvPicPr>
                  <p:blipFill>
                    <a:blip r:embed="rId109"/>
                    <a:stretch>
                      <a:fillRect/>
                    </a:stretch>
                  </p:blipFill>
                  <p:spPr>
                    <a:xfrm>
                      <a:off x="3761460" y="3695093"/>
                      <a:ext cx="36000" cy="1051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10">
                  <p14:nvContentPartPr>
                    <p14:cNvPr id="235" name="Tinta 234">
                      <a:extLst>
                        <a:ext uri="{FF2B5EF4-FFF2-40B4-BE49-F238E27FC236}">
                          <a16:creationId xmlns:a16="http://schemas.microsoft.com/office/drawing/2014/main" id="{A5603428-572D-5AF7-A8EF-CB4CA2190AF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682260" y="3700493"/>
                    <a:ext cx="93240" cy="68760"/>
                  </p14:xfrm>
                </p:contentPart>
              </mc:Choice>
              <mc:Fallback xmlns="">
                <p:pic>
                  <p:nvPicPr>
                    <p:cNvPr id="235" name="Tinta 234">
                      <a:extLst>
                        <a:ext uri="{FF2B5EF4-FFF2-40B4-BE49-F238E27FC236}">
                          <a16:creationId xmlns:a16="http://schemas.microsoft.com/office/drawing/2014/main" id="{A5603428-572D-5AF7-A8EF-CB4CA2190AF2}"/>
                        </a:ext>
                      </a:extLst>
                    </p:cNvPr>
                    <p:cNvPicPr/>
                    <p:nvPr/>
                  </p:nvPicPr>
                  <p:blipFill>
                    <a:blip r:embed="rId111"/>
                    <a:stretch>
                      <a:fillRect/>
                    </a:stretch>
                  </p:blipFill>
                  <p:spPr>
                    <a:xfrm>
                      <a:off x="3664260" y="3682853"/>
                      <a:ext cx="128880" cy="1044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12">
                  <p14:nvContentPartPr>
                    <p14:cNvPr id="236" name="Tinta 235">
                      <a:extLst>
                        <a:ext uri="{FF2B5EF4-FFF2-40B4-BE49-F238E27FC236}">
                          <a16:creationId xmlns:a16="http://schemas.microsoft.com/office/drawing/2014/main" id="{E7180FB9-1913-CF5E-5EBE-D5E656FC24B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704580" y="3728573"/>
                    <a:ext cx="74520" cy="42840"/>
                  </p14:xfrm>
                </p:contentPart>
              </mc:Choice>
              <mc:Fallback xmlns="">
                <p:pic>
                  <p:nvPicPr>
                    <p:cNvPr id="236" name="Tinta 235">
                      <a:extLst>
                        <a:ext uri="{FF2B5EF4-FFF2-40B4-BE49-F238E27FC236}">
                          <a16:creationId xmlns:a16="http://schemas.microsoft.com/office/drawing/2014/main" id="{E7180FB9-1913-CF5E-5EBE-D5E656FC24BC}"/>
                        </a:ext>
                      </a:extLst>
                    </p:cNvPr>
                    <p:cNvPicPr/>
                    <p:nvPr/>
                  </p:nvPicPr>
                  <p:blipFill>
                    <a:blip r:embed="rId113"/>
                    <a:stretch>
                      <a:fillRect/>
                    </a:stretch>
                  </p:blipFill>
                  <p:spPr>
                    <a:xfrm>
                      <a:off x="3686940" y="3710933"/>
                      <a:ext cx="110160" cy="7848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240" name="Agrupar 239">
                <a:extLst>
                  <a:ext uri="{FF2B5EF4-FFF2-40B4-BE49-F238E27FC236}">
                    <a16:creationId xmlns:a16="http://schemas.microsoft.com/office/drawing/2014/main" id="{60F87208-AEF3-DDC0-30D4-50637E087549}"/>
                  </a:ext>
                </a:extLst>
              </p:cNvPr>
              <p:cNvGrpSpPr/>
              <p:nvPr/>
            </p:nvGrpSpPr>
            <p:grpSpPr>
              <a:xfrm>
                <a:off x="4068180" y="3709133"/>
                <a:ext cx="101880" cy="83520"/>
                <a:chOff x="4068180" y="3709133"/>
                <a:chExt cx="101880" cy="83520"/>
              </a:xfrm>
            </p:grpSpPr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14">
                  <p14:nvContentPartPr>
                    <p14:cNvPr id="238" name="Tinta 237">
                      <a:extLst>
                        <a:ext uri="{FF2B5EF4-FFF2-40B4-BE49-F238E27FC236}">
                          <a16:creationId xmlns:a16="http://schemas.microsoft.com/office/drawing/2014/main" id="{5161CEA3-1FC1-3B1E-82DC-4E35AE38842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068180" y="3709133"/>
                    <a:ext cx="16920" cy="83520"/>
                  </p14:xfrm>
                </p:contentPart>
              </mc:Choice>
              <mc:Fallback xmlns="">
                <p:pic>
                  <p:nvPicPr>
                    <p:cNvPr id="238" name="Tinta 237">
                      <a:extLst>
                        <a:ext uri="{FF2B5EF4-FFF2-40B4-BE49-F238E27FC236}">
                          <a16:creationId xmlns:a16="http://schemas.microsoft.com/office/drawing/2014/main" id="{5161CEA3-1FC1-3B1E-82DC-4E35AE388426}"/>
                        </a:ext>
                      </a:extLst>
                    </p:cNvPr>
                    <p:cNvPicPr/>
                    <p:nvPr/>
                  </p:nvPicPr>
                  <p:blipFill>
                    <a:blip r:embed="rId115"/>
                    <a:stretch>
                      <a:fillRect/>
                    </a:stretch>
                  </p:blipFill>
                  <p:spPr>
                    <a:xfrm>
                      <a:off x="4050540" y="3691493"/>
                      <a:ext cx="52560" cy="1191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16">
                  <p14:nvContentPartPr>
                    <p14:cNvPr id="239" name="Tinta 238">
                      <a:extLst>
                        <a:ext uri="{FF2B5EF4-FFF2-40B4-BE49-F238E27FC236}">
                          <a16:creationId xmlns:a16="http://schemas.microsoft.com/office/drawing/2014/main" id="{65E933B4-564C-B055-6C16-1094864E3CF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071060" y="3709853"/>
                    <a:ext cx="99000" cy="73440"/>
                  </p14:xfrm>
                </p:contentPart>
              </mc:Choice>
              <mc:Fallback xmlns="">
                <p:pic>
                  <p:nvPicPr>
                    <p:cNvPr id="239" name="Tinta 238">
                      <a:extLst>
                        <a:ext uri="{FF2B5EF4-FFF2-40B4-BE49-F238E27FC236}">
                          <a16:creationId xmlns:a16="http://schemas.microsoft.com/office/drawing/2014/main" id="{65E933B4-564C-B055-6C16-1094864E3CF0}"/>
                        </a:ext>
                      </a:extLst>
                    </p:cNvPr>
                    <p:cNvPicPr/>
                    <p:nvPr/>
                  </p:nvPicPr>
                  <p:blipFill>
                    <a:blip r:embed="rId117"/>
                    <a:stretch>
                      <a:fillRect/>
                    </a:stretch>
                  </p:blipFill>
                  <p:spPr>
                    <a:xfrm>
                      <a:off x="4053420" y="3691853"/>
                      <a:ext cx="134640" cy="10908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312" name="Agrupar 311">
              <a:extLst>
                <a:ext uri="{FF2B5EF4-FFF2-40B4-BE49-F238E27FC236}">
                  <a16:creationId xmlns:a16="http://schemas.microsoft.com/office/drawing/2014/main" id="{94D818E6-D849-6C07-ED7B-F29BD5FFE690}"/>
                </a:ext>
              </a:extLst>
            </p:cNvPr>
            <p:cNvGrpSpPr/>
            <p:nvPr/>
          </p:nvGrpSpPr>
          <p:grpSpPr>
            <a:xfrm>
              <a:off x="5273457" y="3326432"/>
              <a:ext cx="498240" cy="255451"/>
              <a:chOff x="5286420" y="3700133"/>
              <a:chExt cx="498240" cy="255451"/>
            </a:xfrm>
          </p:grpSpPr>
          <p:grpSp>
            <p:nvGrpSpPr>
              <p:cNvPr id="195" name="Agrupar 194">
                <a:extLst>
                  <a:ext uri="{FF2B5EF4-FFF2-40B4-BE49-F238E27FC236}">
                    <a16:creationId xmlns:a16="http://schemas.microsoft.com/office/drawing/2014/main" id="{10A70919-7001-B471-93CD-427622EC0075}"/>
                  </a:ext>
                </a:extLst>
              </p:cNvPr>
              <p:cNvGrpSpPr/>
              <p:nvPr/>
            </p:nvGrpSpPr>
            <p:grpSpPr>
              <a:xfrm>
                <a:off x="5393333" y="3883584"/>
                <a:ext cx="280440" cy="72000"/>
                <a:chOff x="5393333" y="3883584"/>
                <a:chExt cx="280440" cy="72000"/>
              </a:xfrm>
            </p:grpSpPr>
            <p:sp>
              <p:nvSpPr>
                <p:cNvPr id="150" name="Elipse 149">
                  <a:extLst>
                    <a:ext uri="{FF2B5EF4-FFF2-40B4-BE49-F238E27FC236}">
                      <a16:creationId xmlns:a16="http://schemas.microsoft.com/office/drawing/2014/main" id="{49F73B48-FCA0-089A-9209-BB967077BDD5}"/>
                    </a:ext>
                  </a:extLst>
                </p:cNvPr>
                <p:cNvSpPr/>
                <p:nvPr/>
              </p:nvSpPr>
              <p:spPr>
                <a:xfrm>
                  <a:off x="5393333" y="3883584"/>
                  <a:ext cx="72000" cy="720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1" name="Elipse 150">
                  <a:extLst>
                    <a:ext uri="{FF2B5EF4-FFF2-40B4-BE49-F238E27FC236}">
                      <a16:creationId xmlns:a16="http://schemas.microsoft.com/office/drawing/2014/main" id="{42FDACFC-060C-DBEC-DE62-56B955FBB1B0}"/>
                    </a:ext>
                  </a:extLst>
                </p:cNvPr>
                <p:cNvSpPr/>
                <p:nvPr/>
              </p:nvSpPr>
              <p:spPr>
                <a:xfrm>
                  <a:off x="5601773" y="3883584"/>
                  <a:ext cx="72000" cy="720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p14="http://schemas.microsoft.com/office/powerpoint/2010/main">
              <mc:Choice Requires="p14">
                <p:contentPart p14:bwMode="auto" r:id="rId118">
                  <p14:nvContentPartPr>
                    <p14:cNvPr id="172" name="Tinta 171">
                      <a:extLst>
                        <a:ext uri="{FF2B5EF4-FFF2-40B4-BE49-F238E27FC236}">
                          <a16:creationId xmlns:a16="http://schemas.microsoft.com/office/drawing/2014/main" id="{4482FBA8-E85F-0389-8639-D00D95DF297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481015" y="3940511"/>
                    <a:ext cx="97560" cy="360"/>
                  </p14:xfrm>
                </p:contentPart>
              </mc:Choice>
              <mc:Fallback xmlns="">
                <p:pic>
                  <p:nvPicPr>
                    <p:cNvPr id="172" name="Tinta 171">
                      <a:extLst>
                        <a:ext uri="{FF2B5EF4-FFF2-40B4-BE49-F238E27FC236}">
                          <a16:creationId xmlns:a16="http://schemas.microsoft.com/office/drawing/2014/main" id="{4482FBA8-E85F-0389-8639-D00D95DF297E}"/>
                        </a:ext>
                      </a:extLst>
                    </p:cNvPr>
                    <p:cNvPicPr/>
                    <p:nvPr/>
                  </p:nvPicPr>
                  <p:blipFill>
                    <a:blip r:embed="rId119"/>
                    <a:stretch>
                      <a:fillRect/>
                    </a:stretch>
                  </p:blipFill>
                  <p:spPr>
                    <a:xfrm>
                      <a:off x="5472015" y="3931511"/>
                      <a:ext cx="1152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0">
                  <p14:nvContentPartPr>
                    <p14:cNvPr id="174" name="Tinta 173">
                      <a:extLst>
                        <a:ext uri="{FF2B5EF4-FFF2-40B4-BE49-F238E27FC236}">
                          <a16:creationId xmlns:a16="http://schemas.microsoft.com/office/drawing/2014/main" id="{757BAF35-66FF-9A83-D0D7-C7BEEE74041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488575" y="3904871"/>
                    <a:ext cx="90360" cy="360"/>
                  </p14:xfrm>
                </p:contentPart>
              </mc:Choice>
              <mc:Fallback xmlns="">
                <p:pic>
                  <p:nvPicPr>
                    <p:cNvPr id="174" name="Tinta 173">
                      <a:extLst>
                        <a:ext uri="{FF2B5EF4-FFF2-40B4-BE49-F238E27FC236}">
                          <a16:creationId xmlns:a16="http://schemas.microsoft.com/office/drawing/2014/main" id="{757BAF35-66FF-9A83-D0D7-C7BEEE740417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5479935" y="3895871"/>
                      <a:ext cx="10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122">
                <p14:nvContentPartPr>
                  <p14:cNvPr id="198" name="Tinta 197">
                    <a:extLst>
                      <a:ext uri="{FF2B5EF4-FFF2-40B4-BE49-F238E27FC236}">
                        <a16:creationId xmlns:a16="http://schemas.microsoft.com/office/drawing/2014/main" id="{A5F31857-C1CD-6BC8-1D48-4DE8F03BC3CB}"/>
                      </a:ext>
                    </a:extLst>
                  </p14:cNvPr>
                  <p14:cNvContentPartPr/>
                  <p14:nvPr/>
                </p14:nvContentPartPr>
                <p14:xfrm>
                  <a:off x="5389875" y="3749813"/>
                  <a:ext cx="305640" cy="360"/>
                </p14:xfrm>
              </p:contentPart>
            </mc:Choice>
            <mc:Fallback xmlns="">
              <p:pic>
                <p:nvPicPr>
                  <p:cNvPr id="198" name="Tinta 197">
                    <a:extLst>
                      <a:ext uri="{FF2B5EF4-FFF2-40B4-BE49-F238E27FC236}">
                        <a16:creationId xmlns:a16="http://schemas.microsoft.com/office/drawing/2014/main" id="{A5F31857-C1CD-6BC8-1D48-4DE8F03BC3CB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5371875" y="3732173"/>
                    <a:ext cx="341280" cy="3600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252" name="Agrupar 251">
                <a:extLst>
                  <a:ext uri="{FF2B5EF4-FFF2-40B4-BE49-F238E27FC236}">
                    <a16:creationId xmlns:a16="http://schemas.microsoft.com/office/drawing/2014/main" id="{F1BEF8BB-F2C1-9296-FBF6-A012102F3FC2}"/>
                  </a:ext>
                </a:extLst>
              </p:cNvPr>
              <p:cNvGrpSpPr/>
              <p:nvPr/>
            </p:nvGrpSpPr>
            <p:grpSpPr>
              <a:xfrm>
                <a:off x="5286420" y="3700133"/>
                <a:ext cx="99000" cy="95400"/>
                <a:chOff x="5286420" y="3700133"/>
                <a:chExt cx="99000" cy="95400"/>
              </a:xfrm>
            </p:grpSpPr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24">
                  <p14:nvContentPartPr>
                    <p14:cNvPr id="245" name="Tinta 244">
                      <a:extLst>
                        <a:ext uri="{FF2B5EF4-FFF2-40B4-BE49-F238E27FC236}">
                          <a16:creationId xmlns:a16="http://schemas.microsoft.com/office/drawing/2014/main" id="{4A9B46DC-BDCE-0F89-6F51-572936676FB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368500" y="3715253"/>
                    <a:ext cx="16920" cy="80280"/>
                  </p14:xfrm>
                </p:contentPart>
              </mc:Choice>
              <mc:Fallback xmlns="">
                <p:pic>
                  <p:nvPicPr>
                    <p:cNvPr id="245" name="Tinta 244">
                      <a:extLst>
                        <a:ext uri="{FF2B5EF4-FFF2-40B4-BE49-F238E27FC236}">
                          <a16:creationId xmlns:a16="http://schemas.microsoft.com/office/drawing/2014/main" id="{4A9B46DC-BDCE-0F89-6F51-572936676FBF}"/>
                        </a:ext>
                      </a:extLst>
                    </p:cNvPr>
                    <p:cNvPicPr/>
                    <p:nvPr/>
                  </p:nvPicPr>
                  <p:blipFill>
                    <a:blip r:embed="rId125"/>
                    <a:stretch>
                      <a:fillRect/>
                    </a:stretch>
                  </p:blipFill>
                  <p:spPr>
                    <a:xfrm>
                      <a:off x="5350860" y="3697253"/>
                      <a:ext cx="52560" cy="1159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26">
                  <p14:nvContentPartPr>
                    <p14:cNvPr id="246" name="Tinta 245">
                      <a:extLst>
                        <a:ext uri="{FF2B5EF4-FFF2-40B4-BE49-F238E27FC236}">
                          <a16:creationId xmlns:a16="http://schemas.microsoft.com/office/drawing/2014/main" id="{763C5B3D-7955-82B8-2F83-A1B6024CF9A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286420" y="3700133"/>
                    <a:ext cx="95760" cy="91440"/>
                  </p14:xfrm>
                </p:contentPart>
              </mc:Choice>
              <mc:Fallback xmlns="">
                <p:pic>
                  <p:nvPicPr>
                    <p:cNvPr id="246" name="Tinta 245">
                      <a:extLst>
                        <a:ext uri="{FF2B5EF4-FFF2-40B4-BE49-F238E27FC236}">
                          <a16:creationId xmlns:a16="http://schemas.microsoft.com/office/drawing/2014/main" id="{763C5B3D-7955-82B8-2F83-A1B6024CF9AA}"/>
                        </a:ext>
                      </a:extLst>
                    </p:cNvPr>
                    <p:cNvPicPr/>
                    <p:nvPr/>
                  </p:nvPicPr>
                  <p:blipFill>
                    <a:blip r:embed="rId127"/>
                    <a:stretch>
                      <a:fillRect/>
                    </a:stretch>
                  </p:blipFill>
                  <p:spPr>
                    <a:xfrm>
                      <a:off x="5268420" y="3682133"/>
                      <a:ext cx="131400" cy="1270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28">
                  <p14:nvContentPartPr>
                    <p14:cNvPr id="247" name="Tinta 246">
                      <a:extLst>
                        <a:ext uri="{FF2B5EF4-FFF2-40B4-BE49-F238E27FC236}">
                          <a16:creationId xmlns:a16="http://schemas.microsoft.com/office/drawing/2014/main" id="{992ED9AA-8C33-CBC1-A86F-2C2A604897D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328540" y="3729653"/>
                    <a:ext cx="49680" cy="19080"/>
                  </p14:xfrm>
                </p:contentPart>
              </mc:Choice>
              <mc:Fallback xmlns="">
                <p:pic>
                  <p:nvPicPr>
                    <p:cNvPr id="247" name="Tinta 246">
                      <a:extLst>
                        <a:ext uri="{FF2B5EF4-FFF2-40B4-BE49-F238E27FC236}">
                          <a16:creationId xmlns:a16="http://schemas.microsoft.com/office/drawing/2014/main" id="{992ED9AA-8C33-CBC1-A86F-2C2A604897DD}"/>
                        </a:ext>
                      </a:extLst>
                    </p:cNvPr>
                    <p:cNvPicPr/>
                    <p:nvPr/>
                  </p:nvPicPr>
                  <p:blipFill>
                    <a:blip r:embed="rId129"/>
                    <a:stretch>
                      <a:fillRect/>
                    </a:stretch>
                  </p:blipFill>
                  <p:spPr>
                    <a:xfrm>
                      <a:off x="5310900" y="3712013"/>
                      <a:ext cx="85320" cy="547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251" name="Agrupar 250">
                <a:extLst>
                  <a:ext uri="{FF2B5EF4-FFF2-40B4-BE49-F238E27FC236}">
                    <a16:creationId xmlns:a16="http://schemas.microsoft.com/office/drawing/2014/main" id="{CD5C7EB7-B671-5788-0DE3-28A83FBBD1FA}"/>
                  </a:ext>
                </a:extLst>
              </p:cNvPr>
              <p:cNvGrpSpPr/>
              <p:nvPr/>
            </p:nvGrpSpPr>
            <p:grpSpPr>
              <a:xfrm>
                <a:off x="5685660" y="3705893"/>
                <a:ext cx="99000" cy="87840"/>
                <a:chOff x="5685660" y="3705893"/>
                <a:chExt cx="99000" cy="87840"/>
              </a:xfrm>
            </p:grpSpPr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30">
                  <p14:nvContentPartPr>
                    <p14:cNvPr id="248" name="Tinta 247">
                      <a:extLst>
                        <a:ext uri="{FF2B5EF4-FFF2-40B4-BE49-F238E27FC236}">
                          <a16:creationId xmlns:a16="http://schemas.microsoft.com/office/drawing/2014/main" id="{BD44D49A-9048-0A03-8EA7-E125815840D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695020" y="3709853"/>
                    <a:ext cx="11160" cy="70560"/>
                  </p14:xfrm>
                </p:contentPart>
              </mc:Choice>
              <mc:Fallback xmlns="">
                <p:pic>
                  <p:nvPicPr>
                    <p:cNvPr id="248" name="Tinta 247">
                      <a:extLst>
                        <a:ext uri="{FF2B5EF4-FFF2-40B4-BE49-F238E27FC236}">
                          <a16:creationId xmlns:a16="http://schemas.microsoft.com/office/drawing/2014/main" id="{BD44D49A-9048-0A03-8EA7-E125815840DB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5677020" y="3692213"/>
                      <a:ext cx="46800" cy="1062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32">
                  <p14:nvContentPartPr>
                    <p14:cNvPr id="249" name="Tinta 248">
                      <a:extLst>
                        <a:ext uri="{FF2B5EF4-FFF2-40B4-BE49-F238E27FC236}">
                          <a16:creationId xmlns:a16="http://schemas.microsoft.com/office/drawing/2014/main" id="{54AC8229-9CF7-DC55-5B0C-CFEEF263CF4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685660" y="3705893"/>
                    <a:ext cx="99000" cy="87840"/>
                  </p14:xfrm>
                </p:contentPart>
              </mc:Choice>
              <mc:Fallback xmlns="">
                <p:pic>
                  <p:nvPicPr>
                    <p:cNvPr id="249" name="Tinta 248">
                      <a:extLst>
                        <a:ext uri="{FF2B5EF4-FFF2-40B4-BE49-F238E27FC236}">
                          <a16:creationId xmlns:a16="http://schemas.microsoft.com/office/drawing/2014/main" id="{54AC8229-9CF7-DC55-5B0C-CFEEF263CF40}"/>
                        </a:ext>
                      </a:extLst>
                    </p:cNvPr>
                    <p:cNvPicPr/>
                    <p:nvPr/>
                  </p:nvPicPr>
                  <p:blipFill>
                    <a:blip r:embed="rId133"/>
                    <a:stretch>
                      <a:fillRect/>
                    </a:stretch>
                  </p:blipFill>
                  <p:spPr>
                    <a:xfrm>
                      <a:off x="5667660" y="3688253"/>
                      <a:ext cx="134640" cy="1234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34">
                  <p14:nvContentPartPr>
                    <p14:cNvPr id="250" name="Tinta 249">
                      <a:extLst>
                        <a:ext uri="{FF2B5EF4-FFF2-40B4-BE49-F238E27FC236}">
                          <a16:creationId xmlns:a16="http://schemas.microsoft.com/office/drawing/2014/main" id="{07E4F75F-F401-5758-3D9D-B10E9064CBA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12300" y="3728573"/>
                    <a:ext cx="50040" cy="13680"/>
                  </p14:xfrm>
                </p:contentPart>
              </mc:Choice>
              <mc:Fallback xmlns="">
                <p:pic>
                  <p:nvPicPr>
                    <p:cNvPr id="250" name="Tinta 249">
                      <a:extLst>
                        <a:ext uri="{FF2B5EF4-FFF2-40B4-BE49-F238E27FC236}">
                          <a16:creationId xmlns:a16="http://schemas.microsoft.com/office/drawing/2014/main" id="{07E4F75F-F401-5758-3D9D-B10E9064CBA1}"/>
                        </a:ext>
                      </a:extLst>
                    </p:cNvPr>
                    <p:cNvPicPr/>
                    <p:nvPr/>
                  </p:nvPicPr>
                  <p:blipFill>
                    <a:blip r:embed="rId135"/>
                    <a:stretch>
                      <a:fillRect/>
                    </a:stretch>
                  </p:blipFill>
                  <p:spPr>
                    <a:xfrm>
                      <a:off x="5694300" y="3710573"/>
                      <a:ext cx="85680" cy="49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sp>
          <p:nvSpPr>
            <p:cNvPr id="335" name="Retângulo 334">
              <a:extLst>
                <a:ext uri="{FF2B5EF4-FFF2-40B4-BE49-F238E27FC236}">
                  <a16:creationId xmlns:a16="http://schemas.microsoft.com/office/drawing/2014/main" id="{1050ABFD-1CAF-6C25-7A38-147CAD4E2580}"/>
                </a:ext>
              </a:extLst>
            </p:cNvPr>
            <p:cNvSpPr/>
            <p:nvPr/>
          </p:nvSpPr>
          <p:spPr>
            <a:xfrm>
              <a:off x="7957206" y="1775167"/>
              <a:ext cx="3262374" cy="3545632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"/>
                    <a:lumOff val="95000"/>
                    <a:alpha val="10000"/>
                  </a:schemeClr>
                </a:gs>
                <a:gs pos="88000">
                  <a:schemeClr val="accent6">
                    <a:lumMod val="45000"/>
                    <a:lumOff val="55000"/>
                  </a:schemeClr>
                </a:gs>
                <a:gs pos="95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31" name="Agrupar 330">
              <a:extLst>
                <a:ext uri="{FF2B5EF4-FFF2-40B4-BE49-F238E27FC236}">
                  <a16:creationId xmlns:a16="http://schemas.microsoft.com/office/drawing/2014/main" id="{9A3D49FE-F3D6-F696-FEE1-9A78D6BD506A}"/>
                </a:ext>
              </a:extLst>
            </p:cNvPr>
            <p:cNvGrpSpPr/>
            <p:nvPr/>
          </p:nvGrpSpPr>
          <p:grpSpPr>
            <a:xfrm>
              <a:off x="6375694" y="4957661"/>
              <a:ext cx="1363320" cy="342720"/>
              <a:chOff x="6920040" y="4759755"/>
              <a:chExt cx="1363320" cy="342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36">
                <p14:nvContentPartPr>
                  <p14:cNvPr id="323" name="Tinta 322">
                    <a:extLst>
                      <a:ext uri="{FF2B5EF4-FFF2-40B4-BE49-F238E27FC236}">
                        <a16:creationId xmlns:a16="http://schemas.microsoft.com/office/drawing/2014/main" id="{F57A63C5-0EB6-7137-DA5E-CC2B725EED9C}"/>
                      </a:ext>
                    </a:extLst>
                  </p14:cNvPr>
                  <p14:cNvContentPartPr/>
                  <p14:nvPr/>
                </p14:nvContentPartPr>
                <p14:xfrm>
                  <a:off x="6920040" y="4759755"/>
                  <a:ext cx="209520" cy="171360"/>
                </p14:xfrm>
              </p:contentPart>
            </mc:Choice>
            <mc:Fallback xmlns="">
              <p:pic>
                <p:nvPicPr>
                  <p:cNvPr id="323" name="Tinta 322">
                    <a:extLst>
                      <a:ext uri="{FF2B5EF4-FFF2-40B4-BE49-F238E27FC236}">
                        <a16:creationId xmlns:a16="http://schemas.microsoft.com/office/drawing/2014/main" id="{F57A63C5-0EB6-7137-DA5E-CC2B725EED9C}"/>
                      </a:ext>
                    </a:extLst>
                  </p:cNvPr>
                  <p:cNvPicPr/>
                  <p:nvPr/>
                </p:nvPicPr>
                <p:blipFill>
                  <a:blip r:embed="rId137"/>
                  <a:stretch>
                    <a:fillRect/>
                  </a:stretch>
                </p:blipFill>
                <p:spPr>
                  <a:xfrm>
                    <a:off x="6902040" y="4741755"/>
                    <a:ext cx="245160" cy="207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8">
                <p14:nvContentPartPr>
                  <p14:cNvPr id="324" name="Tinta 323">
                    <a:extLst>
                      <a:ext uri="{FF2B5EF4-FFF2-40B4-BE49-F238E27FC236}">
                        <a16:creationId xmlns:a16="http://schemas.microsoft.com/office/drawing/2014/main" id="{EA970C2C-F085-BBC8-4722-9A1A332D101F}"/>
                      </a:ext>
                    </a:extLst>
                  </p14:cNvPr>
                  <p14:cNvContentPartPr/>
                  <p14:nvPr/>
                </p14:nvContentPartPr>
                <p14:xfrm>
                  <a:off x="7207320" y="4872435"/>
                  <a:ext cx="360" cy="86760"/>
                </p14:xfrm>
              </p:contentPart>
            </mc:Choice>
            <mc:Fallback xmlns="">
              <p:pic>
                <p:nvPicPr>
                  <p:cNvPr id="324" name="Tinta 323">
                    <a:extLst>
                      <a:ext uri="{FF2B5EF4-FFF2-40B4-BE49-F238E27FC236}">
                        <a16:creationId xmlns:a16="http://schemas.microsoft.com/office/drawing/2014/main" id="{EA970C2C-F085-BBC8-4722-9A1A332D101F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7189680" y="4854435"/>
                    <a:ext cx="36000" cy="122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0">
                <p14:nvContentPartPr>
                  <p14:cNvPr id="325" name="Tinta 324">
                    <a:extLst>
                      <a:ext uri="{FF2B5EF4-FFF2-40B4-BE49-F238E27FC236}">
                        <a16:creationId xmlns:a16="http://schemas.microsoft.com/office/drawing/2014/main" id="{383D25A2-D7BD-B370-D817-953094A36499}"/>
                      </a:ext>
                    </a:extLst>
                  </p14:cNvPr>
                  <p14:cNvContentPartPr/>
                  <p14:nvPr/>
                </p14:nvContentPartPr>
                <p14:xfrm>
                  <a:off x="7230000" y="4777035"/>
                  <a:ext cx="360" cy="14400"/>
                </p14:xfrm>
              </p:contentPart>
            </mc:Choice>
            <mc:Fallback xmlns="">
              <p:pic>
                <p:nvPicPr>
                  <p:cNvPr id="325" name="Tinta 324">
                    <a:extLst>
                      <a:ext uri="{FF2B5EF4-FFF2-40B4-BE49-F238E27FC236}">
                        <a16:creationId xmlns:a16="http://schemas.microsoft.com/office/drawing/2014/main" id="{383D25A2-D7BD-B370-D817-953094A36499}"/>
                      </a:ext>
                    </a:extLst>
                  </p:cNvPr>
                  <p:cNvPicPr/>
                  <p:nvPr/>
                </p:nvPicPr>
                <p:blipFill>
                  <a:blip r:embed="rId141"/>
                  <a:stretch>
                    <a:fillRect/>
                  </a:stretch>
                </p:blipFill>
                <p:spPr>
                  <a:xfrm>
                    <a:off x="7212360" y="4759035"/>
                    <a:ext cx="36000" cy="5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326" name="Tinta 325">
                    <a:extLst>
                      <a:ext uri="{FF2B5EF4-FFF2-40B4-BE49-F238E27FC236}">
                        <a16:creationId xmlns:a16="http://schemas.microsoft.com/office/drawing/2014/main" id="{9D8D4425-0AB3-E40E-252F-D1390498234B}"/>
                      </a:ext>
                    </a:extLst>
                  </p14:cNvPr>
                  <p14:cNvContentPartPr/>
                  <p14:nvPr/>
                </p14:nvContentPartPr>
                <p14:xfrm>
                  <a:off x="7230000" y="4777035"/>
                  <a:ext cx="360" cy="360"/>
                </p14:xfrm>
              </p:contentPart>
            </mc:Choice>
            <mc:Fallback xmlns="">
              <p:pic>
                <p:nvPicPr>
                  <p:cNvPr id="326" name="Tinta 325">
                    <a:extLst>
                      <a:ext uri="{FF2B5EF4-FFF2-40B4-BE49-F238E27FC236}">
                        <a16:creationId xmlns:a16="http://schemas.microsoft.com/office/drawing/2014/main" id="{9D8D4425-0AB3-E40E-252F-D1390498234B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>
                    <a:off x="7212360" y="4759035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4">
                <p14:nvContentPartPr>
                  <p14:cNvPr id="329" name="Tinta 328">
                    <a:extLst>
                      <a:ext uri="{FF2B5EF4-FFF2-40B4-BE49-F238E27FC236}">
                        <a16:creationId xmlns:a16="http://schemas.microsoft.com/office/drawing/2014/main" id="{3CAA523A-D9F7-4CF3-7C83-D43E68D64F3A}"/>
                      </a:ext>
                    </a:extLst>
                  </p14:cNvPr>
                  <p14:cNvContentPartPr/>
                  <p14:nvPr/>
                </p14:nvContentPartPr>
                <p14:xfrm>
                  <a:off x="7265280" y="4873875"/>
                  <a:ext cx="275760" cy="82440"/>
                </p14:xfrm>
              </p:contentPart>
            </mc:Choice>
            <mc:Fallback xmlns="">
              <p:pic>
                <p:nvPicPr>
                  <p:cNvPr id="329" name="Tinta 328">
                    <a:extLst>
                      <a:ext uri="{FF2B5EF4-FFF2-40B4-BE49-F238E27FC236}">
                        <a16:creationId xmlns:a16="http://schemas.microsoft.com/office/drawing/2014/main" id="{3CAA523A-D9F7-4CF3-7C83-D43E68D64F3A}"/>
                      </a:ext>
                    </a:extLst>
                  </p:cNvPr>
                  <p:cNvPicPr/>
                  <p:nvPr/>
                </p:nvPicPr>
                <p:blipFill>
                  <a:blip r:embed="rId145"/>
                  <a:stretch>
                    <a:fillRect/>
                  </a:stretch>
                </p:blipFill>
                <p:spPr>
                  <a:xfrm>
                    <a:off x="7247280" y="4855875"/>
                    <a:ext cx="311400" cy="118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6">
                <p14:nvContentPartPr>
                  <p14:cNvPr id="330" name="Tinta 329">
                    <a:extLst>
                      <a:ext uri="{FF2B5EF4-FFF2-40B4-BE49-F238E27FC236}">
                        <a16:creationId xmlns:a16="http://schemas.microsoft.com/office/drawing/2014/main" id="{9D4D81BC-7B3E-EEF2-367D-99BC2807A9CA}"/>
                      </a:ext>
                    </a:extLst>
                  </p14:cNvPr>
                  <p14:cNvContentPartPr/>
                  <p14:nvPr/>
                </p14:nvContentPartPr>
                <p14:xfrm>
                  <a:off x="7595760" y="4826715"/>
                  <a:ext cx="687600" cy="275760"/>
                </p14:xfrm>
              </p:contentPart>
            </mc:Choice>
            <mc:Fallback xmlns="">
              <p:pic>
                <p:nvPicPr>
                  <p:cNvPr id="330" name="Tinta 329">
                    <a:extLst>
                      <a:ext uri="{FF2B5EF4-FFF2-40B4-BE49-F238E27FC236}">
                        <a16:creationId xmlns:a16="http://schemas.microsoft.com/office/drawing/2014/main" id="{9D4D81BC-7B3E-EEF2-367D-99BC2807A9CA}"/>
                      </a:ext>
                    </a:extLst>
                  </p:cNvPr>
                  <p:cNvPicPr/>
                  <p:nvPr/>
                </p:nvPicPr>
                <p:blipFill>
                  <a:blip r:embed="rId147"/>
                  <a:stretch>
                    <a:fillRect/>
                  </a:stretch>
                </p:blipFill>
                <p:spPr>
                  <a:xfrm>
                    <a:off x="7577760" y="4809075"/>
                    <a:ext cx="723240" cy="3114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11" name="Agrupar 310">
              <a:extLst>
                <a:ext uri="{FF2B5EF4-FFF2-40B4-BE49-F238E27FC236}">
                  <a16:creationId xmlns:a16="http://schemas.microsoft.com/office/drawing/2014/main" id="{F5A96EB2-E031-0FFF-A547-131DEAA32E96}"/>
                </a:ext>
              </a:extLst>
            </p:cNvPr>
            <p:cNvGrpSpPr/>
            <p:nvPr/>
          </p:nvGrpSpPr>
          <p:grpSpPr>
            <a:xfrm>
              <a:off x="8909393" y="2597724"/>
              <a:ext cx="511200" cy="226291"/>
              <a:chOff x="6744803" y="3693293"/>
              <a:chExt cx="511200" cy="226291"/>
            </a:xfrm>
          </p:grpSpPr>
          <p:grpSp>
            <p:nvGrpSpPr>
              <p:cNvPr id="196" name="Agrupar 195">
                <a:extLst>
                  <a:ext uri="{FF2B5EF4-FFF2-40B4-BE49-F238E27FC236}">
                    <a16:creationId xmlns:a16="http://schemas.microsoft.com/office/drawing/2014/main" id="{1813BEF8-06C0-85EF-2E30-482C2AB56B17}"/>
                  </a:ext>
                </a:extLst>
              </p:cNvPr>
              <p:cNvGrpSpPr/>
              <p:nvPr/>
            </p:nvGrpSpPr>
            <p:grpSpPr>
              <a:xfrm>
                <a:off x="6849849" y="3847584"/>
                <a:ext cx="280440" cy="72000"/>
                <a:chOff x="6476880" y="3902634"/>
                <a:chExt cx="280440" cy="72000"/>
              </a:xfrm>
            </p:grpSpPr>
            <p:sp>
              <p:nvSpPr>
                <p:cNvPr id="152" name="Elipse 151">
                  <a:extLst>
                    <a:ext uri="{FF2B5EF4-FFF2-40B4-BE49-F238E27FC236}">
                      <a16:creationId xmlns:a16="http://schemas.microsoft.com/office/drawing/2014/main" id="{D7B7D59C-07E2-EBB8-9761-147D1F15D8BB}"/>
                    </a:ext>
                  </a:extLst>
                </p:cNvPr>
                <p:cNvSpPr/>
                <p:nvPr/>
              </p:nvSpPr>
              <p:spPr>
                <a:xfrm>
                  <a:off x="6476880" y="3902634"/>
                  <a:ext cx="72000" cy="720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3" name="Elipse 152">
                  <a:extLst>
                    <a:ext uri="{FF2B5EF4-FFF2-40B4-BE49-F238E27FC236}">
                      <a16:creationId xmlns:a16="http://schemas.microsoft.com/office/drawing/2014/main" id="{BA845F07-360F-8504-80EE-E239EC95A1DE}"/>
                    </a:ext>
                  </a:extLst>
                </p:cNvPr>
                <p:cNvSpPr/>
                <p:nvPr/>
              </p:nvSpPr>
              <p:spPr>
                <a:xfrm>
                  <a:off x="6685320" y="3902634"/>
                  <a:ext cx="72000" cy="720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p14="http://schemas.microsoft.com/office/powerpoint/2010/main">
              <mc:Choice Requires="p14">
                <p:contentPart p14:bwMode="auto" r:id="rId148">
                  <p14:nvContentPartPr>
                    <p14:cNvPr id="173" name="Tinta 172">
                      <a:extLst>
                        <a:ext uri="{FF2B5EF4-FFF2-40B4-BE49-F238E27FC236}">
                          <a16:creationId xmlns:a16="http://schemas.microsoft.com/office/drawing/2014/main" id="{854AB30B-4135-DD81-C76E-3D99D55A665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576855" y="3940511"/>
                    <a:ext cx="86040" cy="360"/>
                  </p14:xfrm>
                </p:contentPart>
              </mc:Choice>
              <mc:Fallback xmlns="">
                <p:pic>
                  <p:nvPicPr>
                    <p:cNvPr id="173" name="Tinta 172">
                      <a:extLst>
                        <a:ext uri="{FF2B5EF4-FFF2-40B4-BE49-F238E27FC236}">
                          <a16:creationId xmlns:a16="http://schemas.microsoft.com/office/drawing/2014/main" id="{854AB30B-4135-DD81-C76E-3D99D55A6655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6567855" y="3931511"/>
                      <a:ext cx="10368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149">
                <p14:nvContentPartPr>
                  <p14:cNvPr id="197" name="Tinta 196">
                    <a:extLst>
                      <a:ext uri="{FF2B5EF4-FFF2-40B4-BE49-F238E27FC236}">
                        <a16:creationId xmlns:a16="http://schemas.microsoft.com/office/drawing/2014/main" id="{178F5CD5-F83F-7880-D424-409F86E8511D}"/>
                      </a:ext>
                    </a:extLst>
                  </p14:cNvPr>
                  <p14:cNvContentPartPr/>
                  <p14:nvPr/>
                </p14:nvContentPartPr>
                <p14:xfrm>
                  <a:off x="6877395" y="3749813"/>
                  <a:ext cx="291240" cy="360"/>
                </p14:xfrm>
              </p:contentPart>
            </mc:Choice>
            <mc:Fallback xmlns="">
              <p:pic>
                <p:nvPicPr>
                  <p:cNvPr id="197" name="Tinta 196">
                    <a:extLst>
                      <a:ext uri="{FF2B5EF4-FFF2-40B4-BE49-F238E27FC236}">
                        <a16:creationId xmlns:a16="http://schemas.microsoft.com/office/drawing/2014/main" id="{178F5CD5-F83F-7880-D424-409F86E8511D}"/>
                      </a:ext>
                    </a:extLst>
                  </p:cNvPr>
                  <p:cNvPicPr/>
                  <p:nvPr/>
                </p:nvPicPr>
                <p:blipFill>
                  <a:blip r:embed="rId150"/>
                  <a:stretch>
                    <a:fillRect/>
                  </a:stretch>
                </p:blipFill>
                <p:spPr>
                  <a:xfrm>
                    <a:off x="6859395" y="3732173"/>
                    <a:ext cx="32688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151">
                <p14:nvContentPartPr>
                  <p14:cNvPr id="254" name="Tinta 253">
                    <a:extLst>
                      <a:ext uri="{FF2B5EF4-FFF2-40B4-BE49-F238E27FC236}">
                        <a16:creationId xmlns:a16="http://schemas.microsoft.com/office/drawing/2014/main" id="{01185994-5646-8EC2-A62B-0F30FA4F45D4}"/>
                      </a:ext>
                    </a:extLst>
                  </p14:cNvPr>
                  <p14:cNvContentPartPr/>
                  <p14:nvPr/>
                </p14:nvContentPartPr>
                <p14:xfrm>
                  <a:off x="6744803" y="3693293"/>
                  <a:ext cx="147960" cy="84240"/>
                </p14:xfrm>
              </p:contentPart>
            </mc:Choice>
            <mc:Fallback xmlns="">
              <p:pic>
                <p:nvPicPr>
                  <p:cNvPr id="254" name="Tinta 253">
                    <a:extLst>
                      <a:ext uri="{FF2B5EF4-FFF2-40B4-BE49-F238E27FC236}">
                        <a16:creationId xmlns:a16="http://schemas.microsoft.com/office/drawing/2014/main" id="{01185994-5646-8EC2-A62B-0F30FA4F45D4}"/>
                      </a:ext>
                    </a:extLst>
                  </p:cNvPr>
                  <p:cNvPicPr/>
                  <p:nvPr/>
                </p:nvPicPr>
                <p:blipFill>
                  <a:blip r:embed="rId152"/>
                  <a:stretch>
                    <a:fillRect/>
                  </a:stretch>
                </p:blipFill>
                <p:spPr>
                  <a:xfrm>
                    <a:off x="6726803" y="3675293"/>
                    <a:ext cx="183600" cy="119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153">
                <p14:nvContentPartPr>
                  <p14:cNvPr id="255" name="Tinta 254">
                    <a:extLst>
                      <a:ext uri="{FF2B5EF4-FFF2-40B4-BE49-F238E27FC236}">
                        <a16:creationId xmlns:a16="http://schemas.microsoft.com/office/drawing/2014/main" id="{D337BE74-57C6-DC97-FD7B-18597C7B81B5}"/>
                      </a:ext>
                    </a:extLst>
                  </p14:cNvPr>
                  <p14:cNvContentPartPr/>
                  <p14:nvPr/>
                </p14:nvContentPartPr>
                <p14:xfrm>
                  <a:off x="7179323" y="3701573"/>
                  <a:ext cx="76680" cy="87120"/>
                </p14:xfrm>
              </p:contentPart>
            </mc:Choice>
            <mc:Fallback xmlns="">
              <p:pic>
                <p:nvPicPr>
                  <p:cNvPr id="255" name="Tinta 254">
                    <a:extLst>
                      <a:ext uri="{FF2B5EF4-FFF2-40B4-BE49-F238E27FC236}">
                        <a16:creationId xmlns:a16="http://schemas.microsoft.com/office/drawing/2014/main" id="{D337BE74-57C6-DC97-FD7B-18597C7B81B5}"/>
                      </a:ext>
                    </a:extLst>
                  </p:cNvPr>
                  <p:cNvPicPr/>
                  <p:nvPr/>
                </p:nvPicPr>
                <p:blipFill>
                  <a:blip r:embed="rId154"/>
                  <a:stretch>
                    <a:fillRect/>
                  </a:stretch>
                </p:blipFill>
                <p:spPr>
                  <a:xfrm>
                    <a:off x="7161323" y="3683573"/>
                    <a:ext cx="112320" cy="1227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10" name="Agrupar 309">
              <a:extLst>
                <a:ext uri="{FF2B5EF4-FFF2-40B4-BE49-F238E27FC236}">
                  <a16:creationId xmlns:a16="http://schemas.microsoft.com/office/drawing/2014/main" id="{74BA6C1D-6781-04AB-56B0-FCBBE61973A2}"/>
                </a:ext>
              </a:extLst>
            </p:cNvPr>
            <p:cNvGrpSpPr/>
            <p:nvPr/>
          </p:nvGrpSpPr>
          <p:grpSpPr>
            <a:xfrm>
              <a:off x="7467879" y="4055176"/>
              <a:ext cx="2268346" cy="541307"/>
              <a:chOff x="8575255" y="3587395"/>
              <a:chExt cx="2268346" cy="541307"/>
            </a:xfrm>
          </p:grpSpPr>
          <p:grpSp>
            <p:nvGrpSpPr>
              <p:cNvPr id="266" name="Agrupar 265">
                <a:extLst>
                  <a:ext uri="{FF2B5EF4-FFF2-40B4-BE49-F238E27FC236}">
                    <a16:creationId xmlns:a16="http://schemas.microsoft.com/office/drawing/2014/main" id="{402878BB-6827-A2E6-3C60-99940C4CC27F}"/>
                  </a:ext>
                </a:extLst>
              </p:cNvPr>
              <p:cNvGrpSpPr/>
              <p:nvPr/>
            </p:nvGrpSpPr>
            <p:grpSpPr>
              <a:xfrm>
                <a:off x="8721295" y="3785828"/>
                <a:ext cx="502100" cy="342874"/>
                <a:chOff x="8721295" y="3785828"/>
                <a:chExt cx="502100" cy="342874"/>
              </a:xfrm>
            </p:grpSpPr>
            <p:sp>
              <p:nvSpPr>
                <p:cNvPr id="258" name="Elipse 257">
                  <a:extLst>
                    <a:ext uri="{FF2B5EF4-FFF2-40B4-BE49-F238E27FC236}">
                      <a16:creationId xmlns:a16="http://schemas.microsoft.com/office/drawing/2014/main" id="{471AC297-2EEB-FE2A-34B8-4AEBB449097D}"/>
                    </a:ext>
                  </a:extLst>
                </p:cNvPr>
                <p:cNvSpPr/>
                <p:nvPr/>
              </p:nvSpPr>
              <p:spPr>
                <a:xfrm>
                  <a:off x="8721295" y="3785828"/>
                  <a:ext cx="72000" cy="720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9" name="Elipse 258">
                  <a:extLst>
                    <a:ext uri="{FF2B5EF4-FFF2-40B4-BE49-F238E27FC236}">
                      <a16:creationId xmlns:a16="http://schemas.microsoft.com/office/drawing/2014/main" id="{28D0C4E5-2CE4-FEEE-402F-FDAA22DDFDB0}"/>
                    </a:ext>
                  </a:extLst>
                </p:cNvPr>
                <p:cNvSpPr/>
                <p:nvPr/>
              </p:nvSpPr>
              <p:spPr>
                <a:xfrm>
                  <a:off x="9151395" y="3788513"/>
                  <a:ext cx="72000" cy="720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1" name="Elipse 260">
                  <a:extLst>
                    <a:ext uri="{FF2B5EF4-FFF2-40B4-BE49-F238E27FC236}">
                      <a16:creationId xmlns:a16="http://schemas.microsoft.com/office/drawing/2014/main" id="{F4B664E0-97C8-341C-0C3F-7CBEA98E05D3}"/>
                    </a:ext>
                  </a:extLst>
                </p:cNvPr>
                <p:cNvSpPr/>
                <p:nvPr/>
              </p:nvSpPr>
              <p:spPr>
                <a:xfrm>
                  <a:off x="8953632" y="4056702"/>
                  <a:ext cx="72000" cy="720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p14="http://schemas.microsoft.com/office/powerpoint/2010/main">
              <mc:Choice Requires="p14">
                <p:contentPart p14:bwMode="auto" r:id="rId155">
                  <p14:nvContentPartPr>
                    <p14:cNvPr id="263" name="Tinta 262">
                      <a:extLst>
                        <a:ext uri="{FF2B5EF4-FFF2-40B4-BE49-F238E27FC236}">
                          <a16:creationId xmlns:a16="http://schemas.microsoft.com/office/drawing/2014/main" id="{0394537F-2C53-3852-EEFE-98D6046256C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820965" y="3818106"/>
                    <a:ext cx="302760" cy="360"/>
                  </p14:xfrm>
                </p:contentPart>
              </mc:Choice>
              <mc:Fallback xmlns="">
                <p:pic>
                  <p:nvPicPr>
                    <p:cNvPr id="263" name="Tinta 262">
                      <a:extLst>
                        <a:ext uri="{FF2B5EF4-FFF2-40B4-BE49-F238E27FC236}">
                          <a16:creationId xmlns:a16="http://schemas.microsoft.com/office/drawing/2014/main" id="{0394537F-2C53-3852-EEFE-98D6046256CE}"/>
                        </a:ext>
                      </a:extLst>
                    </p:cNvPr>
                    <p:cNvPicPr/>
                    <p:nvPr/>
                  </p:nvPicPr>
                  <p:blipFill>
                    <a:blip r:embed="rId156"/>
                    <a:stretch>
                      <a:fillRect/>
                    </a:stretch>
                  </p:blipFill>
                  <p:spPr>
                    <a:xfrm>
                      <a:off x="8812325" y="3809466"/>
                      <a:ext cx="3204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7">
                  <p14:nvContentPartPr>
                    <p14:cNvPr id="264" name="Tinta 263">
                      <a:extLst>
                        <a:ext uri="{FF2B5EF4-FFF2-40B4-BE49-F238E27FC236}">
                          <a16:creationId xmlns:a16="http://schemas.microsoft.com/office/drawing/2014/main" id="{CEAB6C6D-8659-3F0E-A87C-04BD51CAA59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790874" y="3902228"/>
                    <a:ext cx="130321" cy="130321"/>
                  </p14:xfrm>
                </p:contentPart>
              </mc:Choice>
              <mc:Fallback xmlns="">
                <p:pic>
                  <p:nvPicPr>
                    <p:cNvPr id="264" name="Tinta 263">
                      <a:extLst>
                        <a:ext uri="{FF2B5EF4-FFF2-40B4-BE49-F238E27FC236}">
                          <a16:creationId xmlns:a16="http://schemas.microsoft.com/office/drawing/2014/main" id="{CEAB6C6D-8659-3F0E-A87C-04BD51CAA59A}"/>
                        </a:ext>
                      </a:extLst>
                    </p:cNvPr>
                    <p:cNvPicPr/>
                    <p:nvPr/>
                  </p:nvPicPr>
                  <p:blipFill>
                    <a:blip r:embed="rId158"/>
                    <a:stretch>
                      <a:fillRect/>
                    </a:stretch>
                  </p:blipFill>
                  <p:spPr>
                    <a:xfrm>
                      <a:off x="8781874" y="3893228"/>
                      <a:ext cx="147961" cy="14796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9">
                  <p14:nvContentPartPr>
                    <p14:cNvPr id="265" name="Tinta 264">
                      <a:extLst>
                        <a:ext uri="{FF2B5EF4-FFF2-40B4-BE49-F238E27FC236}">
                          <a16:creationId xmlns:a16="http://schemas.microsoft.com/office/drawing/2014/main" id="{2089A4E6-1609-BEAC-8E05-E7C9A06CDAF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021075" y="3890424"/>
                    <a:ext cx="130320" cy="130320"/>
                  </p14:xfrm>
                </p:contentPart>
              </mc:Choice>
              <mc:Fallback xmlns="">
                <p:pic>
                  <p:nvPicPr>
                    <p:cNvPr id="265" name="Tinta 264">
                      <a:extLst>
                        <a:ext uri="{FF2B5EF4-FFF2-40B4-BE49-F238E27FC236}">
                          <a16:creationId xmlns:a16="http://schemas.microsoft.com/office/drawing/2014/main" id="{2089A4E6-1609-BEAC-8E05-E7C9A06CDAFC}"/>
                        </a:ext>
                      </a:extLst>
                    </p:cNvPr>
                    <p:cNvPicPr/>
                    <p:nvPr/>
                  </p:nvPicPr>
                  <p:blipFill>
                    <a:blip r:embed="rId160"/>
                    <a:stretch>
                      <a:fillRect/>
                    </a:stretch>
                  </p:blipFill>
                  <p:spPr>
                    <a:xfrm>
                      <a:off x="9012435" y="3881424"/>
                      <a:ext cx="147960" cy="14796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267" name="Agrupar 266">
                <a:extLst>
                  <a:ext uri="{FF2B5EF4-FFF2-40B4-BE49-F238E27FC236}">
                    <a16:creationId xmlns:a16="http://schemas.microsoft.com/office/drawing/2014/main" id="{DD79F0E8-2222-1625-75A8-B3481B7265B2}"/>
                  </a:ext>
                </a:extLst>
              </p:cNvPr>
              <p:cNvGrpSpPr/>
              <p:nvPr/>
            </p:nvGrpSpPr>
            <p:grpSpPr>
              <a:xfrm>
                <a:off x="10105341" y="3777533"/>
                <a:ext cx="502100" cy="342874"/>
                <a:chOff x="8721295" y="3785828"/>
                <a:chExt cx="502100" cy="342874"/>
              </a:xfrm>
            </p:grpSpPr>
            <p:sp>
              <p:nvSpPr>
                <p:cNvPr id="268" name="Elipse 267">
                  <a:extLst>
                    <a:ext uri="{FF2B5EF4-FFF2-40B4-BE49-F238E27FC236}">
                      <a16:creationId xmlns:a16="http://schemas.microsoft.com/office/drawing/2014/main" id="{85756BFA-3F45-7FBB-041A-B58444A17B1E}"/>
                    </a:ext>
                  </a:extLst>
                </p:cNvPr>
                <p:cNvSpPr/>
                <p:nvPr/>
              </p:nvSpPr>
              <p:spPr>
                <a:xfrm>
                  <a:off x="8721295" y="3785828"/>
                  <a:ext cx="72000" cy="720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9" name="Elipse 268">
                  <a:extLst>
                    <a:ext uri="{FF2B5EF4-FFF2-40B4-BE49-F238E27FC236}">
                      <a16:creationId xmlns:a16="http://schemas.microsoft.com/office/drawing/2014/main" id="{6A35BB48-106B-FBE2-E6AA-0D6CCE485A1E}"/>
                    </a:ext>
                  </a:extLst>
                </p:cNvPr>
                <p:cNvSpPr/>
                <p:nvPr/>
              </p:nvSpPr>
              <p:spPr>
                <a:xfrm>
                  <a:off x="9151395" y="3788513"/>
                  <a:ext cx="72000" cy="720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0" name="Elipse 269">
                  <a:extLst>
                    <a:ext uri="{FF2B5EF4-FFF2-40B4-BE49-F238E27FC236}">
                      <a16:creationId xmlns:a16="http://schemas.microsoft.com/office/drawing/2014/main" id="{D21429C2-0375-9513-764F-232BBECBBCA5}"/>
                    </a:ext>
                  </a:extLst>
                </p:cNvPr>
                <p:cNvSpPr/>
                <p:nvPr/>
              </p:nvSpPr>
              <p:spPr>
                <a:xfrm>
                  <a:off x="8953632" y="4056702"/>
                  <a:ext cx="72000" cy="720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p14="http://schemas.microsoft.com/office/powerpoint/2010/main">
              <mc:Choice Requires="p14">
                <p:contentPart p14:bwMode="auto" r:id="rId161">
                  <p14:nvContentPartPr>
                    <p14:cNvPr id="271" name="Tinta 270">
                      <a:extLst>
                        <a:ext uri="{FF2B5EF4-FFF2-40B4-BE49-F238E27FC236}">
                          <a16:creationId xmlns:a16="http://schemas.microsoft.com/office/drawing/2014/main" id="{6CB69C26-0B41-7546-F419-4389A217AF0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820965" y="3818106"/>
                    <a:ext cx="302760" cy="360"/>
                  </p14:xfrm>
                </p:contentPart>
              </mc:Choice>
              <mc:Fallback xmlns="">
                <p:pic>
                  <p:nvPicPr>
                    <p:cNvPr id="271" name="Tinta 270">
                      <a:extLst>
                        <a:ext uri="{FF2B5EF4-FFF2-40B4-BE49-F238E27FC236}">
                          <a16:creationId xmlns:a16="http://schemas.microsoft.com/office/drawing/2014/main" id="{6CB69C26-0B41-7546-F419-4389A217AF05}"/>
                        </a:ext>
                      </a:extLst>
                    </p:cNvPr>
                    <p:cNvPicPr/>
                    <p:nvPr/>
                  </p:nvPicPr>
                  <p:blipFill>
                    <a:blip r:embed="rId156"/>
                    <a:stretch>
                      <a:fillRect/>
                    </a:stretch>
                  </p:blipFill>
                  <p:spPr>
                    <a:xfrm>
                      <a:off x="8812325" y="3809466"/>
                      <a:ext cx="3204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2">
                  <p14:nvContentPartPr>
                    <p14:cNvPr id="272" name="Tinta 271">
                      <a:extLst>
                        <a:ext uri="{FF2B5EF4-FFF2-40B4-BE49-F238E27FC236}">
                          <a16:creationId xmlns:a16="http://schemas.microsoft.com/office/drawing/2014/main" id="{23BA23E3-0F15-730C-65D7-CE0482DB072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790874" y="3902228"/>
                    <a:ext cx="130321" cy="130321"/>
                  </p14:xfrm>
                </p:contentPart>
              </mc:Choice>
              <mc:Fallback xmlns="">
                <p:pic>
                  <p:nvPicPr>
                    <p:cNvPr id="272" name="Tinta 271">
                      <a:extLst>
                        <a:ext uri="{FF2B5EF4-FFF2-40B4-BE49-F238E27FC236}">
                          <a16:creationId xmlns:a16="http://schemas.microsoft.com/office/drawing/2014/main" id="{23BA23E3-0F15-730C-65D7-CE0482DB072B}"/>
                        </a:ext>
                      </a:extLst>
                    </p:cNvPr>
                    <p:cNvPicPr/>
                    <p:nvPr/>
                  </p:nvPicPr>
                  <p:blipFill>
                    <a:blip r:embed="rId158"/>
                    <a:stretch>
                      <a:fillRect/>
                    </a:stretch>
                  </p:blipFill>
                  <p:spPr>
                    <a:xfrm>
                      <a:off x="8781874" y="3893228"/>
                      <a:ext cx="147961" cy="14796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3">
                  <p14:nvContentPartPr>
                    <p14:cNvPr id="273" name="Tinta 272">
                      <a:extLst>
                        <a:ext uri="{FF2B5EF4-FFF2-40B4-BE49-F238E27FC236}">
                          <a16:creationId xmlns:a16="http://schemas.microsoft.com/office/drawing/2014/main" id="{933E4AC4-282B-ED19-4F63-4408A381CEB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021075" y="3890424"/>
                    <a:ext cx="130320" cy="130320"/>
                  </p14:xfrm>
                </p:contentPart>
              </mc:Choice>
              <mc:Fallback xmlns="">
                <p:pic>
                  <p:nvPicPr>
                    <p:cNvPr id="273" name="Tinta 272">
                      <a:extLst>
                        <a:ext uri="{FF2B5EF4-FFF2-40B4-BE49-F238E27FC236}">
                          <a16:creationId xmlns:a16="http://schemas.microsoft.com/office/drawing/2014/main" id="{933E4AC4-282B-ED19-4F63-4408A381CEBF}"/>
                        </a:ext>
                      </a:extLst>
                    </p:cNvPr>
                    <p:cNvPicPr/>
                    <p:nvPr/>
                  </p:nvPicPr>
                  <p:blipFill>
                    <a:blip r:embed="rId160"/>
                    <a:stretch>
                      <a:fillRect/>
                    </a:stretch>
                  </p:blipFill>
                  <p:spPr>
                    <a:xfrm>
                      <a:off x="9012435" y="3881424"/>
                      <a:ext cx="147960" cy="14796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289" name="Agrupar 288">
                <a:extLst>
                  <a:ext uri="{FF2B5EF4-FFF2-40B4-BE49-F238E27FC236}">
                    <a16:creationId xmlns:a16="http://schemas.microsoft.com/office/drawing/2014/main" id="{846D5CBB-344D-87C9-D000-D9D22784B869}"/>
                  </a:ext>
                </a:extLst>
              </p:cNvPr>
              <p:cNvGrpSpPr/>
              <p:nvPr/>
            </p:nvGrpSpPr>
            <p:grpSpPr>
              <a:xfrm>
                <a:off x="10535441" y="3587395"/>
                <a:ext cx="308160" cy="277560"/>
                <a:chOff x="7034600" y="4568705"/>
                <a:chExt cx="308160" cy="277560"/>
              </a:xfrm>
            </p:grpSpPr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64">
                  <p14:nvContentPartPr>
                    <p14:cNvPr id="279" name="Tinta 278">
                      <a:extLst>
                        <a:ext uri="{FF2B5EF4-FFF2-40B4-BE49-F238E27FC236}">
                          <a16:creationId xmlns:a16="http://schemas.microsoft.com/office/drawing/2014/main" id="{DCB3C120-F786-6AC5-EAE2-AFC6D8437EA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097240" y="4636385"/>
                    <a:ext cx="165960" cy="162360"/>
                  </p14:xfrm>
                </p:contentPart>
              </mc:Choice>
              <mc:Fallback xmlns="">
                <p:pic>
                  <p:nvPicPr>
                    <p:cNvPr id="279" name="Tinta 278">
                      <a:extLst>
                        <a:ext uri="{FF2B5EF4-FFF2-40B4-BE49-F238E27FC236}">
                          <a16:creationId xmlns:a16="http://schemas.microsoft.com/office/drawing/2014/main" id="{DCB3C120-F786-6AC5-EAE2-AFC6D8437EAD}"/>
                        </a:ext>
                      </a:extLst>
                    </p:cNvPr>
                    <p:cNvPicPr/>
                    <p:nvPr/>
                  </p:nvPicPr>
                  <p:blipFill>
                    <a:blip r:embed="rId165"/>
                    <a:stretch>
                      <a:fillRect/>
                    </a:stretch>
                  </p:blipFill>
                  <p:spPr>
                    <a:xfrm>
                      <a:off x="7088600" y="4627385"/>
                      <a:ext cx="183600" cy="180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66">
                  <p14:nvContentPartPr>
                    <p14:cNvPr id="280" name="Tinta 279">
                      <a:extLst>
                        <a:ext uri="{FF2B5EF4-FFF2-40B4-BE49-F238E27FC236}">
                          <a16:creationId xmlns:a16="http://schemas.microsoft.com/office/drawing/2014/main" id="{66183DB3-D64C-4EF5-DB02-22477CC8348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122800" y="4572665"/>
                    <a:ext cx="19080" cy="129240"/>
                  </p14:xfrm>
                </p:contentPart>
              </mc:Choice>
              <mc:Fallback xmlns="">
                <p:pic>
                  <p:nvPicPr>
                    <p:cNvPr id="280" name="Tinta 279">
                      <a:extLst>
                        <a:ext uri="{FF2B5EF4-FFF2-40B4-BE49-F238E27FC236}">
                          <a16:creationId xmlns:a16="http://schemas.microsoft.com/office/drawing/2014/main" id="{66183DB3-D64C-4EF5-DB02-22477CC83483}"/>
                        </a:ext>
                      </a:extLst>
                    </p:cNvPr>
                    <p:cNvPicPr/>
                    <p:nvPr/>
                  </p:nvPicPr>
                  <p:blipFill>
                    <a:blip r:embed="rId167"/>
                    <a:stretch>
                      <a:fillRect/>
                    </a:stretch>
                  </p:blipFill>
                  <p:spPr>
                    <a:xfrm>
                      <a:off x="7113800" y="4564025"/>
                      <a:ext cx="36720" cy="1468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68">
                  <p14:nvContentPartPr>
                    <p14:cNvPr id="281" name="Tinta 280">
                      <a:extLst>
                        <a:ext uri="{FF2B5EF4-FFF2-40B4-BE49-F238E27FC236}">
                          <a16:creationId xmlns:a16="http://schemas.microsoft.com/office/drawing/2014/main" id="{0A02E8F2-A2F8-437B-3BC4-B808C9A8835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034600" y="4568705"/>
                    <a:ext cx="93240" cy="104400"/>
                  </p14:xfrm>
                </p:contentPart>
              </mc:Choice>
              <mc:Fallback xmlns="">
                <p:pic>
                  <p:nvPicPr>
                    <p:cNvPr id="281" name="Tinta 280">
                      <a:extLst>
                        <a:ext uri="{FF2B5EF4-FFF2-40B4-BE49-F238E27FC236}">
                          <a16:creationId xmlns:a16="http://schemas.microsoft.com/office/drawing/2014/main" id="{0A02E8F2-A2F8-437B-3BC4-B808C9A88358}"/>
                        </a:ext>
                      </a:extLst>
                    </p:cNvPr>
                    <p:cNvPicPr/>
                    <p:nvPr/>
                  </p:nvPicPr>
                  <p:blipFill>
                    <a:blip r:embed="rId169"/>
                    <a:stretch>
                      <a:fillRect/>
                    </a:stretch>
                  </p:blipFill>
                  <p:spPr>
                    <a:xfrm>
                      <a:off x="7025960" y="4560065"/>
                      <a:ext cx="110880" cy="1220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70">
                  <p14:nvContentPartPr>
                    <p14:cNvPr id="282" name="Tinta 281">
                      <a:extLst>
                        <a:ext uri="{FF2B5EF4-FFF2-40B4-BE49-F238E27FC236}">
                          <a16:creationId xmlns:a16="http://schemas.microsoft.com/office/drawing/2014/main" id="{B1A0175A-349D-4B51-975F-9A2782CB23F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053680" y="4570145"/>
                    <a:ext cx="95760" cy="104760"/>
                  </p14:xfrm>
                </p:contentPart>
              </mc:Choice>
              <mc:Fallback xmlns="">
                <p:pic>
                  <p:nvPicPr>
                    <p:cNvPr id="282" name="Tinta 281">
                      <a:extLst>
                        <a:ext uri="{FF2B5EF4-FFF2-40B4-BE49-F238E27FC236}">
                          <a16:creationId xmlns:a16="http://schemas.microsoft.com/office/drawing/2014/main" id="{B1A0175A-349D-4B51-975F-9A2782CB23FC}"/>
                        </a:ext>
                      </a:extLst>
                    </p:cNvPr>
                    <p:cNvPicPr/>
                    <p:nvPr/>
                  </p:nvPicPr>
                  <p:blipFill>
                    <a:blip r:embed="rId171"/>
                    <a:stretch>
                      <a:fillRect/>
                    </a:stretch>
                  </p:blipFill>
                  <p:spPr>
                    <a:xfrm>
                      <a:off x="7045040" y="4561145"/>
                      <a:ext cx="113400" cy="1224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72">
                  <p14:nvContentPartPr>
                    <p14:cNvPr id="284" name="Tinta 283">
                      <a:extLst>
                        <a:ext uri="{FF2B5EF4-FFF2-40B4-BE49-F238E27FC236}">
                          <a16:creationId xmlns:a16="http://schemas.microsoft.com/office/drawing/2014/main" id="{04920DB2-D130-4BE5-8397-3B4AC6D8965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235120" y="4782185"/>
                    <a:ext cx="107640" cy="3960"/>
                  </p14:xfrm>
                </p:contentPart>
              </mc:Choice>
              <mc:Fallback xmlns="">
                <p:pic>
                  <p:nvPicPr>
                    <p:cNvPr id="284" name="Tinta 283">
                      <a:extLst>
                        <a:ext uri="{FF2B5EF4-FFF2-40B4-BE49-F238E27FC236}">
                          <a16:creationId xmlns:a16="http://schemas.microsoft.com/office/drawing/2014/main" id="{04920DB2-D130-4BE5-8397-3B4AC6D8965E}"/>
                        </a:ext>
                      </a:extLst>
                    </p:cNvPr>
                    <p:cNvPicPr/>
                    <p:nvPr/>
                  </p:nvPicPr>
                  <p:blipFill>
                    <a:blip r:embed="rId173"/>
                    <a:stretch>
                      <a:fillRect/>
                    </a:stretch>
                  </p:blipFill>
                  <p:spPr>
                    <a:xfrm>
                      <a:off x="7226480" y="4773185"/>
                      <a:ext cx="125280" cy="216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74">
                  <p14:nvContentPartPr>
                    <p14:cNvPr id="285" name="Tinta 284">
                      <a:extLst>
                        <a:ext uri="{FF2B5EF4-FFF2-40B4-BE49-F238E27FC236}">
                          <a16:creationId xmlns:a16="http://schemas.microsoft.com/office/drawing/2014/main" id="{C8B7E826-1ECB-6DBC-2431-D4803E8E868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205240" y="4781105"/>
                    <a:ext cx="50760" cy="3600"/>
                  </p14:xfrm>
                </p:contentPart>
              </mc:Choice>
              <mc:Fallback xmlns="">
                <p:pic>
                  <p:nvPicPr>
                    <p:cNvPr id="285" name="Tinta 284">
                      <a:extLst>
                        <a:ext uri="{FF2B5EF4-FFF2-40B4-BE49-F238E27FC236}">
                          <a16:creationId xmlns:a16="http://schemas.microsoft.com/office/drawing/2014/main" id="{C8B7E826-1ECB-6DBC-2431-D4803E8E8680}"/>
                        </a:ext>
                      </a:extLst>
                    </p:cNvPr>
                    <p:cNvPicPr/>
                    <p:nvPr/>
                  </p:nvPicPr>
                  <p:blipFill>
                    <a:blip r:embed="rId175"/>
                    <a:stretch>
                      <a:fillRect/>
                    </a:stretch>
                  </p:blipFill>
                  <p:spPr>
                    <a:xfrm>
                      <a:off x="7196240" y="4772465"/>
                      <a:ext cx="68400" cy="212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76">
                  <p14:nvContentPartPr>
                    <p14:cNvPr id="286" name="Tinta 285">
                      <a:extLst>
                        <a:ext uri="{FF2B5EF4-FFF2-40B4-BE49-F238E27FC236}">
                          <a16:creationId xmlns:a16="http://schemas.microsoft.com/office/drawing/2014/main" id="{C003FA04-9A62-E5C3-0FA9-3D18348F193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203080" y="4773185"/>
                    <a:ext cx="78840" cy="73080"/>
                  </p14:xfrm>
                </p:contentPart>
              </mc:Choice>
              <mc:Fallback xmlns="">
                <p:pic>
                  <p:nvPicPr>
                    <p:cNvPr id="286" name="Tinta 285">
                      <a:extLst>
                        <a:ext uri="{FF2B5EF4-FFF2-40B4-BE49-F238E27FC236}">
                          <a16:creationId xmlns:a16="http://schemas.microsoft.com/office/drawing/2014/main" id="{C003FA04-9A62-E5C3-0FA9-3D18348F193A}"/>
                        </a:ext>
                      </a:extLst>
                    </p:cNvPr>
                    <p:cNvPicPr/>
                    <p:nvPr/>
                  </p:nvPicPr>
                  <p:blipFill>
                    <a:blip r:embed="rId177"/>
                    <a:stretch>
                      <a:fillRect/>
                    </a:stretch>
                  </p:blipFill>
                  <p:spPr>
                    <a:xfrm>
                      <a:off x="7194080" y="4764185"/>
                      <a:ext cx="96480" cy="907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78">
                  <p14:nvContentPartPr>
                    <p14:cNvPr id="287" name="Tinta 286">
                      <a:extLst>
                        <a:ext uri="{FF2B5EF4-FFF2-40B4-BE49-F238E27FC236}">
                          <a16:creationId xmlns:a16="http://schemas.microsoft.com/office/drawing/2014/main" id="{0034F29D-8997-DF2F-C332-396AA9054F2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268240" y="4785785"/>
                    <a:ext cx="71640" cy="49680"/>
                  </p14:xfrm>
                </p:contentPart>
              </mc:Choice>
              <mc:Fallback xmlns="">
                <p:pic>
                  <p:nvPicPr>
                    <p:cNvPr id="287" name="Tinta 286">
                      <a:extLst>
                        <a:ext uri="{FF2B5EF4-FFF2-40B4-BE49-F238E27FC236}">
                          <a16:creationId xmlns:a16="http://schemas.microsoft.com/office/drawing/2014/main" id="{0034F29D-8997-DF2F-C332-396AA9054F2D}"/>
                        </a:ext>
                      </a:extLst>
                    </p:cNvPr>
                    <p:cNvPicPr/>
                    <p:nvPr/>
                  </p:nvPicPr>
                  <p:blipFill>
                    <a:blip r:embed="rId179"/>
                    <a:stretch>
                      <a:fillRect/>
                    </a:stretch>
                  </p:blipFill>
                  <p:spPr>
                    <a:xfrm>
                      <a:off x="7259240" y="4776785"/>
                      <a:ext cx="89280" cy="673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80">
                  <p14:nvContentPartPr>
                    <p14:cNvPr id="288" name="Tinta 287">
                      <a:extLst>
                        <a:ext uri="{FF2B5EF4-FFF2-40B4-BE49-F238E27FC236}">
                          <a16:creationId xmlns:a16="http://schemas.microsoft.com/office/drawing/2014/main" id="{AECB77E5-9AA3-1184-70E2-6675BDFF4CB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222160" y="4786505"/>
                    <a:ext cx="89640" cy="26280"/>
                  </p14:xfrm>
                </p:contentPart>
              </mc:Choice>
              <mc:Fallback xmlns="">
                <p:pic>
                  <p:nvPicPr>
                    <p:cNvPr id="288" name="Tinta 287">
                      <a:extLst>
                        <a:ext uri="{FF2B5EF4-FFF2-40B4-BE49-F238E27FC236}">
                          <a16:creationId xmlns:a16="http://schemas.microsoft.com/office/drawing/2014/main" id="{AECB77E5-9AA3-1184-70E2-6675BDFF4CB3}"/>
                        </a:ext>
                      </a:extLst>
                    </p:cNvPr>
                    <p:cNvPicPr/>
                    <p:nvPr/>
                  </p:nvPicPr>
                  <p:blipFill>
                    <a:blip r:embed="rId181"/>
                    <a:stretch>
                      <a:fillRect/>
                    </a:stretch>
                  </p:blipFill>
                  <p:spPr>
                    <a:xfrm>
                      <a:off x="7213520" y="4777865"/>
                      <a:ext cx="107280" cy="439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296" name="Agrupar 295">
                <a:extLst>
                  <a:ext uri="{FF2B5EF4-FFF2-40B4-BE49-F238E27FC236}">
                    <a16:creationId xmlns:a16="http://schemas.microsoft.com/office/drawing/2014/main" id="{ADA9FB6B-B5C9-1E50-DF97-6900D7A42C10}"/>
                  </a:ext>
                </a:extLst>
              </p:cNvPr>
              <p:cNvGrpSpPr/>
              <p:nvPr/>
            </p:nvGrpSpPr>
            <p:grpSpPr>
              <a:xfrm>
                <a:off x="9919171" y="3631373"/>
                <a:ext cx="248040" cy="208080"/>
                <a:chOff x="5828960" y="4614425"/>
                <a:chExt cx="248040" cy="208080"/>
              </a:xfrm>
            </p:grpSpPr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82">
                  <p14:nvContentPartPr>
                    <p14:cNvPr id="292" name="Tinta 291">
                      <a:extLst>
                        <a:ext uri="{FF2B5EF4-FFF2-40B4-BE49-F238E27FC236}">
                          <a16:creationId xmlns:a16="http://schemas.microsoft.com/office/drawing/2014/main" id="{8B2FE30D-CB6D-E573-4A10-7A63B84859C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828960" y="4664825"/>
                    <a:ext cx="162360" cy="157680"/>
                  </p14:xfrm>
                </p:contentPart>
              </mc:Choice>
              <mc:Fallback xmlns="">
                <p:pic>
                  <p:nvPicPr>
                    <p:cNvPr id="292" name="Tinta 291">
                      <a:extLst>
                        <a:ext uri="{FF2B5EF4-FFF2-40B4-BE49-F238E27FC236}">
                          <a16:creationId xmlns:a16="http://schemas.microsoft.com/office/drawing/2014/main" id="{8B2FE30D-CB6D-E573-4A10-7A63B84859C7}"/>
                        </a:ext>
                      </a:extLst>
                    </p:cNvPr>
                    <p:cNvPicPr/>
                    <p:nvPr/>
                  </p:nvPicPr>
                  <p:blipFill>
                    <a:blip r:embed="rId183"/>
                    <a:stretch>
                      <a:fillRect/>
                    </a:stretch>
                  </p:blipFill>
                  <p:spPr>
                    <a:xfrm>
                      <a:off x="5819960" y="4655825"/>
                      <a:ext cx="180000" cy="1753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84">
                  <p14:nvContentPartPr>
                    <p14:cNvPr id="293" name="Tinta 292">
                      <a:extLst>
                        <a:ext uri="{FF2B5EF4-FFF2-40B4-BE49-F238E27FC236}">
                          <a16:creationId xmlns:a16="http://schemas.microsoft.com/office/drawing/2014/main" id="{7671F3E9-4855-2DA4-9023-D14A07ED504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989520" y="4632425"/>
                    <a:ext cx="1080" cy="57240"/>
                  </p14:xfrm>
                </p:contentPart>
              </mc:Choice>
              <mc:Fallback xmlns="">
                <p:pic>
                  <p:nvPicPr>
                    <p:cNvPr id="293" name="Tinta 292">
                      <a:extLst>
                        <a:ext uri="{FF2B5EF4-FFF2-40B4-BE49-F238E27FC236}">
                          <a16:creationId xmlns:a16="http://schemas.microsoft.com/office/drawing/2014/main" id="{7671F3E9-4855-2DA4-9023-D14A07ED5044}"/>
                        </a:ext>
                      </a:extLst>
                    </p:cNvPr>
                    <p:cNvPicPr/>
                    <p:nvPr/>
                  </p:nvPicPr>
                  <p:blipFill>
                    <a:blip r:embed="rId185"/>
                    <a:stretch>
                      <a:fillRect/>
                    </a:stretch>
                  </p:blipFill>
                  <p:spPr>
                    <a:xfrm>
                      <a:off x="5980880" y="4623425"/>
                      <a:ext cx="18720" cy="748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86">
                  <p14:nvContentPartPr>
                    <p14:cNvPr id="294" name="Tinta 293">
                      <a:extLst>
                        <a:ext uri="{FF2B5EF4-FFF2-40B4-BE49-F238E27FC236}">
                          <a16:creationId xmlns:a16="http://schemas.microsoft.com/office/drawing/2014/main" id="{06A09F23-B7DE-CD18-D199-199E5A6155D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988080" y="4614425"/>
                    <a:ext cx="88920" cy="77760"/>
                  </p14:xfrm>
                </p:contentPart>
              </mc:Choice>
              <mc:Fallback xmlns="">
                <p:pic>
                  <p:nvPicPr>
                    <p:cNvPr id="294" name="Tinta 293">
                      <a:extLst>
                        <a:ext uri="{FF2B5EF4-FFF2-40B4-BE49-F238E27FC236}">
                          <a16:creationId xmlns:a16="http://schemas.microsoft.com/office/drawing/2014/main" id="{06A09F23-B7DE-CD18-D199-199E5A6155D8}"/>
                        </a:ext>
                      </a:extLst>
                    </p:cNvPr>
                    <p:cNvPicPr/>
                    <p:nvPr/>
                  </p:nvPicPr>
                  <p:blipFill>
                    <a:blip r:embed="rId187"/>
                    <a:stretch>
                      <a:fillRect/>
                    </a:stretch>
                  </p:blipFill>
                  <p:spPr>
                    <a:xfrm>
                      <a:off x="5979440" y="4605785"/>
                      <a:ext cx="106560" cy="954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88">
                  <p14:nvContentPartPr>
                    <p14:cNvPr id="295" name="Tinta 294">
                      <a:extLst>
                        <a:ext uri="{FF2B5EF4-FFF2-40B4-BE49-F238E27FC236}">
                          <a16:creationId xmlns:a16="http://schemas.microsoft.com/office/drawing/2014/main" id="{87E93702-F6FE-B6AB-F136-1347B49DD80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989160" y="4629185"/>
                    <a:ext cx="87120" cy="37080"/>
                  </p14:xfrm>
                </p:contentPart>
              </mc:Choice>
              <mc:Fallback xmlns="">
                <p:pic>
                  <p:nvPicPr>
                    <p:cNvPr id="295" name="Tinta 294">
                      <a:extLst>
                        <a:ext uri="{FF2B5EF4-FFF2-40B4-BE49-F238E27FC236}">
                          <a16:creationId xmlns:a16="http://schemas.microsoft.com/office/drawing/2014/main" id="{87E93702-F6FE-B6AB-F136-1347B49DD80C}"/>
                        </a:ext>
                      </a:extLst>
                    </p:cNvPr>
                    <p:cNvPicPr/>
                    <p:nvPr/>
                  </p:nvPicPr>
                  <p:blipFill>
                    <a:blip r:embed="rId189"/>
                    <a:stretch>
                      <a:fillRect/>
                    </a:stretch>
                  </p:blipFill>
                  <p:spPr>
                    <a:xfrm>
                      <a:off x="5980520" y="4620545"/>
                      <a:ext cx="104760" cy="547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300" name="Agrupar 299">
                <a:extLst>
                  <a:ext uri="{FF2B5EF4-FFF2-40B4-BE49-F238E27FC236}">
                    <a16:creationId xmlns:a16="http://schemas.microsoft.com/office/drawing/2014/main" id="{D0E93FA8-9D2D-14AF-F91E-ED90A759F223}"/>
                  </a:ext>
                </a:extLst>
              </p:cNvPr>
              <p:cNvGrpSpPr/>
              <p:nvPr/>
            </p:nvGrpSpPr>
            <p:grpSpPr>
              <a:xfrm>
                <a:off x="9869800" y="3848651"/>
                <a:ext cx="108360" cy="66960"/>
                <a:chOff x="5772080" y="4801265"/>
                <a:chExt cx="108360" cy="66960"/>
              </a:xfrm>
            </p:grpSpPr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90">
                  <p14:nvContentPartPr>
                    <p14:cNvPr id="297" name="Tinta 296">
                      <a:extLst>
                        <a:ext uri="{FF2B5EF4-FFF2-40B4-BE49-F238E27FC236}">
                          <a16:creationId xmlns:a16="http://schemas.microsoft.com/office/drawing/2014/main" id="{A382DA27-E19F-AE08-F3F9-57485C5044A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79640" y="4801265"/>
                    <a:ext cx="100800" cy="4320"/>
                  </p14:xfrm>
                </p:contentPart>
              </mc:Choice>
              <mc:Fallback xmlns="">
                <p:pic>
                  <p:nvPicPr>
                    <p:cNvPr id="297" name="Tinta 296">
                      <a:extLst>
                        <a:ext uri="{FF2B5EF4-FFF2-40B4-BE49-F238E27FC236}">
                          <a16:creationId xmlns:a16="http://schemas.microsoft.com/office/drawing/2014/main" id="{A382DA27-E19F-AE08-F3F9-57485C5044A2}"/>
                        </a:ext>
                      </a:extLst>
                    </p:cNvPr>
                    <p:cNvPicPr/>
                    <p:nvPr/>
                  </p:nvPicPr>
                  <p:blipFill>
                    <a:blip r:embed="rId191"/>
                    <a:stretch>
                      <a:fillRect/>
                    </a:stretch>
                  </p:blipFill>
                  <p:spPr>
                    <a:xfrm>
                      <a:off x="5770640" y="4792265"/>
                      <a:ext cx="118440" cy="219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92">
                  <p14:nvContentPartPr>
                    <p14:cNvPr id="298" name="Tinta 297">
                      <a:extLst>
                        <a:ext uri="{FF2B5EF4-FFF2-40B4-BE49-F238E27FC236}">
                          <a16:creationId xmlns:a16="http://schemas.microsoft.com/office/drawing/2014/main" id="{030482BD-1A88-E624-1668-C427E4742CA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72080" y="4803425"/>
                    <a:ext cx="73800" cy="64800"/>
                  </p14:xfrm>
                </p:contentPart>
              </mc:Choice>
              <mc:Fallback xmlns="">
                <p:pic>
                  <p:nvPicPr>
                    <p:cNvPr id="298" name="Tinta 297">
                      <a:extLst>
                        <a:ext uri="{FF2B5EF4-FFF2-40B4-BE49-F238E27FC236}">
                          <a16:creationId xmlns:a16="http://schemas.microsoft.com/office/drawing/2014/main" id="{030482BD-1A88-E624-1668-C427E4742CAF}"/>
                        </a:ext>
                      </a:extLst>
                    </p:cNvPr>
                    <p:cNvPicPr/>
                    <p:nvPr/>
                  </p:nvPicPr>
                  <p:blipFill>
                    <a:blip r:embed="rId193"/>
                    <a:stretch>
                      <a:fillRect/>
                    </a:stretch>
                  </p:blipFill>
                  <p:spPr>
                    <a:xfrm>
                      <a:off x="5763080" y="4794425"/>
                      <a:ext cx="91440" cy="824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94">
                  <p14:nvContentPartPr>
                    <p14:cNvPr id="299" name="Tinta 298">
                      <a:extLst>
                        <a:ext uri="{FF2B5EF4-FFF2-40B4-BE49-F238E27FC236}">
                          <a16:creationId xmlns:a16="http://schemas.microsoft.com/office/drawing/2014/main" id="{EFFC8F89-0BAC-0ACE-60FE-BA6D7C14BE0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98000" y="4806305"/>
                    <a:ext cx="79920" cy="56520"/>
                  </p14:xfrm>
                </p:contentPart>
              </mc:Choice>
              <mc:Fallback xmlns="">
                <p:pic>
                  <p:nvPicPr>
                    <p:cNvPr id="299" name="Tinta 298">
                      <a:extLst>
                        <a:ext uri="{FF2B5EF4-FFF2-40B4-BE49-F238E27FC236}">
                          <a16:creationId xmlns:a16="http://schemas.microsoft.com/office/drawing/2014/main" id="{EFFC8F89-0BAC-0ACE-60FE-BA6D7C14BE00}"/>
                        </a:ext>
                      </a:extLst>
                    </p:cNvPr>
                    <p:cNvPicPr/>
                    <p:nvPr/>
                  </p:nvPicPr>
                  <p:blipFill>
                    <a:blip r:embed="rId195"/>
                    <a:stretch>
                      <a:fillRect/>
                    </a:stretch>
                  </p:blipFill>
                  <p:spPr>
                    <a:xfrm>
                      <a:off x="5789360" y="4797665"/>
                      <a:ext cx="97560" cy="7416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196">
                <p14:nvContentPartPr>
                  <p14:cNvPr id="302" name="Tinta 301">
                    <a:extLst>
                      <a:ext uri="{FF2B5EF4-FFF2-40B4-BE49-F238E27FC236}">
                        <a16:creationId xmlns:a16="http://schemas.microsoft.com/office/drawing/2014/main" id="{DCA85E48-447D-6D4E-EAE6-A1FE2FEBB6EC}"/>
                      </a:ext>
                    </a:extLst>
                  </p14:cNvPr>
                  <p14:cNvContentPartPr/>
                  <p14:nvPr/>
                </p14:nvContentPartPr>
                <p14:xfrm>
                  <a:off x="8575255" y="3699550"/>
                  <a:ext cx="68400" cy="3600"/>
                </p14:xfrm>
              </p:contentPart>
            </mc:Choice>
            <mc:Fallback xmlns="">
              <p:pic>
                <p:nvPicPr>
                  <p:cNvPr id="302" name="Tinta 301">
                    <a:extLst>
                      <a:ext uri="{FF2B5EF4-FFF2-40B4-BE49-F238E27FC236}">
                        <a16:creationId xmlns:a16="http://schemas.microsoft.com/office/drawing/2014/main" id="{DCA85E48-447D-6D4E-EAE6-A1FE2FEBB6EC}"/>
                      </a:ext>
                    </a:extLst>
                  </p:cNvPr>
                  <p:cNvPicPr/>
                  <p:nvPr/>
                </p:nvPicPr>
                <p:blipFill>
                  <a:blip r:embed="rId197"/>
                  <a:stretch>
                    <a:fillRect/>
                  </a:stretch>
                </p:blipFill>
                <p:spPr>
                  <a:xfrm>
                    <a:off x="8566255" y="3690550"/>
                    <a:ext cx="86040" cy="2124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305" name="Agrupar 304">
                <a:extLst>
                  <a:ext uri="{FF2B5EF4-FFF2-40B4-BE49-F238E27FC236}">
                    <a16:creationId xmlns:a16="http://schemas.microsoft.com/office/drawing/2014/main" id="{EAFDA4DD-1E9B-7C47-5FF2-953CE36D2318}"/>
                  </a:ext>
                </a:extLst>
              </p:cNvPr>
              <p:cNvGrpSpPr/>
              <p:nvPr/>
            </p:nvGrpSpPr>
            <p:grpSpPr>
              <a:xfrm>
                <a:off x="8727535" y="3631510"/>
                <a:ext cx="100080" cy="74880"/>
                <a:chOff x="8727535" y="3631510"/>
                <a:chExt cx="100080" cy="74880"/>
              </a:xfrm>
            </p:grpSpPr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198">
                  <p14:nvContentPartPr>
                    <p14:cNvPr id="303" name="Tinta 302">
                      <a:extLst>
                        <a:ext uri="{FF2B5EF4-FFF2-40B4-BE49-F238E27FC236}">
                          <a16:creationId xmlns:a16="http://schemas.microsoft.com/office/drawing/2014/main" id="{740A2836-3A3B-8215-B5CE-E1A7B99B08B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727535" y="3677590"/>
                    <a:ext cx="100080" cy="720"/>
                  </p14:xfrm>
                </p:contentPart>
              </mc:Choice>
              <mc:Fallback xmlns="">
                <p:pic>
                  <p:nvPicPr>
                    <p:cNvPr id="303" name="Tinta 302">
                      <a:extLst>
                        <a:ext uri="{FF2B5EF4-FFF2-40B4-BE49-F238E27FC236}">
                          <a16:creationId xmlns:a16="http://schemas.microsoft.com/office/drawing/2014/main" id="{740A2836-3A3B-8215-B5CE-E1A7B99B08B4}"/>
                        </a:ext>
                      </a:extLst>
                    </p:cNvPr>
                    <p:cNvPicPr/>
                    <p:nvPr/>
                  </p:nvPicPr>
                  <p:blipFill>
                    <a:blip r:embed="rId199"/>
                    <a:stretch>
                      <a:fillRect/>
                    </a:stretch>
                  </p:blipFill>
                  <p:spPr>
                    <a:xfrm>
                      <a:off x="8718895" y="3668590"/>
                      <a:ext cx="117720" cy="183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00">
                  <p14:nvContentPartPr>
                    <p14:cNvPr id="304" name="Tinta 303">
                      <a:extLst>
                        <a:ext uri="{FF2B5EF4-FFF2-40B4-BE49-F238E27FC236}">
                          <a16:creationId xmlns:a16="http://schemas.microsoft.com/office/drawing/2014/main" id="{4D96DC16-72E7-2928-2CC5-14D628C546A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766415" y="3631510"/>
                    <a:ext cx="12240" cy="74880"/>
                  </p14:xfrm>
                </p:contentPart>
              </mc:Choice>
              <mc:Fallback xmlns="">
                <p:pic>
                  <p:nvPicPr>
                    <p:cNvPr id="304" name="Tinta 303">
                      <a:extLst>
                        <a:ext uri="{FF2B5EF4-FFF2-40B4-BE49-F238E27FC236}">
                          <a16:creationId xmlns:a16="http://schemas.microsoft.com/office/drawing/2014/main" id="{4D96DC16-72E7-2928-2CC5-14D628C546AE}"/>
                        </a:ext>
                      </a:extLst>
                    </p:cNvPr>
                    <p:cNvPicPr/>
                    <p:nvPr/>
                  </p:nvPicPr>
                  <p:blipFill>
                    <a:blip r:embed="rId201"/>
                    <a:stretch>
                      <a:fillRect/>
                    </a:stretch>
                  </p:blipFill>
                  <p:spPr>
                    <a:xfrm>
                      <a:off x="8757775" y="3622870"/>
                      <a:ext cx="29880" cy="925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02">
                <p14:nvContentPartPr>
                  <p14:cNvPr id="306" name="Tinta 305">
                    <a:extLst>
                      <a:ext uri="{FF2B5EF4-FFF2-40B4-BE49-F238E27FC236}">
                        <a16:creationId xmlns:a16="http://schemas.microsoft.com/office/drawing/2014/main" id="{54982344-3584-594B-D977-D6D9E6264B38}"/>
                      </a:ext>
                    </a:extLst>
                  </p14:cNvPr>
                  <p14:cNvContentPartPr/>
                  <p14:nvPr/>
                </p14:nvContentPartPr>
                <p14:xfrm>
                  <a:off x="9239095" y="3696670"/>
                  <a:ext cx="80280" cy="1800"/>
                </p14:xfrm>
              </p:contentPart>
            </mc:Choice>
            <mc:Fallback xmlns="">
              <p:pic>
                <p:nvPicPr>
                  <p:cNvPr id="306" name="Tinta 305">
                    <a:extLst>
                      <a:ext uri="{FF2B5EF4-FFF2-40B4-BE49-F238E27FC236}">
                        <a16:creationId xmlns:a16="http://schemas.microsoft.com/office/drawing/2014/main" id="{54982344-3584-594B-D977-D6D9E6264B38}"/>
                      </a:ext>
                    </a:extLst>
                  </p:cNvPr>
                  <p:cNvPicPr/>
                  <p:nvPr/>
                </p:nvPicPr>
                <p:blipFill>
                  <a:blip r:embed="rId203"/>
                  <a:stretch>
                    <a:fillRect/>
                  </a:stretch>
                </p:blipFill>
                <p:spPr>
                  <a:xfrm>
                    <a:off x="9230095" y="3687670"/>
                    <a:ext cx="97920" cy="1944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309" name="Agrupar 308">
                <a:extLst>
                  <a:ext uri="{FF2B5EF4-FFF2-40B4-BE49-F238E27FC236}">
                    <a16:creationId xmlns:a16="http://schemas.microsoft.com/office/drawing/2014/main" id="{5C48B9B3-0DC3-BC80-5235-1219D7AFBF98}"/>
                  </a:ext>
                </a:extLst>
              </p:cNvPr>
              <p:cNvGrpSpPr/>
              <p:nvPr/>
            </p:nvGrpSpPr>
            <p:grpSpPr>
              <a:xfrm>
                <a:off x="9081055" y="3642310"/>
                <a:ext cx="84960" cy="69840"/>
                <a:chOff x="9081055" y="3642310"/>
                <a:chExt cx="84960" cy="69840"/>
              </a:xfrm>
            </p:grpSpPr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04">
                  <p14:nvContentPartPr>
                    <p14:cNvPr id="307" name="Tinta 306">
                      <a:extLst>
                        <a:ext uri="{FF2B5EF4-FFF2-40B4-BE49-F238E27FC236}">
                          <a16:creationId xmlns:a16="http://schemas.microsoft.com/office/drawing/2014/main" id="{6F8D2D26-FEC4-E2A8-F0D6-492CA7E0342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081055" y="3677590"/>
                    <a:ext cx="84960" cy="2880"/>
                  </p14:xfrm>
                </p:contentPart>
              </mc:Choice>
              <mc:Fallback xmlns="">
                <p:pic>
                  <p:nvPicPr>
                    <p:cNvPr id="307" name="Tinta 306">
                      <a:extLst>
                        <a:ext uri="{FF2B5EF4-FFF2-40B4-BE49-F238E27FC236}">
                          <a16:creationId xmlns:a16="http://schemas.microsoft.com/office/drawing/2014/main" id="{6F8D2D26-FEC4-E2A8-F0D6-492CA7E03422}"/>
                        </a:ext>
                      </a:extLst>
                    </p:cNvPr>
                    <p:cNvPicPr/>
                    <p:nvPr/>
                  </p:nvPicPr>
                  <p:blipFill>
                    <a:blip r:embed="rId205"/>
                    <a:stretch>
                      <a:fillRect/>
                    </a:stretch>
                  </p:blipFill>
                  <p:spPr>
                    <a:xfrm>
                      <a:off x="9072415" y="3668590"/>
                      <a:ext cx="102600" cy="205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 xmlns:aink="http://schemas.microsoft.com/office/drawing/2016/ink">
              <mc:Choice Requires="p14 aink">
                <p:contentPart p14:bwMode="auto" r:id="rId206">
                  <p14:nvContentPartPr>
                    <p14:cNvPr id="308" name="Tinta 307">
                      <a:extLst>
                        <a:ext uri="{FF2B5EF4-FFF2-40B4-BE49-F238E27FC236}">
                          <a16:creationId xmlns:a16="http://schemas.microsoft.com/office/drawing/2014/main" id="{04A8DB73-805F-679A-51AB-4CA4FB3C900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119575" y="3642310"/>
                    <a:ext cx="5760" cy="69840"/>
                  </p14:xfrm>
                </p:contentPart>
              </mc:Choice>
              <mc:Fallback xmlns="">
                <p:pic>
                  <p:nvPicPr>
                    <p:cNvPr id="308" name="Tinta 307">
                      <a:extLst>
                        <a:ext uri="{FF2B5EF4-FFF2-40B4-BE49-F238E27FC236}">
                          <a16:creationId xmlns:a16="http://schemas.microsoft.com/office/drawing/2014/main" id="{04A8DB73-805F-679A-51AB-4CA4FB3C9008}"/>
                        </a:ext>
                      </a:extLst>
                    </p:cNvPr>
                    <p:cNvPicPr/>
                    <p:nvPr/>
                  </p:nvPicPr>
                  <p:blipFill>
                    <a:blip r:embed="rId207"/>
                    <a:stretch>
                      <a:fillRect/>
                    </a:stretch>
                  </p:blipFill>
                  <p:spPr>
                    <a:xfrm>
                      <a:off x="9110575" y="3633670"/>
                      <a:ext cx="23400" cy="8748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336" name="Agrupar 335">
              <a:extLst>
                <a:ext uri="{FF2B5EF4-FFF2-40B4-BE49-F238E27FC236}">
                  <a16:creationId xmlns:a16="http://schemas.microsoft.com/office/drawing/2014/main" id="{FE457772-7392-0B41-8B61-2CA558B0B855}"/>
                </a:ext>
              </a:extLst>
            </p:cNvPr>
            <p:cNvGrpSpPr/>
            <p:nvPr/>
          </p:nvGrpSpPr>
          <p:grpSpPr>
            <a:xfrm>
              <a:off x="6772150" y="2609634"/>
              <a:ext cx="511200" cy="226291"/>
              <a:chOff x="6744803" y="3693293"/>
              <a:chExt cx="511200" cy="226291"/>
            </a:xfrm>
          </p:grpSpPr>
          <p:grpSp>
            <p:nvGrpSpPr>
              <p:cNvPr id="337" name="Agrupar 336">
                <a:extLst>
                  <a:ext uri="{FF2B5EF4-FFF2-40B4-BE49-F238E27FC236}">
                    <a16:creationId xmlns:a16="http://schemas.microsoft.com/office/drawing/2014/main" id="{9E9E4895-A587-FA0B-7C8D-3BB5201E7A61}"/>
                  </a:ext>
                </a:extLst>
              </p:cNvPr>
              <p:cNvGrpSpPr/>
              <p:nvPr/>
            </p:nvGrpSpPr>
            <p:grpSpPr>
              <a:xfrm>
                <a:off x="6849849" y="3847584"/>
                <a:ext cx="280440" cy="72000"/>
                <a:chOff x="6476880" y="3902634"/>
                <a:chExt cx="280440" cy="72000"/>
              </a:xfrm>
            </p:grpSpPr>
            <p:sp>
              <p:nvSpPr>
                <p:cNvPr id="341" name="Elipse 340">
                  <a:extLst>
                    <a:ext uri="{FF2B5EF4-FFF2-40B4-BE49-F238E27FC236}">
                      <a16:creationId xmlns:a16="http://schemas.microsoft.com/office/drawing/2014/main" id="{A26A3B15-7B33-57B5-9FE1-C033E6A1DBC0}"/>
                    </a:ext>
                  </a:extLst>
                </p:cNvPr>
                <p:cNvSpPr/>
                <p:nvPr/>
              </p:nvSpPr>
              <p:spPr>
                <a:xfrm>
                  <a:off x="6476880" y="3902634"/>
                  <a:ext cx="72000" cy="720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2" name="Elipse 341">
                  <a:extLst>
                    <a:ext uri="{FF2B5EF4-FFF2-40B4-BE49-F238E27FC236}">
                      <a16:creationId xmlns:a16="http://schemas.microsoft.com/office/drawing/2014/main" id="{1189007B-B755-100A-20C3-B4B3D617FC78}"/>
                    </a:ext>
                  </a:extLst>
                </p:cNvPr>
                <p:cNvSpPr/>
                <p:nvPr/>
              </p:nvSpPr>
              <p:spPr>
                <a:xfrm>
                  <a:off x="6685320" y="3902634"/>
                  <a:ext cx="72000" cy="720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 xmlns:p14="http://schemas.microsoft.com/office/powerpoint/2010/main">
              <mc:Choice Requires="p14">
                <p:contentPart p14:bwMode="auto" r:id="rId208">
                  <p14:nvContentPartPr>
                    <p14:cNvPr id="343" name="Tinta 342">
                      <a:extLst>
                        <a:ext uri="{FF2B5EF4-FFF2-40B4-BE49-F238E27FC236}">
                          <a16:creationId xmlns:a16="http://schemas.microsoft.com/office/drawing/2014/main" id="{6EBF123F-7236-53DB-FE5F-2345480BE8E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576855" y="3940511"/>
                    <a:ext cx="86040" cy="360"/>
                  </p14:xfrm>
                </p:contentPart>
              </mc:Choice>
              <mc:Fallback xmlns="">
                <p:pic>
                  <p:nvPicPr>
                    <p:cNvPr id="343" name="Tinta 342">
                      <a:extLst>
                        <a:ext uri="{FF2B5EF4-FFF2-40B4-BE49-F238E27FC236}">
                          <a16:creationId xmlns:a16="http://schemas.microsoft.com/office/drawing/2014/main" id="{6EBF123F-7236-53DB-FE5F-2345480BE8E8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6567855" y="3931511"/>
                      <a:ext cx="10368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09">
                <p14:nvContentPartPr>
                  <p14:cNvPr id="338" name="Tinta 337">
                    <a:extLst>
                      <a:ext uri="{FF2B5EF4-FFF2-40B4-BE49-F238E27FC236}">
                        <a16:creationId xmlns:a16="http://schemas.microsoft.com/office/drawing/2014/main" id="{ADA27B9B-73A1-E19D-3E1A-0CF0EE03731B}"/>
                      </a:ext>
                    </a:extLst>
                  </p14:cNvPr>
                  <p14:cNvContentPartPr/>
                  <p14:nvPr/>
                </p14:nvContentPartPr>
                <p14:xfrm>
                  <a:off x="6877395" y="3749813"/>
                  <a:ext cx="291240" cy="360"/>
                </p14:xfrm>
              </p:contentPart>
            </mc:Choice>
            <mc:Fallback xmlns="">
              <p:pic>
                <p:nvPicPr>
                  <p:cNvPr id="338" name="Tinta 337">
                    <a:extLst>
                      <a:ext uri="{FF2B5EF4-FFF2-40B4-BE49-F238E27FC236}">
                        <a16:creationId xmlns:a16="http://schemas.microsoft.com/office/drawing/2014/main" id="{ADA27B9B-73A1-E19D-3E1A-0CF0EE03731B}"/>
                      </a:ext>
                    </a:extLst>
                  </p:cNvPr>
                  <p:cNvPicPr/>
                  <p:nvPr/>
                </p:nvPicPr>
                <p:blipFill>
                  <a:blip r:embed="rId210"/>
                  <a:stretch>
                    <a:fillRect/>
                  </a:stretch>
                </p:blipFill>
                <p:spPr>
                  <a:xfrm>
                    <a:off x="6859395" y="3732173"/>
                    <a:ext cx="32688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11">
                <p14:nvContentPartPr>
                  <p14:cNvPr id="339" name="Tinta 338">
                    <a:extLst>
                      <a:ext uri="{FF2B5EF4-FFF2-40B4-BE49-F238E27FC236}">
                        <a16:creationId xmlns:a16="http://schemas.microsoft.com/office/drawing/2014/main" id="{414A0D11-B1E8-1CEF-0FDF-3A503C5056C5}"/>
                      </a:ext>
                    </a:extLst>
                  </p14:cNvPr>
                  <p14:cNvContentPartPr/>
                  <p14:nvPr/>
                </p14:nvContentPartPr>
                <p14:xfrm>
                  <a:off x="6744803" y="3693293"/>
                  <a:ext cx="147960" cy="84240"/>
                </p14:xfrm>
              </p:contentPart>
            </mc:Choice>
            <mc:Fallback xmlns="">
              <p:pic>
                <p:nvPicPr>
                  <p:cNvPr id="339" name="Tinta 338">
                    <a:extLst>
                      <a:ext uri="{FF2B5EF4-FFF2-40B4-BE49-F238E27FC236}">
                        <a16:creationId xmlns:a16="http://schemas.microsoft.com/office/drawing/2014/main" id="{414A0D11-B1E8-1CEF-0FDF-3A503C5056C5}"/>
                      </a:ext>
                    </a:extLst>
                  </p:cNvPr>
                  <p:cNvPicPr/>
                  <p:nvPr/>
                </p:nvPicPr>
                <p:blipFill>
                  <a:blip r:embed="rId212"/>
                  <a:stretch>
                    <a:fillRect/>
                  </a:stretch>
                </p:blipFill>
                <p:spPr>
                  <a:xfrm>
                    <a:off x="6726803" y="3675293"/>
                    <a:ext cx="183600" cy="119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13">
                <p14:nvContentPartPr>
                  <p14:cNvPr id="340" name="Tinta 339">
                    <a:extLst>
                      <a:ext uri="{FF2B5EF4-FFF2-40B4-BE49-F238E27FC236}">
                        <a16:creationId xmlns:a16="http://schemas.microsoft.com/office/drawing/2014/main" id="{A8CB4ED4-99C9-4FC7-ED79-F43B40570406}"/>
                      </a:ext>
                    </a:extLst>
                  </p14:cNvPr>
                  <p14:cNvContentPartPr/>
                  <p14:nvPr/>
                </p14:nvContentPartPr>
                <p14:xfrm>
                  <a:off x="7179323" y="3701573"/>
                  <a:ext cx="76680" cy="87120"/>
                </p14:xfrm>
              </p:contentPart>
            </mc:Choice>
            <mc:Fallback xmlns="">
              <p:pic>
                <p:nvPicPr>
                  <p:cNvPr id="340" name="Tinta 339">
                    <a:extLst>
                      <a:ext uri="{FF2B5EF4-FFF2-40B4-BE49-F238E27FC236}">
                        <a16:creationId xmlns:a16="http://schemas.microsoft.com/office/drawing/2014/main" id="{A8CB4ED4-99C9-4FC7-ED79-F43B40570406}"/>
                      </a:ext>
                    </a:extLst>
                  </p:cNvPr>
                  <p:cNvPicPr/>
                  <p:nvPr/>
                </p:nvPicPr>
                <p:blipFill>
                  <a:blip r:embed="rId214"/>
                  <a:stretch>
                    <a:fillRect/>
                  </a:stretch>
                </p:blipFill>
                <p:spPr>
                  <a:xfrm>
                    <a:off x="7161323" y="3683573"/>
                    <a:ext cx="112320" cy="1227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65" name="Agrupar 364">
              <a:extLst>
                <a:ext uri="{FF2B5EF4-FFF2-40B4-BE49-F238E27FC236}">
                  <a16:creationId xmlns:a16="http://schemas.microsoft.com/office/drawing/2014/main" id="{C419DB84-C39F-208A-F510-EDC10EFFA64F}"/>
                </a:ext>
              </a:extLst>
            </p:cNvPr>
            <p:cNvGrpSpPr/>
            <p:nvPr/>
          </p:nvGrpSpPr>
          <p:grpSpPr>
            <a:xfrm>
              <a:off x="8523120" y="4932195"/>
              <a:ext cx="1803600" cy="347760"/>
              <a:chOff x="8523120" y="4932195"/>
              <a:chExt cx="1803600" cy="347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15">
                <p14:nvContentPartPr>
                  <p14:cNvPr id="348" name="Tinta 347">
                    <a:extLst>
                      <a:ext uri="{FF2B5EF4-FFF2-40B4-BE49-F238E27FC236}">
                        <a16:creationId xmlns:a16="http://schemas.microsoft.com/office/drawing/2014/main" id="{7C602551-435E-1C9E-4E9E-567142C8E2BF}"/>
                      </a:ext>
                    </a:extLst>
                  </p14:cNvPr>
                  <p14:cNvContentPartPr/>
                  <p14:nvPr/>
                </p14:nvContentPartPr>
                <p14:xfrm>
                  <a:off x="8523120" y="4991235"/>
                  <a:ext cx="31320" cy="151920"/>
                </p14:xfrm>
              </p:contentPart>
            </mc:Choice>
            <mc:Fallback xmlns="">
              <p:pic>
                <p:nvPicPr>
                  <p:cNvPr id="348" name="Tinta 347">
                    <a:extLst>
                      <a:ext uri="{FF2B5EF4-FFF2-40B4-BE49-F238E27FC236}">
                        <a16:creationId xmlns:a16="http://schemas.microsoft.com/office/drawing/2014/main" id="{7C602551-435E-1C9E-4E9E-567142C8E2BF}"/>
                      </a:ext>
                    </a:extLst>
                  </p:cNvPr>
                  <p:cNvPicPr/>
                  <p:nvPr/>
                </p:nvPicPr>
                <p:blipFill>
                  <a:blip r:embed="rId216"/>
                  <a:stretch>
                    <a:fillRect/>
                  </a:stretch>
                </p:blipFill>
                <p:spPr>
                  <a:xfrm>
                    <a:off x="8505480" y="4973235"/>
                    <a:ext cx="66960" cy="187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7">
                <p14:nvContentPartPr>
                  <p14:cNvPr id="349" name="Tinta 348">
                    <a:extLst>
                      <a:ext uri="{FF2B5EF4-FFF2-40B4-BE49-F238E27FC236}">
                        <a16:creationId xmlns:a16="http://schemas.microsoft.com/office/drawing/2014/main" id="{6F6F5470-3626-CED2-32C2-C73423D9682D}"/>
                      </a:ext>
                    </a:extLst>
                  </p14:cNvPr>
                  <p14:cNvContentPartPr/>
                  <p14:nvPr/>
                </p14:nvContentPartPr>
                <p14:xfrm>
                  <a:off x="8523120" y="4932195"/>
                  <a:ext cx="146520" cy="56520"/>
                </p14:xfrm>
              </p:contentPart>
            </mc:Choice>
            <mc:Fallback xmlns="">
              <p:pic>
                <p:nvPicPr>
                  <p:cNvPr id="349" name="Tinta 348">
                    <a:extLst>
                      <a:ext uri="{FF2B5EF4-FFF2-40B4-BE49-F238E27FC236}">
                        <a16:creationId xmlns:a16="http://schemas.microsoft.com/office/drawing/2014/main" id="{6F6F5470-3626-CED2-32C2-C73423D9682D}"/>
                      </a:ext>
                    </a:extLst>
                  </p:cNvPr>
                  <p:cNvPicPr/>
                  <p:nvPr/>
                </p:nvPicPr>
                <p:blipFill>
                  <a:blip r:embed="rId218"/>
                  <a:stretch>
                    <a:fillRect/>
                  </a:stretch>
                </p:blipFill>
                <p:spPr>
                  <a:xfrm>
                    <a:off x="8505480" y="4914195"/>
                    <a:ext cx="182160" cy="92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9">
                <p14:nvContentPartPr>
                  <p14:cNvPr id="350" name="Tinta 349">
                    <a:extLst>
                      <a:ext uri="{FF2B5EF4-FFF2-40B4-BE49-F238E27FC236}">
                        <a16:creationId xmlns:a16="http://schemas.microsoft.com/office/drawing/2014/main" id="{0B79ADA6-80E4-0E0F-497B-D6501DB23B29}"/>
                      </a:ext>
                    </a:extLst>
                  </p14:cNvPr>
                  <p14:cNvContentPartPr/>
                  <p14:nvPr/>
                </p14:nvContentPartPr>
                <p14:xfrm>
                  <a:off x="8523120" y="4987995"/>
                  <a:ext cx="360" cy="360"/>
                </p14:xfrm>
              </p:contentPart>
            </mc:Choice>
            <mc:Fallback xmlns="">
              <p:pic>
                <p:nvPicPr>
                  <p:cNvPr id="350" name="Tinta 349">
                    <a:extLst>
                      <a:ext uri="{FF2B5EF4-FFF2-40B4-BE49-F238E27FC236}">
                        <a16:creationId xmlns:a16="http://schemas.microsoft.com/office/drawing/2014/main" id="{0B79ADA6-80E4-0E0F-497B-D6501DB23B29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>
                    <a:off x="8505480" y="4970355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0">
                <p14:nvContentPartPr>
                  <p14:cNvPr id="351" name="Tinta 350">
                    <a:extLst>
                      <a:ext uri="{FF2B5EF4-FFF2-40B4-BE49-F238E27FC236}">
                        <a16:creationId xmlns:a16="http://schemas.microsoft.com/office/drawing/2014/main" id="{E4C4074E-B95D-FE3A-C4D9-34759206C9B1}"/>
                      </a:ext>
                    </a:extLst>
                  </p14:cNvPr>
                  <p14:cNvContentPartPr/>
                  <p14:nvPr/>
                </p14:nvContentPartPr>
                <p14:xfrm>
                  <a:off x="8523120" y="4987995"/>
                  <a:ext cx="115560" cy="69480"/>
                </p14:xfrm>
              </p:contentPart>
            </mc:Choice>
            <mc:Fallback xmlns="">
              <p:pic>
                <p:nvPicPr>
                  <p:cNvPr id="351" name="Tinta 350">
                    <a:extLst>
                      <a:ext uri="{FF2B5EF4-FFF2-40B4-BE49-F238E27FC236}">
                        <a16:creationId xmlns:a16="http://schemas.microsoft.com/office/drawing/2014/main" id="{E4C4074E-B95D-FE3A-C4D9-34759206C9B1}"/>
                      </a:ext>
                    </a:extLst>
                  </p:cNvPr>
                  <p:cNvPicPr/>
                  <p:nvPr/>
                </p:nvPicPr>
                <p:blipFill>
                  <a:blip r:embed="rId221"/>
                  <a:stretch>
                    <a:fillRect/>
                  </a:stretch>
                </p:blipFill>
                <p:spPr>
                  <a:xfrm>
                    <a:off x="8505480" y="4970355"/>
                    <a:ext cx="151200" cy="105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2">
                <p14:nvContentPartPr>
                  <p14:cNvPr id="352" name="Tinta 351">
                    <a:extLst>
                      <a:ext uri="{FF2B5EF4-FFF2-40B4-BE49-F238E27FC236}">
                        <a16:creationId xmlns:a16="http://schemas.microsoft.com/office/drawing/2014/main" id="{EEEEDEDF-DE69-190C-3675-19E4A935AC22}"/>
                      </a:ext>
                    </a:extLst>
                  </p14:cNvPr>
                  <p14:cNvContentPartPr/>
                  <p14:nvPr/>
                </p14:nvContentPartPr>
                <p14:xfrm>
                  <a:off x="8762160" y="5067195"/>
                  <a:ext cx="2520" cy="77400"/>
                </p14:xfrm>
              </p:contentPart>
            </mc:Choice>
            <mc:Fallback xmlns="">
              <p:pic>
                <p:nvPicPr>
                  <p:cNvPr id="352" name="Tinta 351">
                    <a:extLst>
                      <a:ext uri="{FF2B5EF4-FFF2-40B4-BE49-F238E27FC236}">
                        <a16:creationId xmlns:a16="http://schemas.microsoft.com/office/drawing/2014/main" id="{EEEEDEDF-DE69-190C-3675-19E4A935AC22}"/>
                      </a:ext>
                    </a:extLst>
                  </p:cNvPr>
                  <p:cNvPicPr/>
                  <p:nvPr/>
                </p:nvPicPr>
                <p:blipFill>
                  <a:blip r:embed="rId223"/>
                  <a:stretch>
                    <a:fillRect/>
                  </a:stretch>
                </p:blipFill>
                <p:spPr>
                  <a:xfrm>
                    <a:off x="8744160" y="5049195"/>
                    <a:ext cx="38160" cy="113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4">
                <p14:nvContentPartPr>
                  <p14:cNvPr id="353" name="Tinta 352">
                    <a:extLst>
                      <a:ext uri="{FF2B5EF4-FFF2-40B4-BE49-F238E27FC236}">
                        <a16:creationId xmlns:a16="http://schemas.microsoft.com/office/drawing/2014/main" id="{F7E8382F-2FBF-C446-9880-7C908767CA6B}"/>
                      </a:ext>
                    </a:extLst>
                  </p14:cNvPr>
                  <p14:cNvContentPartPr/>
                  <p14:nvPr/>
                </p14:nvContentPartPr>
                <p14:xfrm>
                  <a:off x="8763960" y="4987995"/>
                  <a:ext cx="360" cy="9000"/>
                </p14:xfrm>
              </p:contentPart>
            </mc:Choice>
            <mc:Fallback xmlns="">
              <p:pic>
                <p:nvPicPr>
                  <p:cNvPr id="353" name="Tinta 352">
                    <a:extLst>
                      <a:ext uri="{FF2B5EF4-FFF2-40B4-BE49-F238E27FC236}">
                        <a16:creationId xmlns:a16="http://schemas.microsoft.com/office/drawing/2014/main" id="{F7E8382F-2FBF-C446-9880-7C908767CA6B}"/>
                      </a:ext>
                    </a:extLst>
                  </p:cNvPr>
                  <p:cNvPicPr/>
                  <p:nvPr/>
                </p:nvPicPr>
                <p:blipFill>
                  <a:blip r:embed="rId225"/>
                  <a:stretch>
                    <a:fillRect/>
                  </a:stretch>
                </p:blipFill>
                <p:spPr>
                  <a:xfrm>
                    <a:off x="8746320" y="4970355"/>
                    <a:ext cx="36000" cy="44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6">
                <p14:nvContentPartPr>
                  <p14:cNvPr id="354" name="Tinta 353">
                    <a:extLst>
                      <a:ext uri="{FF2B5EF4-FFF2-40B4-BE49-F238E27FC236}">
                        <a16:creationId xmlns:a16="http://schemas.microsoft.com/office/drawing/2014/main" id="{E34E1039-26AB-8F2B-EBA7-CB1845D83280}"/>
                      </a:ext>
                    </a:extLst>
                  </p14:cNvPr>
                  <p14:cNvContentPartPr/>
                  <p14:nvPr/>
                </p14:nvContentPartPr>
                <p14:xfrm>
                  <a:off x="8763960" y="4987995"/>
                  <a:ext cx="360" cy="360"/>
                </p14:xfrm>
              </p:contentPart>
            </mc:Choice>
            <mc:Fallback xmlns="">
              <p:pic>
                <p:nvPicPr>
                  <p:cNvPr id="354" name="Tinta 353">
                    <a:extLst>
                      <a:ext uri="{FF2B5EF4-FFF2-40B4-BE49-F238E27FC236}">
                        <a16:creationId xmlns:a16="http://schemas.microsoft.com/office/drawing/2014/main" id="{E34E1039-26AB-8F2B-EBA7-CB1845D83280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>
                    <a:off x="8746320" y="4970355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7">
                <p14:nvContentPartPr>
                  <p14:cNvPr id="357" name="Tinta 356">
                    <a:extLst>
                      <a:ext uri="{FF2B5EF4-FFF2-40B4-BE49-F238E27FC236}">
                        <a16:creationId xmlns:a16="http://schemas.microsoft.com/office/drawing/2014/main" id="{BE8D352E-54C1-718B-72DC-F10BFA8400E6}"/>
                      </a:ext>
                    </a:extLst>
                  </p14:cNvPr>
                  <p14:cNvContentPartPr/>
                  <p14:nvPr/>
                </p14:nvContentPartPr>
                <p14:xfrm>
                  <a:off x="8870880" y="5066835"/>
                  <a:ext cx="164880" cy="94680"/>
                </p14:xfrm>
              </p:contentPart>
            </mc:Choice>
            <mc:Fallback xmlns="">
              <p:pic>
                <p:nvPicPr>
                  <p:cNvPr id="357" name="Tinta 356">
                    <a:extLst>
                      <a:ext uri="{FF2B5EF4-FFF2-40B4-BE49-F238E27FC236}">
                        <a16:creationId xmlns:a16="http://schemas.microsoft.com/office/drawing/2014/main" id="{BE8D352E-54C1-718B-72DC-F10BFA8400E6}"/>
                      </a:ext>
                    </a:extLst>
                  </p:cNvPr>
                  <p:cNvPicPr/>
                  <p:nvPr/>
                </p:nvPicPr>
                <p:blipFill>
                  <a:blip r:embed="rId228"/>
                  <a:stretch>
                    <a:fillRect/>
                  </a:stretch>
                </p:blipFill>
                <p:spPr>
                  <a:xfrm>
                    <a:off x="8853240" y="5049195"/>
                    <a:ext cx="200520" cy="130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9">
                <p14:nvContentPartPr>
                  <p14:cNvPr id="358" name="Tinta 357">
                    <a:extLst>
                      <a:ext uri="{FF2B5EF4-FFF2-40B4-BE49-F238E27FC236}">
                        <a16:creationId xmlns:a16="http://schemas.microsoft.com/office/drawing/2014/main" id="{D939983B-F0E4-ECDE-9D0F-E4947A10C4A5}"/>
                      </a:ext>
                    </a:extLst>
                  </p14:cNvPr>
                  <p14:cNvContentPartPr/>
                  <p14:nvPr/>
                </p14:nvContentPartPr>
                <p14:xfrm>
                  <a:off x="9073560" y="5073315"/>
                  <a:ext cx="398880" cy="206640"/>
                </p14:xfrm>
              </p:contentPart>
            </mc:Choice>
            <mc:Fallback xmlns="">
              <p:pic>
                <p:nvPicPr>
                  <p:cNvPr id="358" name="Tinta 357">
                    <a:extLst>
                      <a:ext uri="{FF2B5EF4-FFF2-40B4-BE49-F238E27FC236}">
                        <a16:creationId xmlns:a16="http://schemas.microsoft.com/office/drawing/2014/main" id="{D939983B-F0E4-ECDE-9D0F-E4947A10C4A5}"/>
                      </a:ext>
                    </a:extLst>
                  </p:cNvPr>
                  <p:cNvPicPr/>
                  <p:nvPr/>
                </p:nvPicPr>
                <p:blipFill>
                  <a:blip r:embed="rId230"/>
                  <a:stretch>
                    <a:fillRect/>
                  </a:stretch>
                </p:blipFill>
                <p:spPr>
                  <a:xfrm>
                    <a:off x="9055920" y="5055675"/>
                    <a:ext cx="434520" cy="242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1">
                <p14:nvContentPartPr>
                  <p14:cNvPr id="359" name="Tinta 358">
                    <a:extLst>
                      <a:ext uri="{FF2B5EF4-FFF2-40B4-BE49-F238E27FC236}">
                        <a16:creationId xmlns:a16="http://schemas.microsoft.com/office/drawing/2014/main" id="{79204BD1-2309-703C-AD93-D3847BF025C0}"/>
                      </a:ext>
                    </a:extLst>
                  </p14:cNvPr>
                  <p14:cNvContentPartPr/>
                  <p14:nvPr/>
                </p14:nvContentPartPr>
                <p14:xfrm>
                  <a:off x="9512760" y="5045595"/>
                  <a:ext cx="42480" cy="234360"/>
                </p14:xfrm>
              </p:contentPart>
            </mc:Choice>
            <mc:Fallback xmlns="">
              <p:pic>
                <p:nvPicPr>
                  <p:cNvPr id="359" name="Tinta 358">
                    <a:extLst>
                      <a:ext uri="{FF2B5EF4-FFF2-40B4-BE49-F238E27FC236}">
                        <a16:creationId xmlns:a16="http://schemas.microsoft.com/office/drawing/2014/main" id="{79204BD1-2309-703C-AD93-D3847BF025C0}"/>
                      </a:ext>
                    </a:extLst>
                  </p:cNvPr>
                  <p:cNvPicPr/>
                  <p:nvPr/>
                </p:nvPicPr>
                <p:blipFill>
                  <a:blip r:embed="rId232"/>
                  <a:stretch>
                    <a:fillRect/>
                  </a:stretch>
                </p:blipFill>
                <p:spPr>
                  <a:xfrm>
                    <a:off x="9494760" y="5027595"/>
                    <a:ext cx="78120" cy="270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3">
                <p14:nvContentPartPr>
                  <p14:cNvPr id="360" name="Tinta 359">
                    <a:extLst>
                      <a:ext uri="{FF2B5EF4-FFF2-40B4-BE49-F238E27FC236}">
                        <a16:creationId xmlns:a16="http://schemas.microsoft.com/office/drawing/2014/main" id="{48C399CC-229C-75E0-E6D1-81DBC3C151AE}"/>
                      </a:ext>
                    </a:extLst>
                  </p14:cNvPr>
                  <p14:cNvContentPartPr/>
                  <p14:nvPr/>
                </p14:nvContentPartPr>
                <p14:xfrm>
                  <a:off x="9546240" y="5043075"/>
                  <a:ext cx="348480" cy="88200"/>
                </p14:xfrm>
              </p:contentPart>
            </mc:Choice>
            <mc:Fallback xmlns="">
              <p:pic>
                <p:nvPicPr>
                  <p:cNvPr id="360" name="Tinta 359">
                    <a:extLst>
                      <a:ext uri="{FF2B5EF4-FFF2-40B4-BE49-F238E27FC236}">
                        <a16:creationId xmlns:a16="http://schemas.microsoft.com/office/drawing/2014/main" id="{48C399CC-229C-75E0-E6D1-81DBC3C151AE}"/>
                      </a:ext>
                    </a:extLst>
                  </p:cNvPr>
                  <p:cNvPicPr/>
                  <p:nvPr/>
                </p:nvPicPr>
                <p:blipFill>
                  <a:blip r:embed="rId234"/>
                  <a:stretch>
                    <a:fillRect/>
                  </a:stretch>
                </p:blipFill>
                <p:spPr>
                  <a:xfrm>
                    <a:off x="9528240" y="5025435"/>
                    <a:ext cx="384120" cy="123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5">
                <p14:nvContentPartPr>
                  <p14:cNvPr id="361" name="Tinta 360">
                    <a:extLst>
                      <a:ext uri="{FF2B5EF4-FFF2-40B4-BE49-F238E27FC236}">
                        <a16:creationId xmlns:a16="http://schemas.microsoft.com/office/drawing/2014/main" id="{3DAC2947-0A89-0AE4-E0E3-719D86A42911}"/>
                      </a:ext>
                    </a:extLst>
                  </p14:cNvPr>
                  <p14:cNvContentPartPr/>
                  <p14:nvPr/>
                </p14:nvContentPartPr>
                <p14:xfrm>
                  <a:off x="9841080" y="5018595"/>
                  <a:ext cx="8640" cy="4680"/>
                </p14:xfrm>
              </p:contentPart>
            </mc:Choice>
            <mc:Fallback xmlns="">
              <p:pic>
                <p:nvPicPr>
                  <p:cNvPr id="361" name="Tinta 360">
                    <a:extLst>
                      <a:ext uri="{FF2B5EF4-FFF2-40B4-BE49-F238E27FC236}">
                        <a16:creationId xmlns:a16="http://schemas.microsoft.com/office/drawing/2014/main" id="{3DAC2947-0A89-0AE4-E0E3-719D86A42911}"/>
                      </a:ext>
                    </a:extLst>
                  </p:cNvPr>
                  <p:cNvPicPr/>
                  <p:nvPr/>
                </p:nvPicPr>
                <p:blipFill>
                  <a:blip r:embed="rId236"/>
                  <a:stretch>
                    <a:fillRect/>
                  </a:stretch>
                </p:blipFill>
                <p:spPr>
                  <a:xfrm>
                    <a:off x="9823080" y="5000595"/>
                    <a:ext cx="44280" cy="40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7">
                <p14:nvContentPartPr>
                  <p14:cNvPr id="362" name="Tinta 361">
                    <a:extLst>
                      <a:ext uri="{FF2B5EF4-FFF2-40B4-BE49-F238E27FC236}">
                        <a16:creationId xmlns:a16="http://schemas.microsoft.com/office/drawing/2014/main" id="{8C1BDDBA-6271-8F70-B04F-B5BF4D408630}"/>
                      </a:ext>
                    </a:extLst>
                  </p14:cNvPr>
                  <p14:cNvContentPartPr/>
                  <p14:nvPr/>
                </p14:nvContentPartPr>
                <p14:xfrm>
                  <a:off x="10005600" y="5042355"/>
                  <a:ext cx="105480" cy="91440"/>
                </p14:xfrm>
              </p:contentPart>
            </mc:Choice>
            <mc:Fallback xmlns="">
              <p:pic>
                <p:nvPicPr>
                  <p:cNvPr id="362" name="Tinta 361">
                    <a:extLst>
                      <a:ext uri="{FF2B5EF4-FFF2-40B4-BE49-F238E27FC236}">
                        <a16:creationId xmlns:a16="http://schemas.microsoft.com/office/drawing/2014/main" id="{8C1BDDBA-6271-8F70-B04F-B5BF4D408630}"/>
                      </a:ext>
                    </a:extLst>
                  </p:cNvPr>
                  <p:cNvPicPr/>
                  <p:nvPr/>
                </p:nvPicPr>
                <p:blipFill>
                  <a:blip r:embed="rId238"/>
                  <a:stretch>
                    <a:fillRect/>
                  </a:stretch>
                </p:blipFill>
                <p:spPr>
                  <a:xfrm>
                    <a:off x="9987960" y="5024355"/>
                    <a:ext cx="141120" cy="127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9">
                <p14:nvContentPartPr>
                  <p14:cNvPr id="363" name="Tinta 362">
                    <a:extLst>
                      <a:ext uri="{FF2B5EF4-FFF2-40B4-BE49-F238E27FC236}">
                        <a16:creationId xmlns:a16="http://schemas.microsoft.com/office/drawing/2014/main" id="{3F84BF21-AAC6-4120-BBAA-5DF33301FDB8}"/>
                      </a:ext>
                    </a:extLst>
                  </p14:cNvPr>
                  <p14:cNvContentPartPr/>
                  <p14:nvPr/>
                </p14:nvContentPartPr>
                <p14:xfrm>
                  <a:off x="10202160" y="4977195"/>
                  <a:ext cx="36720" cy="196560"/>
                </p14:xfrm>
              </p:contentPart>
            </mc:Choice>
            <mc:Fallback xmlns="">
              <p:pic>
                <p:nvPicPr>
                  <p:cNvPr id="363" name="Tinta 362">
                    <a:extLst>
                      <a:ext uri="{FF2B5EF4-FFF2-40B4-BE49-F238E27FC236}">
                        <a16:creationId xmlns:a16="http://schemas.microsoft.com/office/drawing/2014/main" id="{3F84BF21-AAC6-4120-BBAA-5DF33301FDB8}"/>
                      </a:ext>
                    </a:extLst>
                  </p:cNvPr>
                  <p:cNvPicPr/>
                  <p:nvPr/>
                </p:nvPicPr>
                <p:blipFill>
                  <a:blip r:embed="rId240"/>
                  <a:stretch>
                    <a:fillRect/>
                  </a:stretch>
                </p:blipFill>
                <p:spPr>
                  <a:xfrm>
                    <a:off x="10184160" y="4959555"/>
                    <a:ext cx="72360" cy="23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1">
                <p14:nvContentPartPr>
                  <p14:cNvPr id="364" name="Tinta 363">
                    <a:extLst>
                      <a:ext uri="{FF2B5EF4-FFF2-40B4-BE49-F238E27FC236}">
                        <a16:creationId xmlns:a16="http://schemas.microsoft.com/office/drawing/2014/main" id="{A8D7F990-0DCD-CDF1-3274-77EE6B4306AB}"/>
                      </a:ext>
                    </a:extLst>
                  </p14:cNvPr>
                  <p14:cNvContentPartPr/>
                  <p14:nvPr/>
                </p14:nvContentPartPr>
                <p14:xfrm>
                  <a:off x="10157880" y="5013195"/>
                  <a:ext cx="168840" cy="5760"/>
                </p14:xfrm>
              </p:contentPart>
            </mc:Choice>
            <mc:Fallback xmlns="">
              <p:pic>
                <p:nvPicPr>
                  <p:cNvPr id="364" name="Tinta 363">
                    <a:extLst>
                      <a:ext uri="{FF2B5EF4-FFF2-40B4-BE49-F238E27FC236}">
                        <a16:creationId xmlns:a16="http://schemas.microsoft.com/office/drawing/2014/main" id="{A8D7F990-0DCD-CDF1-3274-77EE6B4306AB}"/>
                      </a:ext>
                    </a:extLst>
                  </p:cNvPr>
                  <p:cNvPicPr/>
                  <p:nvPr/>
                </p:nvPicPr>
                <p:blipFill>
                  <a:blip r:embed="rId242"/>
                  <a:stretch>
                    <a:fillRect/>
                  </a:stretch>
                </p:blipFill>
                <p:spPr>
                  <a:xfrm>
                    <a:off x="10140240" y="4995195"/>
                    <a:ext cx="204480" cy="414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70842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06361-920A-4E64-8C8B-2678CFD61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7" y="514575"/>
            <a:ext cx="2296886" cy="825368"/>
          </a:xfrm>
        </p:spPr>
        <p:txBody>
          <a:bodyPr>
            <a:normAutofit/>
          </a:bodyPr>
          <a:lstStyle/>
          <a:p>
            <a:r>
              <a:rPr lang="en-GB" sz="4400" dirty="0"/>
              <a:t>Alkanes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A9EB3F-9D6E-4FE4-BE15-AD9CDEBFE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C41353-3ED1-4618-9AAF-036BDE31C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2C58D9-6488-49BF-8A98-102C23D3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5</a:t>
            </a:fld>
            <a:endParaRPr lang="en-US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D9A3DDD-4D49-0653-297A-F127CED7BE46}"/>
              </a:ext>
            </a:extLst>
          </p:cNvPr>
          <p:cNvSpPr txBox="1"/>
          <p:nvPr/>
        </p:nvSpPr>
        <p:spPr>
          <a:xfrm>
            <a:off x="566028" y="1339943"/>
            <a:ext cx="10164594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200" dirty="0">
                <a:gradFill flip="none" rotWithShape="1">
                  <a:gsLst>
                    <a:gs pos="0">
                      <a:schemeClr val="accent5"/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latin typeface="Calibri" panose="020F0502020204030204" pitchFamily="34" charset="0"/>
                <a:cs typeface="Angsana New" panose="02020603050405020304" pitchFamily="18" charset="-34"/>
              </a:rPr>
              <a:t>N-Alkanes: Simple spectrum, interpreted in terms of 4 vibrations: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GB" sz="2200" dirty="0">
              <a:gradFill flip="none" rotWithShape="1">
                <a:gsLst>
                  <a:gs pos="0">
                    <a:schemeClr val="accent5"/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  <a:effectLst/>
              <a:latin typeface="Calibri" panose="020F0502020204030204" pitchFamily="34" charset="0"/>
              <a:cs typeface="Angsana New" panose="02020603050405020304" pitchFamily="18" charset="-34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dirty="0">
                <a:effectLst/>
                <a:latin typeface="Times New Roman" panose="02020603050405020304" pitchFamily="18" charset="0"/>
              </a:rPr>
              <a:t>stretch and bending of C–H and C–C bonds</a:t>
            </a:r>
            <a:br>
              <a:rPr lang="en-GB" dirty="0"/>
            </a:br>
            <a:r>
              <a:rPr lang="en-GB" dirty="0">
                <a:latin typeface="Times New Roman" panose="02020603050405020304" pitchFamily="18" charset="0"/>
              </a:rPr>
              <a:t>	</a:t>
            </a:r>
            <a:r>
              <a:rPr lang="en-GB" dirty="0">
                <a:effectLst/>
                <a:latin typeface="Times New Roman" panose="02020603050405020304" pitchFamily="18" charset="0"/>
              </a:rPr>
              <a:t>C–C </a:t>
            </a:r>
            <a:r>
              <a:rPr lang="en-GB" dirty="0">
                <a:latin typeface="Times New Roman" panose="02020603050405020304" pitchFamily="18" charset="0"/>
              </a:rPr>
              <a:t>bending: 500 cm</a:t>
            </a:r>
            <a:r>
              <a:rPr lang="en-GB" baseline="30000" dirty="0">
                <a:latin typeface="Times New Roman" panose="02020603050405020304" pitchFamily="18" charset="0"/>
              </a:rPr>
              <a:t>–1</a:t>
            </a:r>
            <a:endParaRPr lang="en-GB" dirty="0">
              <a:latin typeface="Times New Roman" panose="02020603050405020304" pitchFamily="18" charset="0"/>
            </a:endParaRPr>
          </a:p>
          <a:p>
            <a:pPr lvl="1"/>
            <a:r>
              <a:rPr lang="en-GB" dirty="0">
                <a:effectLst/>
                <a:latin typeface="Times New Roman" panose="02020603050405020304" pitchFamily="18" charset="0"/>
              </a:rPr>
              <a:t>	stretch: 1200–800 </a:t>
            </a:r>
            <a:r>
              <a:rPr lang="en-GB" dirty="0">
                <a:latin typeface="Times New Roman" panose="02020603050405020304" pitchFamily="18" charset="0"/>
              </a:rPr>
              <a:t>cm</a:t>
            </a:r>
            <a:r>
              <a:rPr lang="en-GB" baseline="30000" dirty="0">
                <a:latin typeface="Times New Roman" panose="02020603050405020304" pitchFamily="18" charset="0"/>
              </a:rPr>
              <a:t>–1</a:t>
            </a:r>
            <a:r>
              <a:rPr lang="en-GB" dirty="0">
                <a:effectLst/>
                <a:latin typeface="Times New Roman" panose="02020603050405020304" pitchFamily="18" charset="0"/>
              </a:rPr>
              <a:t>, weak bands ( not of value for interpretation, fingerprint)</a:t>
            </a:r>
            <a:br>
              <a:rPr lang="en-GB" dirty="0"/>
            </a:br>
            <a:endParaRPr lang="en-GB" dirty="0"/>
          </a:p>
          <a:p>
            <a:pPr lvl="1"/>
            <a:r>
              <a:rPr lang="en-GB" dirty="0">
                <a:latin typeface="Times New Roman" panose="02020603050405020304" pitchFamily="18" charset="0"/>
              </a:rPr>
              <a:t>	C–H stretch: from 3000 - 2840 cm</a:t>
            </a:r>
            <a:r>
              <a:rPr lang="en-GB" baseline="30000" dirty="0">
                <a:latin typeface="Times New Roman" panose="02020603050405020304" pitchFamily="18" charset="0"/>
              </a:rPr>
              <a:t>–1</a:t>
            </a:r>
          </a:p>
          <a:p>
            <a:pPr lvl="1"/>
            <a:endParaRPr lang="en-GB" baseline="30000" dirty="0">
              <a:latin typeface="Times New Roman" panose="02020603050405020304" pitchFamily="18" charset="0"/>
            </a:endParaRPr>
          </a:p>
          <a:p>
            <a:pPr lvl="1"/>
            <a:endParaRPr lang="en-GB" baseline="30000" dirty="0">
              <a:latin typeface="Times New Roman" panose="02020603050405020304" pitchFamily="18" charset="0"/>
            </a:endParaRPr>
          </a:p>
          <a:p>
            <a:pPr lvl="1"/>
            <a:r>
              <a:rPr lang="en-GB" dirty="0">
                <a:effectLst/>
                <a:latin typeface="Times New Roman" panose="02020603050405020304" pitchFamily="18" charset="0"/>
              </a:rPr>
              <a:t>	CH</a:t>
            </a:r>
            <a:r>
              <a:rPr lang="en-GB" baseline="-25000" dirty="0">
                <a:effectLst/>
                <a:latin typeface="Times New Roman" panose="02020603050405020304" pitchFamily="18" charset="0"/>
              </a:rPr>
              <a:t>3</a:t>
            </a:r>
            <a:r>
              <a:rPr lang="en-GB" dirty="0">
                <a:effectLst/>
                <a:latin typeface="Times New Roman" panose="02020603050405020304" pitchFamily="18" charset="0"/>
              </a:rPr>
              <a:t>: 	2962 </a:t>
            </a:r>
            <a:r>
              <a:rPr lang="en-GB" dirty="0">
                <a:latin typeface="Times New Roman" panose="02020603050405020304" pitchFamily="18" charset="0"/>
              </a:rPr>
              <a:t>cm</a:t>
            </a:r>
            <a:r>
              <a:rPr lang="en-GB" baseline="30000" dirty="0">
                <a:latin typeface="Times New Roman" panose="02020603050405020304" pitchFamily="18" charset="0"/>
              </a:rPr>
              <a:t>–1</a:t>
            </a:r>
            <a:r>
              <a:rPr lang="en-GB" dirty="0">
                <a:effectLst/>
                <a:latin typeface="Times New Roman" panose="02020603050405020304" pitchFamily="18" charset="0"/>
              </a:rPr>
              <a:t>, asymmetrical stretch</a:t>
            </a:r>
            <a:br>
              <a:rPr lang="en-GB" dirty="0"/>
            </a:br>
            <a:r>
              <a:rPr lang="en-GB" dirty="0">
                <a:effectLst/>
                <a:latin typeface="Times New Roman" panose="02020603050405020304" pitchFamily="18" charset="0"/>
              </a:rPr>
              <a:t>	          	2872 </a:t>
            </a:r>
            <a:r>
              <a:rPr lang="en-GB" dirty="0">
                <a:latin typeface="Times New Roman" panose="02020603050405020304" pitchFamily="18" charset="0"/>
              </a:rPr>
              <a:t>cm</a:t>
            </a:r>
            <a:r>
              <a:rPr lang="en-GB" baseline="30000" dirty="0">
                <a:latin typeface="Times New Roman" panose="02020603050405020304" pitchFamily="18" charset="0"/>
              </a:rPr>
              <a:t>–1</a:t>
            </a:r>
            <a:r>
              <a:rPr lang="en-GB" dirty="0">
                <a:effectLst/>
                <a:latin typeface="Times New Roman" panose="02020603050405020304" pitchFamily="18" charset="0"/>
              </a:rPr>
              <a:t>, symmetrical stretch</a:t>
            </a:r>
            <a:br>
              <a:rPr lang="en-GB" dirty="0"/>
            </a:br>
            <a:endParaRPr lang="en-GB" dirty="0">
              <a:effectLst/>
              <a:latin typeface="Times New Roman" panose="02020603050405020304" pitchFamily="18" charset="0"/>
            </a:endParaRPr>
          </a:p>
          <a:p>
            <a:pPr lvl="1"/>
            <a:r>
              <a:rPr lang="en-GB" dirty="0">
                <a:latin typeface="Times New Roman" panose="02020603050405020304" pitchFamily="18" charset="0"/>
              </a:rPr>
              <a:t>	</a:t>
            </a:r>
            <a:r>
              <a:rPr lang="en-GB" dirty="0">
                <a:effectLst/>
                <a:latin typeface="Times New Roman" panose="02020603050405020304" pitchFamily="18" charset="0"/>
              </a:rPr>
              <a:t>CH</a:t>
            </a:r>
            <a:r>
              <a:rPr lang="en-GB" baseline="-25000" dirty="0">
                <a:effectLst/>
                <a:latin typeface="Times New Roman" panose="02020603050405020304" pitchFamily="18" charset="0"/>
              </a:rPr>
              <a:t>2</a:t>
            </a:r>
            <a:r>
              <a:rPr lang="en-GB" dirty="0">
                <a:effectLst/>
                <a:latin typeface="Times New Roman" panose="02020603050405020304" pitchFamily="18" charset="0"/>
              </a:rPr>
              <a:t>:	2926 </a:t>
            </a:r>
            <a:r>
              <a:rPr lang="en-GB" dirty="0">
                <a:latin typeface="Times New Roman" panose="02020603050405020304" pitchFamily="18" charset="0"/>
              </a:rPr>
              <a:t>cm</a:t>
            </a:r>
            <a:r>
              <a:rPr lang="en-GB" baseline="30000" dirty="0">
                <a:latin typeface="Times New Roman" panose="02020603050405020304" pitchFamily="18" charset="0"/>
              </a:rPr>
              <a:t>–1</a:t>
            </a:r>
            <a:r>
              <a:rPr lang="en-GB" dirty="0">
                <a:effectLst/>
                <a:latin typeface="Times New Roman" panose="02020603050405020304" pitchFamily="18" charset="0"/>
              </a:rPr>
              <a:t>, asymmetrical stretch</a:t>
            </a:r>
            <a:br>
              <a:rPr lang="en-GB" dirty="0"/>
            </a:br>
            <a:r>
              <a:rPr lang="en-GB" dirty="0">
                <a:effectLst/>
                <a:latin typeface="Times New Roman" panose="02020603050405020304" pitchFamily="18" charset="0"/>
              </a:rPr>
              <a:t>		2853 </a:t>
            </a:r>
            <a:r>
              <a:rPr lang="en-GB" dirty="0">
                <a:latin typeface="Times New Roman" panose="02020603050405020304" pitchFamily="18" charset="0"/>
              </a:rPr>
              <a:t>cm</a:t>
            </a:r>
            <a:r>
              <a:rPr lang="en-GB" baseline="30000" dirty="0">
                <a:latin typeface="Times New Roman" panose="02020603050405020304" pitchFamily="18" charset="0"/>
              </a:rPr>
              <a:t>–1</a:t>
            </a:r>
            <a:r>
              <a:rPr lang="en-GB" dirty="0">
                <a:effectLst/>
                <a:latin typeface="Times New Roman" panose="02020603050405020304" pitchFamily="18" charset="0"/>
              </a:rPr>
              <a:t>, symmetrical stretch</a:t>
            </a:r>
            <a:br>
              <a:rPr lang="en-GB" dirty="0"/>
            </a:br>
            <a:endParaRPr lang="en-GB" baseline="30000" dirty="0">
              <a:latin typeface="Times New Roman" panose="02020603050405020304" pitchFamily="18" charset="0"/>
            </a:endParaRPr>
          </a:p>
          <a:p>
            <a:pPr lvl="1"/>
            <a:endParaRPr lang="en-GB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A770844-5F61-9894-58F0-F25A7DBB4C56}"/>
              </a:ext>
            </a:extLst>
          </p:cNvPr>
          <p:cNvSpPr txBox="1"/>
          <p:nvPr/>
        </p:nvSpPr>
        <p:spPr>
          <a:xfrm>
            <a:off x="5486400" y="3953976"/>
            <a:ext cx="36099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GB" dirty="0">
                <a:latin typeface="Times New Roman" panose="02020603050405020304" pitchFamily="18" charset="0"/>
              </a:rPr>
              <a:t>bending: 1375 cm</a:t>
            </a:r>
            <a:r>
              <a:rPr lang="en-GB" baseline="30000" dirty="0">
                <a:latin typeface="Times New Roman" panose="02020603050405020304" pitchFamily="18" charset="0"/>
              </a:rPr>
              <a:t>–1</a:t>
            </a:r>
            <a:endParaRPr lang="en-GB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F2C8CF9D-7983-5918-3765-769455205DC7}"/>
                  </a:ext>
                </a:extLst>
              </p:cNvPr>
              <p:cNvSpPr txBox="1"/>
              <p:nvPr/>
            </p:nvSpPr>
            <p:spPr>
              <a:xfrm>
                <a:off x="5486400" y="4707574"/>
                <a:ext cx="5867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GB" dirty="0">
                    <a:latin typeface="Times New Roman" panose="02020603050405020304" pitchFamily="18" charset="0"/>
                  </a:rPr>
                  <a:t>bending: 1465 cm</a:t>
                </a:r>
                <a:r>
                  <a:rPr lang="en-GB" baseline="30000" dirty="0">
                    <a:latin typeface="Times New Roman" panose="02020603050405020304" pitchFamily="18" charset="0"/>
                  </a:rPr>
                  <a:t>–1</a:t>
                </a:r>
                <a:r>
                  <a:rPr lang="en-GB" dirty="0">
                    <a:effectLst/>
                    <a:latin typeface="Times New Roman" panose="02020603050405020304" pitchFamily="18" charset="0"/>
                  </a:rPr>
                  <a:t> and rocking 4 </a:t>
                </a:r>
                <a14:m>
                  <m:oMath xmlns:m="http://schemas.openxmlformats.org/officeDocument/2006/math">
                    <m:r>
                      <a:rPr lang="en-GB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GB" dirty="0">
                    <a:effectLst/>
                    <a:latin typeface="Times New Roman" panose="02020603050405020304" pitchFamily="18" charset="0"/>
                  </a:rPr>
                  <a:t>CH</a:t>
                </a:r>
                <a:r>
                  <a:rPr lang="en-GB" baseline="-25000" dirty="0">
                    <a:effectLst/>
                    <a:latin typeface="Times New Roman" panose="02020603050405020304" pitchFamily="18" charset="0"/>
                  </a:rPr>
                  <a:t>2</a:t>
                </a:r>
                <a:r>
                  <a:rPr lang="en-GB" dirty="0">
                    <a:latin typeface="Times New Roman" panose="02020603050405020304" pitchFamily="18" charset="0"/>
                  </a:rPr>
                  <a:t>: 720 cm</a:t>
                </a:r>
                <a:r>
                  <a:rPr lang="en-GB" baseline="30000" dirty="0">
                    <a:latin typeface="Times New Roman" panose="02020603050405020304" pitchFamily="18" charset="0"/>
                  </a:rPr>
                  <a:t>–1</a:t>
                </a:r>
                <a:r>
                  <a:rPr lang="en-GB" dirty="0">
                    <a:latin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F2C8CF9D-7983-5918-3765-769455205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707574"/>
                <a:ext cx="5867400" cy="369332"/>
              </a:xfrm>
              <a:prstGeom prst="rect">
                <a:avLst/>
              </a:prstGeom>
              <a:blipFill>
                <a:blip r:embed="rId2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37EA51B5-5A7C-8604-DCA2-F204F94B539D}"/>
                  </a:ext>
                </a:extLst>
              </p:cNvPr>
              <p:cNvSpPr txBox="1"/>
              <p:nvPr/>
            </p:nvSpPr>
            <p:spPr>
              <a:xfrm>
                <a:off x="5581650" y="2853172"/>
                <a:ext cx="645318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latin typeface="Times New Roman" panose="02020603050405020304" pitchFamily="18" charset="0"/>
                  </a:rPr>
                  <a:t>3000 cm</a:t>
                </a:r>
                <a:r>
                  <a:rPr lang="en-GB" baseline="30000" dirty="0">
                    <a:latin typeface="Times New Roman" panose="02020603050405020304" pitchFamily="18" charset="0"/>
                  </a:rPr>
                  <a:t>–1</a:t>
                </a:r>
                <a:r>
                  <a:rPr lang="en-GB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GB" dirty="0">
                    <a:latin typeface="Times New Roman" panose="02020603050405020304" pitchFamily="18" charset="0"/>
                  </a:rPr>
                  <a:t> sp</a:t>
                </a:r>
                <a:r>
                  <a:rPr lang="en-GB" baseline="30000" dirty="0">
                    <a:latin typeface="Times New Roman" panose="02020603050405020304" pitchFamily="18" charset="0"/>
                  </a:rPr>
                  <a:t>3</a:t>
                </a:r>
              </a:p>
              <a:p>
                <a:endParaRPr lang="en-GB" baseline="30000" dirty="0">
                  <a:latin typeface="Times New Roman" panose="02020603050405020304" pitchFamily="18" charset="0"/>
                </a:endParaRPr>
              </a:p>
              <a:p>
                <a:r>
                  <a:rPr lang="en-GB" dirty="0">
                    <a:latin typeface="Times New Roman" panose="02020603050405020304" pitchFamily="18" charset="0"/>
                  </a:rPr>
                  <a:t> 3000 cm</a:t>
                </a:r>
                <a:r>
                  <a:rPr lang="en-GB" baseline="30000" dirty="0">
                    <a:latin typeface="Times New Roman" panose="02020603050405020304" pitchFamily="18" charset="0"/>
                  </a:rPr>
                  <a:t>–1</a:t>
                </a:r>
                <a:r>
                  <a:rPr lang="en-GB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dirty="0">
                    <a:latin typeface="Times New Roman" panose="02020603050405020304" pitchFamily="18" charset="0"/>
                  </a:rPr>
                  <a:t> sp</a:t>
                </a:r>
                <a:r>
                  <a:rPr lang="en-GB" baseline="30000" dirty="0">
                    <a:latin typeface="Times New Roman" panose="02020603050405020304" pitchFamily="18" charset="0"/>
                  </a:rPr>
                  <a:t>2</a:t>
                </a:r>
                <a:r>
                  <a:rPr lang="en-GB" dirty="0">
                    <a:latin typeface="Times New Roman" panose="02020603050405020304" pitchFamily="18" charset="0"/>
                  </a:rPr>
                  <a:t> </a:t>
                </a:r>
                <a:r>
                  <a:rPr lang="en-GB" dirty="0" err="1">
                    <a:latin typeface="Times New Roman" panose="02020603050405020304" pitchFamily="18" charset="0"/>
                  </a:rPr>
                  <a:t>sp</a:t>
                </a:r>
                <a:r>
                  <a:rPr lang="en-GB" dirty="0">
                    <a:latin typeface="Times New Roman" panose="02020603050405020304" pitchFamily="18" charset="0"/>
                  </a:rPr>
                  <a:t> (vinylic, aromatic, acetylenic, cyclopropyl H)</a:t>
                </a:r>
                <a:endParaRPr lang="en-GB" baseline="300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37EA51B5-5A7C-8604-DCA2-F204F94B5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650" y="2853172"/>
                <a:ext cx="6453186" cy="830997"/>
              </a:xfrm>
              <a:prstGeom prst="rect">
                <a:avLst/>
              </a:prstGeom>
              <a:blipFill>
                <a:blip r:embed="rId3"/>
                <a:stretch>
                  <a:fillRect l="-851" t="-3676" b="-110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Seta: para a Direita 24">
            <a:extLst>
              <a:ext uri="{FF2B5EF4-FFF2-40B4-BE49-F238E27FC236}">
                <a16:creationId xmlns:a16="http://schemas.microsoft.com/office/drawing/2014/main" id="{F1857405-B572-67B0-0AC5-784377F5E0D7}"/>
              </a:ext>
            </a:extLst>
          </p:cNvPr>
          <p:cNvSpPr/>
          <p:nvPr/>
        </p:nvSpPr>
        <p:spPr>
          <a:xfrm>
            <a:off x="5133975" y="3171825"/>
            <a:ext cx="447675" cy="247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Seta: para a Direita 29">
            <a:extLst>
              <a:ext uri="{FF2B5EF4-FFF2-40B4-BE49-F238E27FC236}">
                <a16:creationId xmlns:a16="http://schemas.microsoft.com/office/drawing/2014/main" id="{6DB965FC-CE22-485B-ED93-1525F941D9DF}"/>
              </a:ext>
            </a:extLst>
          </p:cNvPr>
          <p:cNvSpPr/>
          <p:nvPr/>
        </p:nvSpPr>
        <p:spPr>
          <a:xfrm>
            <a:off x="5486400" y="4029075"/>
            <a:ext cx="304800" cy="199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Seta: para a Direita 30">
            <a:extLst>
              <a:ext uri="{FF2B5EF4-FFF2-40B4-BE49-F238E27FC236}">
                <a16:creationId xmlns:a16="http://schemas.microsoft.com/office/drawing/2014/main" id="{81CE4815-561A-E854-BDF0-F56A54B1D0BF}"/>
              </a:ext>
            </a:extLst>
          </p:cNvPr>
          <p:cNvSpPr/>
          <p:nvPr/>
        </p:nvSpPr>
        <p:spPr>
          <a:xfrm>
            <a:off x="5581650" y="4792609"/>
            <a:ext cx="304800" cy="199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37" name="Tinta 36">
                <a:extLst>
                  <a:ext uri="{FF2B5EF4-FFF2-40B4-BE49-F238E27FC236}">
                    <a16:creationId xmlns:a16="http://schemas.microsoft.com/office/drawing/2014/main" id="{00153802-9F0A-75FE-2386-A2C4104A65C5}"/>
                  </a:ext>
                </a:extLst>
              </p14:cNvPr>
              <p14:cNvContentPartPr/>
              <p14:nvPr/>
            </p14:nvContentPartPr>
            <p14:xfrm>
              <a:off x="5579400" y="2849595"/>
              <a:ext cx="235800" cy="813960"/>
            </p14:xfrm>
          </p:contentPart>
        </mc:Choice>
        <mc:Fallback xmlns="">
          <p:pic>
            <p:nvPicPr>
              <p:cNvPr id="37" name="Tinta 36">
                <a:extLst>
                  <a:ext uri="{FF2B5EF4-FFF2-40B4-BE49-F238E27FC236}">
                    <a16:creationId xmlns:a16="http://schemas.microsoft.com/office/drawing/2014/main" id="{00153802-9F0A-75FE-2386-A2C4104A65C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61760" y="2831595"/>
                <a:ext cx="271440" cy="84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4620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BEB6DE-5632-45D8-B572-1BE1D5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B74247-4A69-49E9-A5FF-8033FE71E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14653A-4B39-40BB-B9F6-F72A5FC8B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C4A95E-B6FA-45B0-A514-99C4B837C2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79"/>
          <a:stretch/>
        </p:blipFill>
        <p:spPr>
          <a:xfrm>
            <a:off x="476860" y="1017114"/>
            <a:ext cx="11238280" cy="37369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3DB579-CE43-41D5-94F0-EB25E3EE0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8239" y="5082005"/>
            <a:ext cx="733527" cy="323895"/>
          </a:xfrm>
          <a:prstGeom prst="rect">
            <a:avLst/>
          </a:prstGeom>
        </p:spPr>
      </p:pic>
      <p:grpSp>
        <p:nvGrpSpPr>
          <p:cNvPr id="29" name="Agrupar 28">
            <a:extLst>
              <a:ext uri="{FF2B5EF4-FFF2-40B4-BE49-F238E27FC236}">
                <a16:creationId xmlns:a16="http://schemas.microsoft.com/office/drawing/2014/main" id="{D8FBD093-7793-E17E-905D-95AF67B043FF}"/>
              </a:ext>
            </a:extLst>
          </p:cNvPr>
          <p:cNvGrpSpPr/>
          <p:nvPr/>
        </p:nvGrpSpPr>
        <p:grpSpPr>
          <a:xfrm>
            <a:off x="3352800" y="5038035"/>
            <a:ext cx="962280" cy="297000"/>
            <a:chOff x="3352800" y="5038035"/>
            <a:chExt cx="962280" cy="29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FBDD3DB5-CE5A-5625-3509-2F8F6AA981ED}"/>
                    </a:ext>
                  </a:extLst>
                </p14:cNvPr>
                <p14:cNvContentPartPr/>
                <p14:nvPr/>
              </p14:nvContentPartPr>
              <p14:xfrm>
                <a:off x="3352800" y="5070795"/>
                <a:ext cx="175680" cy="214560"/>
              </p14:xfrm>
            </p:contentPart>
          </mc:Choice>
          <mc:Fallback xmlns=""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FBDD3DB5-CE5A-5625-3509-2F8F6AA981E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334800" y="5052795"/>
                  <a:ext cx="2113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0A430A76-6E09-F38D-C230-C788A2C93257}"/>
                    </a:ext>
                  </a:extLst>
                </p14:cNvPr>
                <p14:cNvContentPartPr/>
                <p14:nvPr/>
              </p14:nvContentPartPr>
              <p14:xfrm>
                <a:off x="3540720" y="5212995"/>
                <a:ext cx="78480" cy="102240"/>
              </p14:xfrm>
            </p:contentPart>
          </mc:Choice>
          <mc:Fallback xmlns=""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0A430A76-6E09-F38D-C230-C788A2C9325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522720" y="5195355"/>
                  <a:ext cx="1141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44343252-3375-608E-670A-ED9DD464EB29}"/>
                    </a:ext>
                  </a:extLst>
                </p14:cNvPr>
                <p14:cNvContentPartPr/>
                <p14:nvPr/>
              </p14:nvContentPartPr>
              <p14:xfrm>
                <a:off x="3651240" y="5253675"/>
                <a:ext cx="73800" cy="45360"/>
              </p14:xfrm>
            </p:contentPart>
          </mc:Choice>
          <mc:Fallback xmlns=""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44343252-3375-608E-670A-ED9DD464EB2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633600" y="5236035"/>
                  <a:ext cx="1094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1EAED179-7E3D-9D9D-70F6-68F90C7331E6}"/>
                    </a:ext>
                  </a:extLst>
                </p14:cNvPr>
                <p14:cNvContentPartPr/>
                <p14:nvPr/>
              </p14:nvContentPartPr>
              <p14:xfrm>
                <a:off x="3812160" y="5038035"/>
                <a:ext cx="64080" cy="236520"/>
              </p14:xfrm>
            </p:contentPart>
          </mc:Choice>
          <mc:Fallback xmlns=""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1EAED179-7E3D-9D9D-70F6-68F90C7331E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794520" y="5020035"/>
                  <a:ext cx="997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1ECF56D1-28BF-B8BB-899B-DB3AA73FDE23}"/>
                    </a:ext>
                  </a:extLst>
                </p14:cNvPr>
                <p14:cNvContentPartPr/>
                <p14:nvPr/>
              </p14:nvContentPartPr>
              <p14:xfrm>
                <a:off x="3935640" y="5050995"/>
                <a:ext cx="80640" cy="223560"/>
              </p14:xfrm>
            </p:contentPart>
          </mc:Choice>
          <mc:Fallback xmlns=""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1ECF56D1-28BF-B8BB-899B-DB3AA73FDE2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918000" y="5032995"/>
                  <a:ext cx="1162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138E3F81-DB0A-D84F-38C8-D66A01901187}"/>
                    </a:ext>
                  </a:extLst>
                </p14:cNvPr>
                <p14:cNvContentPartPr/>
                <p14:nvPr/>
              </p14:nvContentPartPr>
              <p14:xfrm>
                <a:off x="3880200" y="5154315"/>
                <a:ext cx="128880" cy="9720"/>
              </p14:xfrm>
            </p:contentPart>
          </mc:Choice>
          <mc:Fallback xmlns=""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138E3F81-DB0A-D84F-38C8-D66A0190118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862200" y="5136315"/>
                  <a:ext cx="1645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6EBF42DA-516C-0E94-F043-F52B7D842E7E}"/>
                    </a:ext>
                  </a:extLst>
                </p14:cNvPr>
                <p14:cNvContentPartPr/>
                <p14:nvPr/>
              </p14:nvContentPartPr>
              <p14:xfrm>
                <a:off x="4033920" y="5191395"/>
                <a:ext cx="93600" cy="143640"/>
              </p14:xfrm>
            </p:contentPart>
          </mc:Choice>
          <mc:Fallback xmlns=""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6EBF42DA-516C-0E94-F043-F52B7D842E7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016280" y="5173395"/>
                  <a:ext cx="1292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94520697-63F1-75F3-4A5C-ECC55D4C725D}"/>
                    </a:ext>
                  </a:extLst>
                </p14:cNvPr>
                <p14:cNvContentPartPr/>
                <p14:nvPr/>
              </p14:nvContentPartPr>
              <p14:xfrm>
                <a:off x="4211760" y="5179515"/>
                <a:ext cx="103320" cy="141480"/>
              </p14:xfrm>
            </p:contentPart>
          </mc:Choice>
          <mc:Fallback xmlns=""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94520697-63F1-75F3-4A5C-ECC55D4C725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193760" y="5161515"/>
                  <a:ext cx="138960" cy="177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81180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A053361-F453-6FA1-5827-1DD51FBA3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  <a:endParaRPr lang="en-US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EB5C9EE-761D-D442-7DE8-06F1DF319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0B368EE-7F9A-DB60-B97C-B80490F0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37F8ADDC-902C-85FC-4C9A-04622F96AEC4}"/>
              </a:ext>
            </a:extLst>
          </p:cNvPr>
          <p:cNvGrpSpPr/>
          <p:nvPr/>
        </p:nvGrpSpPr>
        <p:grpSpPr>
          <a:xfrm>
            <a:off x="257174" y="301231"/>
            <a:ext cx="11458575" cy="6310706"/>
            <a:chOff x="257174" y="301231"/>
            <a:chExt cx="11458575" cy="6310706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28671F69-F595-0B80-A448-4FDB26EBD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9562" y="301231"/>
              <a:ext cx="11353800" cy="3127769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12E77BFB-A4DC-767B-FF96-11CA3BC6CD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7174" y="3441752"/>
              <a:ext cx="11458575" cy="3170185"/>
            </a:xfrm>
            <a:prstGeom prst="rect">
              <a:avLst/>
            </a:prstGeom>
          </p:spPr>
        </p:pic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70673116-9E2E-FC6E-FFB0-7CC28653372F}"/>
                </a:ext>
              </a:extLst>
            </p:cNvPr>
            <p:cNvSpPr/>
            <p:nvPr/>
          </p:nvSpPr>
          <p:spPr>
            <a:xfrm>
              <a:off x="8905875" y="981075"/>
              <a:ext cx="1590675" cy="5265737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CC8F3D91-BCB3-6EC3-4543-974040C96AB4}"/>
              </a:ext>
            </a:extLst>
          </p:cNvPr>
          <p:cNvGrpSpPr/>
          <p:nvPr/>
        </p:nvGrpSpPr>
        <p:grpSpPr>
          <a:xfrm>
            <a:off x="8008320" y="457395"/>
            <a:ext cx="1958760" cy="352800"/>
            <a:chOff x="8008320" y="457395"/>
            <a:chExt cx="1958760" cy="35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A3609565-F0AD-5D22-1B12-BC383E317EC9}"/>
                    </a:ext>
                  </a:extLst>
                </p14:cNvPr>
                <p14:cNvContentPartPr/>
                <p14:nvPr/>
              </p14:nvContentPartPr>
              <p14:xfrm>
                <a:off x="8069880" y="520755"/>
                <a:ext cx="35640" cy="211320"/>
              </p14:xfrm>
            </p:contentPart>
          </mc:Choice>
          <mc:Fallback xmlns=""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A3609565-F0AD-5D22-1B12-BC383E317EC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052240" y="503115"/>
                  <a:ext cx="712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7D604A28-FF3D-E3F0-BD7A-394115CC3A35}"/>
                    </a:ext>
                  </a:extLst>
                </p14:cNvPr>
                <p14:cNvContentPartPr/>
                <p14:nvPr/>
              </p14:nvContentPartPr>
              <p14:xfrm>
                <a:off x="8008320" y="457395"/>
                <a:ext cx="168840" cy="66240"/>
              </p14:xfrm>
            </p:contentPart>
          </mc:Choice>
          <mc:Fallback xmlns=""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7D604A28-FF3D-E3F0-BD7A-394115CC3A3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990680" y="439395"/>
                  <a:ext cx="2044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8A43D0A2-851C-6921-348D-E9EE6AD116FA}"/>
                    </a:ext>
                  </a:extLst>
                </p14:cNvPr>
                <p14:cNvContentPartPr/>
                <p14:nvPr/>
              </p14:nvContentPartPr>
              <p14:xfrm>
                <a:off x="8059800" y="586995"/>
                <a:ext cx="144360" cy="15480"/>
              </p14:xfrm>
            </p:contentPart>
          </mc:Choice>
          <mc:Fallback xmlns=""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8A43D0A2-851C-6921-348D-E9EE6AD116F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042160" y="568995"/>
                  <a:ext cx="1800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172F7B99-1AC6-12C0-0DA9-97E5BA5EB5EA}"/>
                    </a:ext>
                  </a:extLst>
                </p14:cNvPr>
                <p14:cNvContentPartPr/>
                <p14:nvPr/>
              </p14:nvContentPartPr>
              <p14:xfrm>
                <a:off x="8286240" y="619395"/>
                <a:ext cx="39600" cy="72360"/>
              </p14:xfrm>
            </p:contentPart>
          </mc:Choice>
          <mc:Fallback xmlns=""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172F7B99-1AC6-12C0-0DA9-97E5BA5EB5E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268600" y="601395"/>
                  <a:ext cx="752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1F787FA1-6D32-F0C4-095F-FA8234F3CDEC}"/>
                    </a:ext>
                  </a:extLst>
                </p14:cNvPr>
                <p14:cNvContentPartPr/>
                <p14:nvPr/>
              </p14:nvContentPartPr>
              <p14:xfrm>
                <a:off x="8323320" y="538035"/>
                <a:ext cx="360" cy="360"/>
              </p14:xfrm>
            </p:contentPart>
          </mc:Choice>
          <mc:Fallback xmlns=""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1F787FA1-6D32-F0C4-095F-FA8234F3CDE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305680" y="52039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8DE986A1-0E0A-69C1-35E7-05B06FE90D4E}"/>
                    </a:ext>
                  </a:extLst>
                </p14:cNvPr>
                <p14:cNvContentPartPr/>
                <p14:nvPr/>
              </p14:nvContentPartPr>
              <p14:xfrm>
                <a:off x="8323320" y="538035"/>
                <a:ext cx="360" cy="360"/>
              </p14:xfrm>
            </p:contentPart>
          </mc:Choice>
          <mc:Fallback xmlns=""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8DE986A1-0E0A-69C1-35E7-05B06FE90D4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305680" y="52039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ABCF2211-7AF3-6FD4-2BE7-9985BD7D996F}"/>
                    </a:ext>
                  </a:extLst>
                </p14:cNvPr>
                <p14:cNvContentPartPr/>
                <p14:nvPr/>
              </p14:nvContentPartPr>
              <p14:xfrm>
                <a:off x="8403600" y="603915"/>
                <a:ext cx="198000" cy="100440"/>
              </p14:xfrm>
            </p:contentPart>
          </mc:Choice>
          <mc:Fallback xmlns=""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ABCF2211-7AF3-6FD4-2BE7-9985BD7D996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385960" y="585915"/>
                  <a:ext cx="2336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B5F8AF87-E4C2-D609-FCE2-FFC040BF41E1}"/>
                    </a:ext>
                  </a:extLst>
                </p14:cNvPr>
                <p14:cNvContentPartPr/>
                <p14:nvPr/>
              </p14:nvContentPartPr>
              <p14:xfrm>
                <a:off x="8619600" y="601755"/>
                <a:ext cx="350640" cy="208440"/>
              </p14:xfrm>
            </p:contentPart>
          </mc:Choice>
          <mc:Fallback xmlns=""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B5F8AF87-E4C2-D609-FCE2-FFC040BF41E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601600" y="584115"/>
                  <a:ext cx="3862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8CF91263-2ABA-1DDC-986C-D1EF9C0A1B9E}"/>
                    </a:ext>
                  </a:extLst>
                </p14:cNvPr>
                <p14:cNvContentPartPr/>
                <p14:nvPr/>
              </p14:nvContentPartPr>
              <p14:xfrm>
                <a:off x="9077160" y="582675"/>
                <a:ext cx="16920" cy="218160"/>
              </p14:xfrm>
            </p:contentPart>
          </mc:Choice>
          <mc:Fallback xmlns=""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8CF91263-2ABA-1DDC-986C-D1EF9C0A1B9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059160" y="564675"/>
                  <a:ext cx="525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90907337-747D-AF2A-ACD4-E1D57C5AA0E4}"/>
                    </a:ext>
                  </a:extLst>
                </p14:cNvPr>
                <p14:cNvContentPartPr/>
                <p14:nvPr/>
              </p14:nvContentPartPr>
              <p14:xfrm>
                <a:off x="9042240" y="476475"/>
                <a:ext cx="924840" cy="213480"/>
              </p14:xfrm>
            </p:contentPart>
          </mc:Choice>
          <mc:Fallback xmlns=""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90907337-747D-AF2A-ACD4-E1D57C5AA0E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024240" y="458475"/>
                  <a:ext cx="9604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D995FC9D-EB84-B500-768D-8F1257ED56A2}"/>
                    </a:ext>
                  </a:extLst>
                </p14:cNvPr>
                <p14:cNvContentPartPr/>
                <p14:nvPr/>
              </p14:nvContentPartPr>
              <p14:xfrm>
                <a:off x="9527880" y="506355"/>
                <a:ext cx="239040" cy="27000"/>
              </p14:xfrm>
            </p:contentPart>
          </mc:Choice>
          <mc:Fallback xmlns=""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D995FC9D-EB84-B500-768D-8F1257ED56A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510240" y="488355"/>
                  <a:ext cx="2746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C2867D45-8C68-B896-005F-72EF3670BE90}"/>
                    </a:ext>
                  </a:extLst>
                </p14:cNvPr>
                <p14:cNvContentPartPr/>
                <p14:nvPr/>
              </p14:nvContentPartPr>
              <p14:xfrm>
                <a:off x="9223320" y="489435"/>
                <a:ext cx="360" cy="360"/>
              </p14:xfrm>
            </p:contentPart>
          </mc:Choice>
          <mc:Fallback xmlns=""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C2867D45-8C68-B896-005F-72EF3670BE9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205320" y="47143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Agrupar 38">
            <a:extLst>
              <a:ext uri="{FF2B5EF4-FFF2-40B4-BE49-F238E27FC236}">
                <a16:creationId xmlns:a16="http://schemas.microsoft.com/office/drawing/2014/main" id="{E2B6520C-BE82-5F87-3C15-C20898946ECE}"/>
              </a:ext>
            </a:extLst>
          </p:cNvPr>
          <p:cNvGrpSpPr/>
          <p:nvPr/>
        </p:nvGrpSpPr>
        <p:grpSpPr>
          <a:xfrm>
            <a:off x="10213680" y="516435"/>
            <a:ext cx="968400" cy="288000"/>
            <a:chOff x="10213680" y="516435"/>
            <a:chExt cx="968400" cy="28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FC5BFE98-9A16-BF27-B84B-DED6409E2EE4}"/>
                    </a:ext>
                  </a:extLst>
                </p14:cNvPr>
                <p14:cNvContentPartPr/>
                <p14:nvPr/>
              </p14:nvContentPartPr>
              <p14:xfrm>
                <a:off x="10213680" y="590235"/>
                <a:ext cx="312840" cy="117360"/>
              </p14:xfrm>
            </p:contentPart>
          </mc:Choice>
          <mc:Fallback xmlns=""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FC5BFE98-9A16-BF27-B84B-DED6409E2EE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195680" y="572235"/>
                  <a:ext cx="3484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196CCC19-545B-C0B3-53FD-AC3CB4CC0CB2}"/>
                    </a:ext>
                  </a:extLst>
                </p14:cNvPr>
                <p14:cNvContentPartPr/>
                <p14:nvPr/>
              </p14:nvContentPartPr>
              <p14:xfrm>
                <a:off x="10526520" y="577275"/>
                <a:ext cx="249840" cy="227160"/>
              </p14:xfrm>
            </p:contentPart>
          </mc:Choice>
          <mc:Fallback xmlns=""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196CCC19-545B-C0B3-53FD-AC3CB4CC0CB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508520" y="559275"/>
                  <a:ext cx="2854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962CAEDE-35A9-2FA2-9A63-03D28908EF91}"/>
                    </a:ext>
                  </a:extLst>
                </p14:cNvPr>
                <p14:cNvContentPartPr/>
                <p14:nvPr/>
              </p14:nvContentPartPr>
              <p14:xfrm>
                <a:off x="10752960" y="516435"/>
                <a:ext cx="27000" cy="4680"/>
              </p14:xfrm>
            </p:contentPart>
          </mc:Choice>
          <mc:Fallback xmlns=""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962CAEDE-35A9-2FA2-9A63-03D28908EF9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735320" y="498795"/>
                  <a:ext cx="626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3C9AF335-3C00-8AD3-55EA-6D47DA137747}"/>
                    </a:ext>
                  </a:extLst>
                </p14:cNvPr>
                <p14:cNvContentPartPr/>
                <p14:nvPr/>
              </p14:nvContentPartPr>
              <p14:xfrm>
                <a:off x="10810920" y="572235"/>
                <a:ext cx="93960" cy="90000"/>
              </p14:xfrm>
            </p:contentPart>
          </mc:Choice>
          <mc:Fallback xmlns=""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3C9AF335-3C00-8AD3-55EA-6D47DA13774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792920" y="554235"/>
                  <a:ext cx="1296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570C2AD6-0E3E-333C-133D-CED9A804FD47}"/>
                    </a:ext>
                  </a:extLst>
                </p14:cNvPr>
                <p14:cNvContentPartPr/>
                <p14:nvPr/>
              </p14:nvContentPartPr>
              <p14:xfrm>
                <a:off x="10998120" y="580155"/>
                <a:ext cx="183960" cy="102600"/>
              </p14:xfrm>
            </p:contentPart>
          </mc:Choice>
          <mc:Fallback xmlns=""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570C2AD6-0E3E-333C-133D-CED9A804FD4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980480" y="562515"/>
                  <a:ext cx="219600" cy="138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41704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708D7-A146-4DB8-8893-1E435769D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86" y="492351"/>
            <a:ext cx="2166257" cy="828449"/>
          </a:xfrm>
        </p:spPr>
        <p:txBody>
          <a:bodyPr>
            <a:normAutofit/>
          </a:bodyPr>
          <a:lstStyle/>
          <a:p>
            <a:r>
              <a:rPr lang="en-GB" sz="4400" dirty="0"/>
              <a:t>Alkenes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BC01E-DD8C-4C79-B737-EC63DA961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50F5A3-CB27-40BC-A1EB-D6077990B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C634FC-B379-49B2-B792-31CE1A778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7657C9-F4C0-4721-B6FB-9E8E1F9592AC}"/>
              </a:ext>
            </a:extLst>
          </p:cNvPr>
          <p:cNvSpPr txBox="1"/>
          <p:nvPr/>
        </p:nvSpPr>
        <p:spPr>
          <a:xfrm>
            <a:off x="3382687" y="748832"/>
            <a:ext cx="3943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Many more peaks than alkanes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8B09EA6-28D6-4D5B-95F9-894357814F2E}"/>
              </a:ext>
            </a:extLst>
          </p:cNvPr>
          <p:cNvSpPr txBox="1"/>
          <p:nvPr/>
        </p:nvSpPr>
        <p:spPr>
          <a:xfrm>
            <a:off x="899165" y="4909327"/>
            <a:ext cx="44551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  <a:latin typeface="Times New Roman" panose="02020603050405020304" pitchFamily="18" charset="0"/>
              </a:rPr>
              <a:t>Linear unconjugated alkenes</a:t>
            </a:r>
            <a:endParaRPr lang="en-GB" sz="24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50DBD0B-8813-7CB1-CC43-4CCA1AD04D6E}"/>
              </a:ext>
            </a:extLst>
          </p:cNvPr>
          <p:cNvSpPr txBox="1"/>
          <p:nvPr/>
        </p:nvSpPr>
        <p:spPr>
          <a:xfrm>
            <a:off x="6124573" y="5128068"/>
            <a:ext cx="32289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  <a:latin typeface="Times New Roman" panose="02020603050405020304" pitchFamily="18" charset="0"/>
              </a:rPr>
              <a:t>Conjugated Alkenes</a:t>
            </a:r>
            <a:endParaRPr lang="en-GB" sz="24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0698785-F07C-23B7-14D3-3C7E18B4D73E}"/>
              </a:ext>
            </a:extLst>
          </p:cNvPr>
          <p:cNvSpPr txBox="1"/>
          <p:nvPr/>
        </p:nvSpPr>
        <p:spPr>
          <a:xfrm>
            <a:off x="2949031" y="3768689"/>
            <a:ext cx="29278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</a:rPr>
              <a:t>C</a:t>
            </a:r>
            <a:r>
              <a:rPr lang="en-GB" sz="2400" dirty="0">
                <a:effectLst/>
                <a:latin typeface="Times New Roman" panose="02020603050405020304" pitchFamily="18" charset="0"/>
              </a:rPr>
              <a:t>yclic alkenes</a:t>
            </a:r>
            <a:endParaRPr lang="en-GB" sz="2400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E5AC9BE-94C5-E77B-9061-87E35BA6ADBE}"/>
              </a:ext>
            </a:extLst>
          </p:cNvPr>
          <p:cNvSpPr txBox="1"/>
          <p:nvPr/>
        </p:nvSpPr>
        <p:spPr>
          <a:xfrm>
            <a:off x="7620000" y="3756598"/>
            <a:ext cx="3467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  <a:latin typeface="Times New Roman" panose="02020603050405020304" pitchFamily="18" charset="0"/>
              </a:rPr>
              <a:t>Cumulated alkenes</a:t>
            </a:r>
            <a:endParaRPr lang="en-GB" sz="2400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2FCEDF1-EB38-5B69-25A8-E602FFAA8CBB}"/>
              </a:ext>
            </a:extLst>
          </p:cNvPr>
          <p:cNvSpPr txBox="1"/>
          <p:nvPr/>
        </p:nvSpPr>
        <p:spPr>
          <a:xfrm>
            <a:off x="1752404" y="2719712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</a:rPr>
              <a:t>For </a:t>
            </a:r>
            <a:r>
              <a:rPr lang="en-GB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</a:rPr>
              <a:t>C=</a:t>
            </a:r>
            <a:r>
              <a:rPr lang="en-GB" sz="2400" dirty="0">
                <a:solidFill>
                  <a:schemeClr val="accent2"/>
                </a:solidFill>
                <a:latin typeface="Times New Roman" panose="02020603050405020304" pitchFamily="18" charset="0"/>
              </a:rPr>
              <a:t>C </a:t>
            </a:r>
            <a:r>
              <a:rPr lang="en-GB" sz="2400" dirty="0">
                <a:latin typeface="Times New Roman" panose="02020603050405020304" pitchFamily="18" charset="0"/>
              </a:rPr>
              <a:t>vibrations</a:t>
            </a:r>
            <a:endParaRPr lang="en-GB" sz="2400" dirty="0">
              <a:solidFill>
                <a:schemeClr val="accent2"/>
              </a:solidFill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2AA6E72-248B-A1F0-37BB-90630D376BA7}"/>
              </a:ext>
            </a:extLst>
          </p:cNvPr>
          <p:cNvSpPr txBox="1"/>
          <p:nvPr/>
        </p:nvSpPr>
        <p:spPr>
          <a:xfrm>
            <a:off x="1295399" y="1724644"/>
            <a:ext cx="91630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effectLst/>
                <a:latin typeface="Times New Roman" panose="02020603050405020304" pitchFamily="18" charset="0"/>
              </a:rPr>
              <a:t>C=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C–H       </a:t>
            </a:r>
            <a:r>
              <a:rPr lang="pt-BR" sz="2400" dirty="0" err="1">
                <a:effectLst/>
                <a:latin typeface="Times New Roman" panose="02020603050405020304" pitchFamily="18" charset="0"/>
              </a:rPr>
              <a:t>stretch</a:t>
            </a:r>
            <a:r>
              <a:rPr lang="pt-BR" sz="2400" dirty="0">
                <a:effectLst/>
                <a:latin typeface="Times New Roman" panose="02020603050405020304" pitchFamily="18" charset="0"/>
              </a:rPr>
              <a:t>  &gt; 3000 </a:t>
            </a:r>
            <a:r>
              <a:rPr lang="en-GB" sz="2400" dirty="0">
                <a:latin typeface="Times New Roman" panose="02020603050405020304" pitchFamily="18" charset="0"/>
              </a:rPr>
              <a:t>cm</a:t>
            </a:r>
            <a:r>
              <a:rPr lang="en-GB" sz="2400" baseline="30000" dirty="0">
                <a:latin typeface="Times New Roman" panose="02020603050405020304" pitchFamily="18" charset="0"/>
              </a:rPr>
              <a:t>–1</a:t>
            </a:r>
            <a:r>
              <a:rPr lang="pt-BR" sz="2400" dirty="0">
                <a:effectLst/>
                <a:latin typeface="Times New Roman" panose="02020603050405020304" pitchFamily="18" charset="0"/>
              </a:rPr>
              <a:t> </a:t>
            </a:r>
            <a:r>
              <a:rPr lang="pt-BR" sz="2400" dirty="0" err="1">
                <a:effectLst/>
                <a:latin typeface="Times New Roman" panose="02020603050405020304" pitchFamily="18" charset="0"/>
              </a:rPr>
              <a:t>and</a:t>
            </a:r>
            <a:r>
              <a:rPr lang="pt-BR" sz="2400" dirty="0">
                <a:effectLst/>
                <a:latin typeface="Times New Roman" panose="02020603050405020304" pitchFamily="18" charset="0"/>
              </a:rPr>
              <a:t> </a:t>
            </a:r>
            <a:r>
              <a:rPr lang="pt-BR" sz="2400" dirty="0" err="1">
                <a:effectLst/>
                <a:latin typeface="Times New Roman" panose="02020603050405020304" pitchFamily="18" charset="0"/>
              </a:rPr>
              <a:t>bending</a:t>
            </a:r>
            <a:r>
              <a:rPr lang="pt-BR" sz="2400" dirty="0">
                <a:effectLst/>
                <a:latin typeface="Times New Roman" panose="02020603050405020304" pitchFamily="18" charset="0"/>
              </a:rPr>
              <a:t> (</a:t>
            </a:r>
            <a:r>
              <a:rPr lang="pt-BR" sz="2400" dirty="0" err="1">
                <a:effectLst/>
                <a:latin typeface="Times New Roman" panose="02020603050405020304" pitchFamily="18" charset="0"/>
              </a:rPr>
              <a:t>oop</a:t>
            </a:r>
            <a:r>
              <a:rPr lang="pt-BR" sz="2400" dirty="0">
                <a:effectLst/>
                <a:latin typeface="Times New Roman" panose="02020603050405020304" pitchFamily="18" charset="0"/>
              </a:rPr>
              <a:t>) ~1000 - 650</a:t>
            </a:r>
            <a:r>
              <a:rPr lang="en-GB" sz="2400" dirty="0">
                <a:latin typeface="Times New Roman" panose="02020603050405020304" pitchFamily="18" charset="0"/>
              </a:rPr>
              <a:t> cm</a:t>
            </a:r>
            <a:r>
              <a:rPr lang="en-GB" sz="2400" baseline="30000" dirty="0">
                <a:latin typeface="Times New Roman" panose="02020603050405020304" pitchFamily="18" charset="0"/>
              </a:rPr>
              <a:t>–1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444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708D7-A146-4DB8-8893-1E435769D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86" y="492351"/>
            <a:ext cx="6807151" cy="828449"/>
          </a:xfrm>
        </p:spPr>
        <p:txBody>
          <a:bodyPr>
            <a:normAutofit fontScale="90000"/>
          </a:bodyPr>
          <a:lstStyle/>
          <a:p>
            <a:r>
              <a:rPr lang="en-GB" sz="4400" dirty="0"/>
              <a:t>Linear unconjugated alkenes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BC01E-DD8C-4C79-B737-EC63DA961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50F5A3-CB27-40BC-A1EB-D6077990B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C634FC-B379-49B2-B792-31CE1A778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9</a:t>
            </a:fld>
            <a:endParaRPr lang="en-US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2FCEDF1-EB38-5B69-25A8-E602FFAA8CBB}"/>
              </a:ext>
            </a:extLst>
          </p:cNvPr>
          <p:cNvSpPr txBox="1"/>
          <p:nvPr/>
        </p:nvSpPr>
        <p:spPr>
          <a:xfrm>
            <a:off x="990600" y="2447276"/>
            <a:ext cx="8039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</a:rPr>
              <a:t>-</a:t>
            </a:r>
            <a:r>
              <a:rPr lang="en-GB" sz="2400" dirty="0">
                <a:effectLst/>
                <a:latin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</a:rPr>
              <a:t>C=C </a:t>
            </a:r>
            <a:r>
              <a:rPr lang="en-GB" sz="2400" dirty="0">
                <a:effectLst/>
                <a:latin typeface="Times New Roman" panose="02020603050405020304" pitchFamily="18" charset="0"/>
              </a:rPr>
              <a:t>stretch: moderate to weak absorption at 1670-1640 </a:t>
            </a:r>
            <a:r>
              <a:rPr lang="en-GB" sz="2400" dirty="0">
                <a:latin typeface="Times New Roman" panose="02020603050405020304" pitchFamily="18" charset="0"/>
              </a:rPr>
              <a:t>cm</a:t>
            </a:r>
            <a:r>
              <a:rPr lang="en-GB" sz="2400" baseline="30000" dirty="0">
                <a:latin typeface="Times New Roman" panose="02020603050405020304" pitchFamily="18" charset="0"/>
              </a:rPr>
              <a:t>–1</a:t>
            </a:r>
            <a:endParaRPr lang="en-GB" sz="2400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2AA6E72-248B-A1F0-37BB-90630D376BA7}"/>
              </a:ext>
            </a:extLst>
          </p:cNvPr>
          <p:cNvSpPr txBox="1"/>
          <p:nvPr/>
        </p:nvSpPr>
        <p:spPr>
          <a:xfrm>
            <a:off x="1028698" y="1405404"/>
            <a:ext cx="93059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effectLst/>
                <a:latin typeface="Times New Roman" panose="02020603050405020304" pitchFamily="18" charset="0"/>
              </a:rPr>
              <a:t>C=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C–H       </a:t>
            </a:r>
            <a:r>
              <a:rPr lang="pt-BR" sz="2400" dirty="0" err="1">
                <a:effectLst/>
                <a:latin typeface="Times New Roman" panose="02020603050405020304" pitchFamily="18" charset="0"/>
              </a:rPr>
              <a:t>stretch</a:t>
            </a:r>
            <a:r>
              <a:rPr lang="pt-BR" sz="2400" dirty="0">
                <a:effectLst/>
                <a:latin typeface="Times New Roman" panose="02020603050405020304" pitchFamily="18" charset="0"/>
              </a:rPr>
              <a:t>  &gt; 3000 </a:t>
            </a:r>
            <a:r>
              <a:rPr lang="en-GB" sz="2400" dirty="0">
                <a:latin typeface="Times New Roman" panose="02020603050405020304" pitchFamily="18" charset="0"/>
              </a:rPr>
              <a:t>cm</a:t>
            </a:r>
            <a:r>
              <a:rPr lang="en-GB" sz="2400" baseline="30000" dirty="0">
                <a:latin typeface="Times New Roman" panose="02020603050405020304" pitchFamily="18" charset="0"/>
              </a:rPr>
              <a:t>–1</a:t>
            </a:r>
            <a:r>
              <a:rPr lang="pt-BR" sz="2400" dirty="0">
                <a:effectLst/>
                <a:latin typeface="Times New Roman" panose="02020603050405020304" pitchFamily="18" charset="0"/>
              </a:rPr>
              <a:t> </a:t>
            </a:r>
            <a:r>
              <a:rPr lang="pt-BR" sz="2400" dirty="0" err="1">
                <a:effectLst/>
                <a:latin typeface="Times New Roman" panose="02020603050405020304" pitchFamily="18" charset="0"/>
              </a:rPr>
              <a:t>and</a:t>
            </a:r>
            <a:r>
              <a:rPr lang="pt-BR" sz="2400" dirty="0">
                <a:effectLst/>
                <a:latin typeface="Times New Roman" panose="02020603050405020304" pitchFamily="18" charset="0"/>
              </a:rPr>
              <a:t> </a:t>
            </a:r>
            <a:r>
              <a:rPr lang="pt-BR" sz="2400" dirty="0" err="1">
                <a:effectLst/>
                <a:latin typeface="Times New Roman" panose="02020603050405020304" pitchFamily="18" charset="0"/>
              </a:rPr>
              <a:t>bending</a:t>
            </a:r>
            <a:r>
              <a:rPr lang="pt-BR" sz="2400" dirty="0">
                <a:effectLst/>
                <a:latin typeface="Times New Roman" panose="02020603050405020304" pitchFamily="18" charset="0"/>
              </a:rPr>
              <a:t> (</a:t>
            </a:r>
            <a:r>
              <a:rPr lang="pt-BR" sz="2400" dirty="0" err="1">
                <a:effectLst/>
                <a:latin typeface="Times New Roman" panose="02020603050405020304" pitchFamily="18" charset="0"/>
              </a:rPr>
              <a:t>oop</a:t>
            </a:r>
            <a:r>
              <a:rPr lang="pt-BR" sz="2400" dirty="0">
                <a:effectLst/>
                <a:latin typeface="Times New Roman" panose="02020603050405020304" pitchFamily="18" charset="0"/>
              </a:rPr>
              <a:t>) ~1000 - 650</a:t>
            </a:r>
            <a:r>
              <a:rPr lang="en-GB" sz="2400" dirty="0">
                <a:latin typeface="Times New Roman" panose="02020603050405020304" pitchFamily="18" charset="0"/>
              </a:rPr>
              <a:t> cm</a:t>
            </a:r>
            <a:r>
              <a:rPr lang="en-GB" sz="2400" baseline="30000" dirty="0">
                <a:latin typeface="Times New Roman" panose="02020603050405020304" pitchFamily="18" charset="0"/>
              </a:rPr>
              <a:t>–1</a:t>
            </a:r>
            <a:endParaRPr lang="en-GB" sz="2400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775BF92-CECF-F880-F93A-75E67EDC4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488495"/>
            <a:ext cx="1762371" cy="1448002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262CD39F-0DEB-91F5-1F36-2FD86A903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431102"/>
            <a:ext cx="1695687" cy="1257475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7A58707F-485A-F272-763B-660B7CE595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3854" y="3429000"/>
            <a:ext cx="1676634" cy="1257475"/>
          </a:xfrm>
          <a:prstGeom prst="rect">
            <a:avLst/>
          </a:prstGeom>
        </p:spPr>
      </p:pic>
      <p:sp>
        <p:nvSpPr>
          <p:cNvPr id="33" name="CaixaDeTexto 32">
            <a:extLst>
              <a:ext uri="{FF2B5EF4-FFF2-40B4-BE49-F238E27FC236}">
                <a16:creationId xmlns:a16="http://schemas.microsoft.com/office/drawing/2014/main" id="{632FAC89-BB8D-D348-E7D8-95786DB5546A}"/>
              </a:ext>
            </a:extLst>
          </p:cNvPr>
          <p:cNvSpPr txBox="1"/>
          <p:nvPr/>
        </p:nvSpPr>
        <p:spPr>
          <a:xfrm>
            <a:off x="1311715" y="5048430"/>
            <a:ext cx="1120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Times New Roman" panose="02020603050405020304" pitchFamily="18" charset="0"/>
              </a:rPr>
              <a:t>moderate</a:t>
            </a:r>
            <a:endParaRPr lang="en-GB" dirty="0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7D0789E5-8238-FB36-2022-21BE325D52BA}"/>
              </a:ext>
            </a:extLst>
          </p:cNvPr>
          <p:cNvSpPr txBox="1"/>
          <p:nvPr/>
        </p:nvSpPr>
        <p:spPr>
          <a:xfrm>
            <a:off x="6911340" y="4936497"/>
            <a:ext cx="12420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Times New Roman" panose="02020603050405020304" pitchFamily="18" charset="0"/>
              </a:rPr>
              <a:t>very weak</a:t>
            </a:r>
            <a:endParaRPr lang="en-GB" dirty="0"/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77DDACB6-B71D-C0A5-E03C-CAAFF35D5A01}"/>
              </a:ext>
            </a:extLst>
          </p:cNvPr>
          <p:cNvSpPr txBox="1"/>
          <p:nvPr/>
        </p:nvSpPr>
        <p:spPr>
          <a:xfrm>
            <a:off x="4691061" y="5003927"/>
            <a:ext cx="99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Times New Roman" panose="02020603050405020304" pitchFamily="18" charset="0"/>
              </a:rPr>
              <a:t>weak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517039"/>
      </p:ext>
    </p:extLst>
  </p:cSld>
  <p:clrMapOvr>
    <a:masterClrMapping/>
  </p:clrMapOvr>
</p:sld>
</file>

<file path=ppt/theme/theme1.xml><?xml version="1.0" encoding="utf-8"?>
<a:theme xmlns:a="http://schemas.openxmlformats.org/drawingml/2006/main" name="LuminousVTI">
  <a:themeElements>
    <a:clrScheme name="Custom 54">
      <a:dk1>
        <a:sysClr val="windowText" lastClr="000000"/>
      </a:dk1>
      <a:lt1>
        <a:sysClr val="window" lastClr="FFFFFF"/>
      </a:lt1>
      <a:dk2>
        <a:srgbClr val="201449"/>
      </a:dk2>
      <a:lt2>
        <a:srgbClr val="EEEEEE"/>
      </a:lt2>
      <a:accent1>
        <a:srgbClr val="F900A0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8477FE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CF4B188-9E41-4609-81DC-EA2587D009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052644-F409-493B-8E91-969D43897F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AAFE2A1-77F8-441E-9B9F-DD61C354F4FE}">
  <ds:schemaRefs>
    <ds:schemaRef ds:uri="http://schemas.microsoft.com/office/2006/metadata/properties"/>
    <ds:schemaRef ds:uri="http://purl.org/dc/elements/1.1/"/>
    <ds:schemaRef ds:uri="http://schemas.microsoft.com/office/infopath/2007/PartnerControls"/>
    <ds:schemaRef ds:uri="16c05727-aa75-4e4a-9b5f-8a80a1165891"/>
    <ds:schemaRef ds:uri="http://schemas.openxmlformats.org/package/2006/metadata/core-properties"/>
    <ds:schemaRef ds:uri="230e9df3-be65-4c73-a93b-d1236ebd677e"/>
    <ds:schemaRef ds:uri="http://schemas.microsoft.com/office/2006/documentManagement/types"/>
    <ds:schemaRef ds:uri="http://purl.org/dc/dcmitype/"/>
    <ds:schemaRef ds:uri="71af3243-3dd4-4a8d-8c0d-dd76da1f02a5"/>
    <ds:schemaRef ds:uri="http://schemas.microsoft.com/sharepoint/v3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Luminous design</Template>
  <TotalTime>2900</TotalTime>
  <Words>1779</Words>
  <Application>Microsoft Office PowerPoint</Application>
  <PresentationFormat>Widescreen</PresentationFormat>
  <Paragraphs>310</Paragraphs>
  <Slides>39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8" baseType="lpstr">
      <vt:lpstr>Arial</vt:lpstr>
      <vt:lpstr>Avenir Next LT Pro</vt:lpstr>
      <vt:lpstr>Calibri</vt:lpstr>
      <vt:lpstr>Cambria Math</vt:lpstr>
      <vt:lpstr>Courier New</vt:lpstr>
      <vt:lpstr>Sabon Next LT</vt:lpstr>
      <vt:lpstr>Times New Roman</vt:lpstr>
      <vt:lpstr>Wingdings</vt:lpstr>
      <vt:lpstr>LuminousVTI</vt:lpstr>
      <vt:lpstr>Analysis Mat: UV, IR Vibrational Spectroscopy</vt:lpstr>
      <vt:lpstr>Analysing a IR spectrum</vt:lpstr>
      <vt:lpstr>Apresentação do PowerPoint</vt:lpstr>
      <vt:lpstr>Apresentação do PowerPoint</vt:lpstr>
      <vt:lpstr>Alkanes</vt:lpstr>
      <vt:lpstr>Apresentação do PowerPoint</vt:lpstr>
      <vt:lpstr>Apresentação do PowerPoint</vt:lpstr>
      <vt:lpstr>Alkenes</vt:lpstr>
      <vt:lpstr>Linear unconjugated alkenes</vt:lpstr>
      <vt:lpstr>Apresentação do PowerPoint</vt:lpstr>
      <vt:lpstr>Apresentação do PowerPoint</vt:lpstr>
      <vt:lpstr>Cyclic alkenes</vt:lpstr>
      <vt:lpstr>Cumulated alkenes</vt:lpstr>
      <vt:lpstr>Apresentação do PowerPoint</vt:lpstr>
      <vt:lpstr>Alkynes</vt:lpstr>
      <vt:lpstr>Apresentação do PowerPoint</vt:lpstr>
      <vt:lpstr>Remarks</vt:lpstr>
      <vt:lpstr>Apresentação do PowerPoint</vt:lpstr>
      <vt:lpstr>Aromatic rings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Alcohols and phenols</vt:lpstr>
      <vt:lpstr>Apresentação do PowerPoint</vt:lpstr>
      <vt:lpstr>Apresentação do PowerPoint</vt:lpstr>
      <vt:lpstr>Ethers</vt:lpstr>
      <vt:lpstr>Carbonyls</vt:lpstr>
      <vt:lpstr>Ketones</vt:lpstr>
      <vt:lpstr>Aldehydes</vt:lpstr>
      <vt:lpstr>Carboxylic acids</vt:lpstr>
      <vt:lpstr>Esters</vt:lpstr>
      <vt:lpstr>Amides</vt:lpstr>
      <vt:lpstr>Acid chlorides</vt:lpstr>
      <vt:lpstr>Anhydrides</vt:lpstr>
      <vt:lpstr>Amines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Patricia Targon Campana</dc:creator>
  <cp:lastModifiedBy>Patricia Targon Campana</cp:lastModifiedBy>
  <cp:revision>766</cp:revision>
  <dcterms:created xsi:type="dcterms:W3CDTF">2022-03-05T07:32:37Z</dcterms:created>
  <dcterms:modified xsi:type="dcterms:W3CDTF">2023-11-08T12:54:21Z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