
<file path=[Content_Types].xml><?xml version="1.0" encoding="utf-8"?>
<Types xmlns="http://schemas.openxmlformats.org/package/2006/content-types">
  <Default ContentType="image/jpeg" Extension="jpg"/>
  <Default ContentType="application/x-fontdata" Extension="fntdata"/>
  <Default ContentType="image/gif" Extension="gif"/>
  <Default ContentType="application/xml" Extension="xml"/>
  <Default ContentType="application/vnd.openxmlformats-package.relationships+xml" Extension="rels"/>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33.xml"/>
  <Override ContentType="application/vnd.openxmlformats-officedocument.presentationml.notesSlide+xml" PartName="/ppt/notesSlides/notesSlide41.xml"/>
  <Override ContentType="application/vnd.openxmlformats-officedocument.presentationml.notesSlide+xml" PartName="/ppt/notesSlides/notesSlide15.xml"/>
  <Override ContentType="application/vnd.openxmlformats-officedocument.presentationml.notesSlide+xml" PartName="/ppt/notesSlides/notesSlide24.xml"/>
  <Override ContentType="application/vnd.openxmlformats-officedocument.presentationml.notesSlide+xml" PartName="/ppt/notesSlides/notesSlide50.xml"/>
  <Override ContentType="application/vnd.openxmlformats-officedocument.presentationml.notesSlide+xml" PartName="/ppt/notesSlides/notesSlide17.xml"/>
  <Override ContentType="application/vnd.openxmlformats-officedocument.presentationml.notesSlide+xml" PartName="/ppt/notesSlides/notesSlide42.xml"/>
  <Override ContentType="application/vnd.openxmlformats-officedocument.presentationml.notesSlide+xml" PartName="/ppt/notesSlides/notesSlide16.xml"/>
  <Override ContentType="application/vnd.openxmlformats-officedocument.presentationml.notesSlide+xml" PartName="/ppt/notesSlides/notesSlide34.xml"/>
  <Override ContentType="application/vnd.openxmlformats-officedocument.presentationml.notesSlide+xml" PartName="/ppt/notesSlides/notesSlide51.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43.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6.xml"/>
  <Override ContentType="application/vnd.openxmlformats-officedocument.presentationml.notesSlide+xml" PartName="/ppt/notesSlides/notesSlide39.xml"/>
  <Override ContentType="application/vnd.openxmlformats-officedocument.presentationml.notesSlide+xml" PartName="/ppt/notesSlides/notesSlide31.xml"/>
  <Override ContentType="application/vnd.openxmlformats-officedocument.presentationml.notesSlide+xml" PartName="/ppt/notesSlides/notesSlide44.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37.xml"/>
  <Override ContentType="application/vnd.openxmlformats-officedocument.presentationml.notesSlide+xml" PartName="/ppt/notesSlides/notesSlide29.xml"/>
  <Override ContentType="application/vnd.openxmlformats-officedocument.presentationml.notesSlide+xml" PartName="/ppt/notesSlides/notesSlide45.xml"/>
  <Override ContentType="application/vnd.openxmlformats-officedocument.presentationml.notesSlide+xml" PartName="/ppt/notesSlides/notesSlide46.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47.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8.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48.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6.xml"/>
  <Override ContentType="application/vnd.openxmlformats-officedocument.presentationml.notesSlide+xml" PartName="/ppt/notesSlides/notesSlide49.xml"/>
  <Override ContentType="application/vnd.openxmlformats-officedocument.presentationml.notesSlide+xml" PartName="/ppt/notesSlides/notesSlide19.xml"/>
  <Override ContentType="application/vnd.openxmlformats-officedocument.presentationml.notesSlide+xml" PartName="/ppt/notesSlides/notesSlide40.xml"/>
  <Override ContentType="application/vnd.openxmlformats-officedocument.presentationml.notesSlide+xml" PartName="/ppt/notesSlides/notesSlide23.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43.xml"/>
  <Override ContentType="application/vnd.openxmlformats-officedocument.presentationml.slide+xml" PartName="/ppt/slides/slide35.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slide+xml" PartName="/ppt/slides/slide17.xml"/>
  <Override ContentType="application/vnd.openxmlformats-officedocument.presentationml.slide+xml" PartName="/ppt/slides/slide42.xml"/>
  <Override ContentType="application/vnd.openxmlformats-officedocument.presentationml.slide+xml" PartName="/ppt/slides/slide25.xml"/>
  <Override ContentType="application/vnd.openxmlformats-officedocument.presentationml.slide+xml" PartName="/ppt/slides/slide50.xml"/>
  <Override ContentType="application/vnd.openxmlformats-officedocument.presentationml.slide+xml" PartName="/ppt/slides/slide34.xml"/>
  <Override ContentType="application/vnd.openxmlformats-officedocument.presentationml.slide+xml" PartName="/ppt/slides/slide33.xml"/>
  <Override ContentType="application/vnd.openxmlformats-officedocument.presentationml.slide+xml" PartName="/ppt/slides/slide51.xml"/>
  <Override ContentType="application/vnd.openxmlformats-officedocument.presentationml.slide+xml" PartName="/ppt/slides/slide16.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7.xml"/>
  <Override ContentType="application/vnd.openxmlformats-officedocument.presentationml.slide+xml" PartName="/ppt/slides/slide41.xml"/>
  <Override ContentType="application/vnd.openxmlformats-officedocument.presentationml.slide+xml" PartName="/ppt/slides/slide7.xml"/>
  <Override ContentType="application/vnd.openxmlformats-officedocument.presentationml.slide+xml" PartName="/ppt/slides/slide36.xml"/>
  <Override ContentType="application/vnd.openxmlformats-officedocument.presentationml.slide+xml" PartName="/ppt/slides/slide23.xml"/>
  <Override ContentType="application/vnd.openxmlformats-officedocument.presentationml.slide+xml" PartName="/ppt/slides/slide49.xml"/>
  <Override ContentType="application/vnd.openxmlformats-officedocument.presentationml.slide+xml" PartName="/ppt/slides/slide10.xml"/>
  <Override ContentType="application/vnd.openxmlformats-officedocument.presentationml.slide+xml" PartName="/ppt/slides/slide6.xml"/>
  <Override ContentType="application/vnd.openxmlformats-officedocument.presentationml.slide+xml" PartName="/ppt/slides/slide40.xml"/>
  <Override ContentType="application/vnd.openxmlformats-officedocument.presentationml.slide+xml" PartName="/ppt/slides/slide4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9.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12.xml"/>
  <Override ContentType="application/vnd.openxmlformats-officedocument.presentationml.slide+xml" PartName="/ppt/slides/slide47.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8.xml"/>
  <Override ContentType="application/vnd.openxmlformats-officedocument.presentationml.slide+xml" PartName="/ppt/slides/slide4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32.xml"/>
  <Override ContentType="application/vnd.openxmlformats-officedocument.presentationml.slide+xml" PartName="/ppt/slides/slide1.xml"/>
  <Override ContentType="application/vnd.openxmlformats-officedocument.presentationml.slide+xml" PartName="/ppt/slides/slide45.xml"/>
  <Override ContentType="application/vnd.openxmlformats-officedocument.presentationml.slide+xml" PartName="/ppt/slides/slide28.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7.xml"/>
  <Override ContentType="application/vnd.openxmlformats-officedocument.presentationml.slide+xml" PartName="/ppt/slides/slide2.xml"/>
  <Override ContentType="application/vnd.openxmlformats-officedocument.presentationml.slide+xml" PartName="/ppt/slides/slide44.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 id="289" r:id="rId38"/>
    <p:sldId id="290" r:id="rId39"/>
    <p:sldId id="291" r:id="rId40"/>
    <p:sldId id="292" r:id="rId41"/>
    <p:sldId id="293" r:id="rId42"/>
    <p:sldId id="294" r:id="rId43"/>
    <p:sldId id="295" r:id="rId44"/>
    <p:sldId id="296" r:id="rId45"/>
    <p:sldId id="297" r:id="rId46"/>
    <p:sldId id="298" r:id="rId47"/>
    <p:sldId id="299" r:id="rId48"/>
    <p:sldId id="300" r:id="rId49"/>
    <p:sldId id="301" r:id="rId50"/>
    <p:sldId id="302" r:id="rId51"/>
    <p:sldId id="303" r:id="rId52"/>
    <p:sldId id="304" r:id="rId53"/>
    <p:sldId id="305" r:id="rId54"/>
    <p:sldId id="306" r:id="rId55"/>
  </p:sldIdLst>
  <p:sldSz cy="5143500" cx="9144000"/>
  <p:notesSz cx="6858000" cy="9144000"/>
  <p:embeddedFontLst>
    <p:embeddedFont>
      <p:font typeface="Average"/>
      <p:regular r:id="rId56"/>
    </p:embeddedFont>
    <p:embeddedFont>
      <p:font typeface="Oswald"/>
      <p:regular r:id="rId57"/>
      <p:bold r:id="rId5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40" Type="http://schemas.openxmlformats.org/officeDocument/2006/relationships/slide" Target="slides/slide36.xml"/><Relationship Id="rId42" Type="http://schemas.openxmlformats.org/officeDocument/2006/relationships/slide" Target="slides/slide38.xml"/><Relationship Id="rId41" Type="http://schemas.openxmlformats.org/officeDocument/2006/relationships/slide" Target="slides/slide37.xml"/><Relationship Id="rId44" Type="http://schemas.openxmlformats.org/officeDocument/2006/relationships/slide" Target="slides/slide40.xml"/><Relationship Id="rId43" Type="http://schemas.openxmlformats.org/officeDocument/2006/relationships/slide" Target="slides/slide39.xml"/><Relationship Id="rId46" Type="http://schemas.openxmlformats.org/officeDocument/2006/relationships/slide" Target="slides/slide42.xml"/><Relationship Id="rId45" Type="http://schemas.openxmlformats.org/officeDocument/2006/relationships/slide" Target="slides/slide41.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48" Type="http://schemas.openxmlformats.org/officeDocument/2006/relationships/slide" Target="slides/slide44.xml"/><Relationship Id="rId47" Type="http://schemas.openxmlformats.org/officeDocument/2006/relationships/slide" Target="slides/slide43.xml"/><Relationship Id="rId49" Type="http://schemas.openxmlformats.org/officeDocument/2006/relationships/slide" Target="slides/slide45.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slide" Target="slides/slide27.xml"/><Relationship Id="rId30" Type="http://schemas.openxmlformats.org/officeDocument/2006/relationships/slide" Target="slides/slide26.xml"/><Relationship Id="rId33" Type="http://schemas.openxmlformats.org/officeDocument/2006/relationships/slide" Target="slides/slide29.xml"/><Relationship Id="rId32" Type="http://schemas.openxmlformats.org/officeDocument/2006/relationships/slide" Target="slides/slide28.xml"/><Relationship Id="rId35" Type="http://schemas.openxmlformats.org/officeDocument/2006/relationships/slide" Target="slides/slide31.xml"/><Relationship Id="rId34" Type="http://schemas.openxmlformats.org/officeDocument/2006/relationships/slide" Target="slides/slide30.xml"/><Relationship Id="rId37" Type="http://schemas.openxmlformats.org/officeDocument/2006/relationships/slide" Target="slides/slide33.xml"/><Relationship Id="rId36" Type="http://schemas.openxmlformats.org/officeDocument/2006/relationships/slide" Target="slides/slide32.xml"/><Relationship Id="rId39" Type="http://schemas.openxmlformats.org/officeDocument/2006/relationships/slide" Target="slides/slide35.xml"/><Relationship Id="rId38" Type="http://schemas.openxmlformats.org/officeDocument/2006/relationships/slide" Target="slides/slide34.xml"/><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29" Type="http://schemas.openxmlformats.org/officeDocument/2006/relationships/slide" Target="slides/slide25.xml"/><Relationship Id="rId51" Type="http://schemas.openxmlformats.org/officeDocument/2006/relationships/slide" Target="slides/slide47.xml"/><Relationship Id="rId50" Type="http://schemas.openxmlformats.org/officeDocument/2006/relationships/slide" Target="slides/slide46.xml"/><Relationship Id="rId53" Type="http://schemas.openxmlformats.org/officeDocument/2006/relationships/slide" Target="slides/slide49.xml"/><Relationship Id="rId52" Type="http://schemas.openxmlformats.org/officeDocument/2006/relationships/slide" Target="slides/slide48.xml"/><Relationship Id="rId11" Type="http://schemas.openxmlformats.org/officeDocument/2006/relationships/slide" Target="slides/slide7.xml"/><Relationship Id="rId55" Type="http://schemas.openxmlformats.org/officeDocument/2006/relationships/slide" Target="slides/slide51.xml"/><Relationship Id="rId10" Type="http://schemas.openxmlformats.org/officeDocument/2006/relationships/slide" Target="slides/slide6.xml"/><Relationship Id="rId54" Type="http://schemas.openxmlformats.org/officeDocument/2006/relationships/slide" Target="slides/slide50.xml"/><Relationship Id="rId13" Type="http://schemas.openxmlformats.org/officeDocument/2006/relationships/slide" Target="slides/slide9.xml"/><Relationship Id="rId57" Type="http://schemas.openxmlformats.org/officeDocument/2006/relationships/font" Target="fonts/Oswald-regular.fntdata"/><Relationship Id="rId12" Type="http://schemas.openxmlformats.org/officeDocument/2006/relationships/slide" Target="slides/slide8.xml"/><Relationship Id="rId56" Type="http://schemas.openxmlformats.org/officeDocument/2006/relationships/font" Target="fonts/Average-regular.fntdata"/><Relationship Id="rId15" Type="http://schemas.openxmlformats.org/officeDocument/2006/relationships/slide" Target="slides/slide11.xml"/><Relationship Id="rId14" Type="http://schemas.openxmlformats.org/officeDocument/2006/relationships/slide" Target="slides/slide10.xml"/><Relationship Id="rId58" Type="http://schemas.openxmlformats.org/officeDocument/2006/relationships/font" Target="fonts/Oswald-bold.fntdata"/><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Shape 3"/>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4" name="Shape 4"/>
          <p:cNvSpPr txBox="1"/>
          <p:nvPr>
            <p:ph idx="1" type="body"/>
          </p:nvPr>
        </p:nvSpPr>
        <p:spPr>
          <a:xfrm>
            <a:off x="685800" y="4343400"/>
            <a:ext cx="5486400" cy="4114800"/>
          </a:xfrm>
          <a:prstGeom prst="rect">
            <a:avLst/>
          </a:prstGeom>
          <a:noFill/>
          <a:ln>
            <a:noFill/>
          </a:ln>
        </p:spPr>
        <p:txBody>
          <a:bodyPr anchorCtr="0" anchor="t" bIns="91425" lIns="91425" rIns="91425" wrap="square" tIns="91425"/>
          <a:lstStyle>
            <a:lvl1pPr lvl="0">
              <a:spcBef>
                <a:spcPts val="0"/>
              </a:spcBef>
              <a:buSzPct val="100000"/>
              <a:buChar char="●"/>
              <a:defRPr sz="1100"/>
            </a:lvl1pPr>
            <a:lvl2pPr lvl="1">
              <a:spcBef>
                <a:spcPts val="0"/>
              </a:spcBef>
              <a:buSzPct val="100000"/>
              <a:buChar char="○"/>
              <a:defRPr sz="1100"/>
            </a:lvl2pPr>
            <a:lvl3pPr lvl="2">
              <a:spcBef>
                <a:spcPts val="0"/>
              </a:spcBef>
              <a:buSzPct val="100000"/>
              <a:buChar char="■"/>
              <a:defRPr sz="1100"/>
            </a:lvl3pPr>
            <a:lvl4pPr lvl="3">
              <a:spcBef>
                <a:spcPts val="0"/>
              </a:spcBef>
              <a:buSzPct val="100000"/>
              <a:buChar char="●"/>
              <a:defRPr sz="1100"/>
            </a:lvl4pPr>
            <a:lvl5pPr lvl="4">
              <a:spcBef>
                <a:spcPts val="0"/>
              </a:spcBef>
              <a:buSzPct val="100000"/>
              <a:buChar char="○"/>
              <a:defRPr sz="1100"/>
            </a:lvl5pPr>
            <a:lvl6pPr lvl="5">
              <a:spcBef>
                <a:spcPts val="0"/>
              </a:spcBef>
              <a:buSzPct val="100000"/>
              <a:buChar char="■"/>
              <a:defRPr sz="1100"/>
            </a:lvl6pPr>
            <a:lvl7pPr lvl="6">
              <a:spcBef>
                <a:spcPts val="0"/>
              </a:spcBef>
              <a:buSzPct val="100000"/>
              <a:buChar char="●"/>
              <a:defRPr sz="1100"/>
            </a:lvl7pPr>
            <a:lvl8pPr lvl="7">
              <a:spcBef>
                <a:spcPts val="0"/>
              </a:spcBef>
              <a:buSzPct val="100000"/>
              <a:buChar char="○"/>
              <a:defRPr sz="1100"/>
            </a:lvl8pPr>
            <a:lvl9pPr lvl="8">
              <a:spcBef>
                <a:spcPts val="0"/>
              </a:spcBef>
              <a:buSzPct val="100000"/>
              <a:buChar char="■"/>
              <a:defRPr sz="1100"/>
            </a:lvl9pPr>
          </a:lstStyle>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5" name="Shape 55"/>
        <p:cNvGrpSpPr/>
        <p:nvPr/>
      </p:nvGrpSpPr>
      <p:grpSpPr>
        <a:xfrm>
          <a:off x="0" y="0"/>
          <a:ext cx="0" cy="0"/>
          <a:chOff x="0" y="0"/>
          <a:chExt cx="0" cy="0"/>
        </a:xfrm>
      </p:grpSpPr>
      <p:sp>
        <p:nvSpPr>
          <p:cNvPr id="56" name="Shape 56"/>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p:spPr>
      </p:sp>
      <p:sp>
        <p:nvSpPr>
          <p:cNvPr id="57" name="Shape 57"/>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a:spcBef>
                <a:spcPts val="0"/>
              </a:spcBef>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8" name="Shape 108"/>
        <p:cNvGrpSpPr/>
        <p:nvPr/>
      </p:nvGrpSpPr>
      <p:grpSpPr>
        <a:xfrm>
          <a:off x="0" y="0"/>
          <a:ext cx="0" cy="0"/>
          <a:chOff x="0" y="0"/>
          <a:chExt cx="0" cy="0"/>
        </a:xfrm>
      </p:grpSpPr>
      <p:sp>
        <p:nvSpPr>
          <p:cNvPr id="109" name="Shape 10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0" name="Shape 110"/>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a:spcBef>
                <a:spcPts val="0"/>
              </a:spcBef>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4" name="Shape 114"/>
        <p:cNvGrpSpPr/>
        <p:nvPr/>
      </p:nvGrpSpPr>
      <p:grpSpPr>
        <a:xfrm>
          <a:off x="0" y="0"/>
          <a:ext cx="0" cy="0"/>
          <a:chOff x="0" y="0"/>
          <a:chExt cx="0" cy="0"/>
        </a:xfrm>
      </p:grpSpPr>
      <p:sp>
        <p:nvSpPr>
          <p:cNvPr id="115" name="Shape 11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6" name="Shape 116"/>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a:spcBef>
                <a:spcPts val="0"/>
              </a:spcBef>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0" name="Shape 120"/>
        <p:cNvGrpSpPr/>
        <p:nvPr/>
      </p:nvGrpSpPr>
      <p:grpSpPr>
        <a:xfrm>
          <a:off x="0" y="0"/>
          <a:ext cx="0" cy="0"/>
          <a:chOff x="0" y="0"/>
          <a:chExt cx="0" cy="0"/>
        </a:xfrm>
      </p:grpSpPr>
      <p:sp>
        <p:nvSpPr>
          <p:cNvPr id="121" name="Shape 12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22" name="Shape 122"/>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a:spcBef>
                <a:spcPts val="0"/>
              </a:spcBef>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6" name="Shape 126"/>
        <p:cNvGrpSpPr/>
        <p:nvPr/>
      </p:nvGrpSpPr>
      <p:grpSpPr>
        <a:xfrm>
          <a:off x="0" y="0"/>
          <a:ext cx="0" cy="0"/>
          <a:chOff x="0" y="0"/>
          <a:chExt cx="0" cy="0"/>
        </a:xfrm>
      </p:grpSpPr>
      <p:sp>
        <p:nvSpPr>
          <p:cNvPr id="127" name="Shape 12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28" name="Shape 128"/>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a:spcBef>
                <a:spcPts val="0"/>
              </a:spcBef>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1" name="Shape 131"/>
        <p:cNvGrpSpPr/>
        <p:nvPr/>
      </p:nvGrpSpPr>
      <p:grpSpPr>
        <a:xfrm>
          <a:off x="0" y="0"/>
          <a:ext cx="0" cy="0"/>
          <a:chOff x="0" y="0"/>
          <a:chExt cx="0" cy="0"/>
        </a:xfrm>
      </p:grpSpPr>
      <p:sp>
        <p:nvSpPr>
          <p:cNvPr id="132" name="Shape 13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3" name="Shape 133"/>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a:spcBef>
                <a:spcPts val="0"/>
              </a:spcBef>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6" name="Shape 136"/>
        <p:cNvGrpSpPr/>
        <p:nvPr/>
      </p:nvGrpSpPr>
      <p:grpSpPr>
        <a:xfrm>
          <a:off x="0" y="0"/>
          <a:ext cx="0" cy="0"/>
          <a:chOff x="0" y="0"/>
          <a:chExt cx="0" cy="0"/>
        </a:xfrm>
      </p:grpSpPr>
      <p:sp>
        <p:nvSpPr>
          <p:cNvPr id="137" name="Shape 13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8" name="Shape 138"/>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a:spcBef>
                <a:spcPts val="0"/>
              </a:spcBef>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2" name="Shape 142"/>
        <p:cNvGrpSpPr/>
        <p:nvPr/>
      </p:nvGrpSpPr>
      <p:grpSpPr>
        <a:xfrm>
          <a:off x="0" y="0"/>
          <a:ext cx="0" cy="0"/>
          <a:chOff x="0" y="0"/>
          <a:chExt cx="0" cy="0"/>
        </a:xfrm>
      </p:grpSpPr>
      <p:sp>
        <p:nvSpPr>
          <p:cNvPr id="143" name="Shape 14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44" name="Shape 144"/>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a:spcBef>
                <a:spcPts val="0"/>
              </a:spcBef>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8" name="Shape 148"/>
        <p:cNvGrpSpPr/>
        <p:nvPr/>
      </p:nvGrpSpPr>
      <p:grpSpPr>
        <a:xfrm>
          <a:off x="0" y="0"/>
          <a:ext cx="0" cy="0"/>
          <a:chOff x="0" y="0"/>
          <a:chExt cx="0" cy="0"/>
        </a:xfrm>
      </p:grpSpPr>
      <p:sp>
        <p:nvSpPr>
          <p:cNvPr id="149" name="Shape 14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50" name="Shape 150"/>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a:spcBef>
                <a:spcPts val="0"/>
              </a:spcBef>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6" name="Shape 156"/>
        <p:cNvGrpSpPr/>
        <p:nvPr/>
      </p:nvGrpSpPr>
      <p:grpSpPr>
        <a:xfrm>
          <a:off x="0" y="0"/>
          <a:ext cx="0" cy="0"/>
          <a:chOff x="0" y="0"/>
          <a:chExt cx="0" cy="0"/>
        </a:xfrm>
      </p:grpSpPr>
      <p:sp>
        <p:nvSpPr>
          <p:cNvPr id="157" name="Shape 15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58" name="Shape 158"/>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a:spcBef>
                <a:spcPts val="0"/>
              </a:spcBef>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2" name="Shape 162"/>
        <p:cNvGrpSpPr/>
        <p:nvPr/>
      </p:nvGrpSpPr>
      <p:grpSpPr>
        <a:xfrm>
          <a:off x="0" y="0"/>
          <a:ext cx="0" cy="0"/>
          <a:chOff x="0" y="0"/>
          <a:chExt cx="0" cy="0"/>
        </a:xfrm>
      </p:grpSpPr>
      <p:sp>
        <p:nvSpPr>
          <p:cNvPr id="163" name="Shape 16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64" name="Shape 164"/>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a:spcBef>
                <a:spcPts val="0"/>
              </a:spcBef>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1" name="Shape 61"/>
        <p:cNvGrpSpPr/>
        <p:nvPr/>
      </p:nvGrpSpPr>
      <p:grpSpPr>
        <a:xfrm>
          <a:off x="0" y="0"/>
          <a:ext cx="0" cy="0"/>
          <a:chOff x="0" y="0"/>
          <a:chExt cx="0" cy="0"/>
        </a:xfrm>
      </p:grpSpPr>
      <p:sp>
        <p:nvSpPr>
          <p:cNvPr id="62" name="Shape 6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63" name="Shape 63"/>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a:spcBef>
                <a:spcPts val="0"/>
              </a:spcBef>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0" name="Shape 170"/>
        <p:cNvGrpSpPr/>
        <p:nvPr/>
      </p:nvGrpSpPr>
      <p:grpSpPr>
        <a:xfrm>
          <a:off x="0" y="0"/>
          <a:ext cx="0" cy="0"/>
          <a:chOff x="0" y="0"/>
          <a:chExt cx="0" cy="0"/>
        </a:xfrm>
      </p:grpSpPr>
      <p:sp>
        <p:nvSpPr>
          <p:cNvPr id="171" name="Shape 17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72" name="Shape 172"/>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a:spcBef>
                <a:spcPts val="0"/>
              </a:spcBef>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6" name="Shape 176"/>
        <p:cNvGrpSpPr/>
        <p:nvPr/>
      </p:nvGrpSpPr>
      <p:grpSpPr>
        <a:xfrm>
          <a:off x="0" y="0"/>
          <a:ext cx="0" cy="0"/>
          <a:chOff x="0" y="0"/>
          <a:chExt cx="0" cy="0"/>
        </a:xfrm>
      </p:grpSpPr>
      <p:sp>
        <p:nvSpPr>
          <p:cNvPr id="177" name="Shape 17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78" name="Shape 178"/>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a:spcBef>
                <a:spcPts val="0"/>
              </a:spcBef>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2" name="Shape 182"/>
        <p:cNvGrpSpPr/>
        <p:nvPr/>
      </p:nvGrpSpPr>
      <p:grpSpPr>
        <a:xfrm>
          <a:off x="0" y="0"/>
          <a:ext cx="0" cy="0"/>
          <a:chOff x="0" y="0"/>
          <a:chExt cx="0" cy="0"/>
        </a:xfrm>
      </p:grpSpPr>
      <p:sp>
        <p:nvSpPr>
          <p:cNvPr id="183" name="Shape 18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84" name="Shape 184"/>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a:spcBef>
                <a:spcPts val="0"/>
              </a:spcBef>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8" name="Shape 188"/>
        <p:cNvGrpSpPr/>
        <p:nvPr/>
      </p:nvGrpSpPr>
      <p:grpSpPr>
        <a:xfrm>
          <a:off x="0" y="0"/>
          <a:ext cx="0" cy="0"/>
          <a:chOff x="0" y="0"/>
          <a:chExt cx="0" cy="0"/>
        </a:xfrm>
      </p:grpSpPr>
      <p:sp>
        <p:nvSpPr>
          <p:cNvPr id="189" name="Shape 18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90" name="Shape 190"/>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a:spcBef>
                <a:spcPts val="0"/>
              </a:spcBef>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3" name="Shape 193"/>
        <p:cNvGrpSpPr/>
        <p:nvPr/>
      </p:nvGrpSpPr>
      <p:grpSpPr>
        <a:xfrm>
          <a:off x="0" y="0"/>
          <a:ext cx="0" cy="0"/>
          <a:chOff x="0" y="0"/>
          <a:chExt cx="0" cy="0"/>
        </a:xfrm>
      </p:grpSpPr>
      <p:sp>
        <p:nvSpPr>
          <p:cNvPr id="194" name="Shape 19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95" name="Shape 195"/>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a:spcBef>
                <a:spcPts val="0"/>
              </a:spcBef>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9" name="Shape 199"/>
        <p:cNvGrpSpPr/>
        <p:nvPr/>
      </p:nvGrpSpPr>
      <p:grpSpPr>
        <a:xfrm>
          <a:off x="0" y="0"/>
          <a:ext cx="0" cy="0"/>
          <a:chOff x="0" y="0"/>
          <a:chExt cx="0" cy="0"/>
        </a:xfrm>
      </p:grpSpPr>
      <p:sp>
        <p:nvSpPr>
          <p:cNvPr id="200" name="Shape 20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01" name="Shape 201"/>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a:spcBef>
                <a:spcPts val="0"/>
              </a:spcBef>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4" name="Shape 204"/>
        <p:cNvGrpSpPr/>
        <p:nvPr/>
      </p:nvGrpSpPr>
      <p:grpSpPr>
        <a:xfrm>
          <a:off x="0" y="0"/>
          <a:ext cx="0" cy="0"/>
          <a:chOff x="0" y="0"/>
          <a:chExt cx="0" cy="0"/>
        </a:xfrm>
      </p:grpSpPr>
      <p:sp>
        <p:nvSpPr>
          <p:cNvPr id="205" name="Shape 20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06" name="Shape 206"/>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a:spcBef>
                <a:spcPts val="0"/>
              </a:spcBef>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9" name="Shape 209"/>
        <p:cNvGrpSpPr/>
        <p:nvPr/>
      </p:nvGrpSpPr>
      <p:grpSpPr>
        <a:xfrm>
          <a:off x="0" y="0"/>
          <a:ext cx="0" cy="0"/>
          <a:chOff x="0" y="0"/>
          <a:chExt cx="0" cy="0"/>
        </a:xfrm>
      </p:grpSpPr>
      <p:sp>
        <p:nvSpPr>
          <p:cNvPr id="210" name="Shape 21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11" name="Shape 211"/>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a:spcBef>
                <a:spcPts val="0"/>
              </a:spcBef>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4" name="Shape 214"/>
        <p:cNvGrpSpPr/>
        <p:nvPr/>
      </p:nvGrpSpPr>
      <p:grpSpPr>
        <a:xfrm>
          <a:off x="0" y="0"/>
          <a:ext cx="0" cy="0"/>
          <a:chOff x="0" y="0"/>
          <a:chExt cx="0" cy="0"/>
        </a:xfrm>
      </p:grpSpPr>
      <p:sp>
        <p:nvSpPr>
          <p:cNvPr id="215" name="Shape 21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16" name="Shape 216"/>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a:spcBef>
                <a:spcPts val="0"/>
              </a:spcBef>
              <a:buNone/>
            </a:pPr>
            <a:r>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9" name="Shape 219"/>
        <p:cNvGrpSpPr/>
        <p:nvPr/>
      </p:nvGrpSpPr>
      <p:grpSpPr>
        <a:xfrm>
          <a:off x="0" y="0"/>
          <a:ext cx="0" cy="0"/>
          <a:chOff x="0" y="0"/>
          <a:chExt cx="0" cy="0"/>
        </a:xfrm>
      </p:grpSpPr>
      <p:sp>
        <p:nvSpPr>
          <p:cNvPr id="220" name="Shape 22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21" name="Shape 221"/>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a:spcBef>
                <a:spcPts val="0"/>
              </a:spcBef>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7" name="Shape 67"/>
        <p:cNvGrpSpPr/>
        <p:nvPr/>
      </p:nvGrpSpPr>
      <p:grpSpPr>
        <a:xfrm>
          <a:off x="0" y="0"/>
          <a:ext cx="0" cy="0"/>
          <a:chOff x="0" y="0"/>
          <a:chExt cx="0" cy="0"/>
        </a:xfrm>
      </p:grpSpPr>
      <p:sp>
        <p:nvSpPr>
          <p:cNvPr id="68" name="Shape 6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69" name="Shape 69"/>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a:spcBef>
                <a:spcPts val="0"/>
              </a:spcBef>
              <a:buNone/>
            </a:pPr>
            <a:r>
              <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4" name="Shape 224"/>
        <p:cNvGrpSpPr/>
        <p:nvPr/>
      </p:nvGrpSpPr>
      <p:grpSpPr>
        <a:xfrm>
          <a:off x="0" y="0"/>
          <a:ext cx="0" cy="0"/>
          <a:chOff x="0" y="0"/>
          <a:chExt cx="0" cy="0"/>
        </a:xfrm>
      </p:grpSpPr>
      <p:sp>
        <p:nvSpPr>
          <p:cNvPr id="225" name="Shape 22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26" name="Shape 226"/>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a:spcBef>
                <a:spcPts val="0"/>
              </a:spcBef>
              <a:buNone/>
            </a:pPr>
            <a:r>
              <a:t/>
            </a: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9" name="Shape 229"/>
        <p:cNvGrpSpPr/>
        <p:nvPr/>
      </p:nvGrpSpPr>
      <p:grpSpPr>
        <a:xfrm>
          <a:off x="0" y="0"/>
          <a:ext cx="0" cy="0"/>
          <a:chOff x="0" y="0"/>
          <a:chExt cx="0" cy="0"/>
        </a:xfrm>
      </p:grpSpPr>
      <p:sp>
        <p:nvSpPr>
          <p:cNvPr id="230" name="Shape 23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31" name="Shape 231"/>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a:spcBef>
                <a:spcPts val="0"/>
              </a:spcBef>
              <a:buNone/>
            </a:pPr>
            <a:r>
              <a:t/>
            </a: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34" name="Shape 234"/>
        <p:cNvGrpSpPr/>
        <p:nvPr/>
      </p:nvGrpSpPr>
      <p:grpSpPr>
        <a:xfrm>
          <a:off x="0" y="0"/>
          <a:ext cx="0" cy="0"/>
          <a:chOff x="0" y="0"/>
          <a:chExt cx="0" cy="0"/>
        </a:xfrm>
      </p:grpSpPr>
      <p:sp>
        <p:nvSpPr>
          <p:cNvPr id="235" name="Shape 23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36" name="Shape 236"/>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a:spcBef>
                <a:spcPts val="0"/>
              </a:spcBef>
              <a:buNone/>
            </a:pPr>
            <a:r>
              <a:t/>
            </a: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39" name="Shape 239"/>
        <p:cNvGrpSpPr/>
        <p:nvPr/>
      </p:nvGrpSpPr>
      <p:grpSpPr>
        <a:xfrm>
          <a:off x="0" y="0"/>
          <a:ext cx="0" cy="0"/>
          <a:chOff x="0" y="0"/>
          <a:chExt cx="0" cy="0"/>
        </a:xfrm>
      </p:grpSpPr>
      <p:sp>
        <p:nvSpPr>
          <p:cNvPr id="240" name="Shape 24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41" name="Shape 241"/>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a:spcBef>
                <a:spcPts val="0"/>
              </a:spcBef>
              <a:buNone/>
            </a:pPr>
            <a:r>
              <a:t/>
            </a: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5" name="Shape 245"/>
        <p:cNvGrpSpPr/>
        <p:nvPr/>
      </p:nvGrpSpPr>
      <p:grpSpPr>
        <a:xfrm>
          <a:off x="0" y="0"/>
          <a:ext cx="0" cy="0"/>
          <a:chOff x="0" y="0"/>
          <a:chExt cx="0" cy="0"/>
        </a:xfrm>
      </p:grpSpPr>
      <p:sp>
        <p:nvSpPr>
          <p:cNvPr id="246" name="Shape 24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47" name="Shape 247"/>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a:spcBef>
                <a:spcPts val="0"/>
              </a:spcBef>
              <a:buNone/>
            </a:pPr>
            <a:r>
              <a:t/>
            </a:r>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50" name="Shape 250"/>
        <p:cNvGrpSpPr/>
        <p:nvPr/>
      </p:nvGrpSpPr>
      <p:grpSpPr>
        <a:xfrm>
          <a:off x="0" y="0"/>
          <a:ext cx="0" cy="0"/>
          <a:chOff x="0" y="0"/>
          <a:chExt cx="0" cy="0"/>
        </a:xfrm>
      </p:grpSpPr>
      <p:sp>
        <p:nvSpPr>
          <p:cNvPr id="251" name="Shape 25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52" name="Shape 252"/>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a:spcBef>
                <a:spcPts val="0"/>
              </a:spcBef>
              <a:buNone/>
            </a:pPr>
            <a:r>
              <a:t/>
            </a:r>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55" name="Shape 255"/>
        <p:cNvGrpSpPr/>
        <p:nvPr/>
      </p:nvGrpSpPr>
      <p:grpSpPr>
        <a:xfrm>
          <a:off x="0" y="0"/>
          <a:ext cx="0" cy="0"/>
          <a:chOff x="0" y="0"/>
          <a:chExt cx="0" cy="0"/>
        </a:xfrm>
      </p:grpSpPr>
      <p:sp>
        <p:nvSpPr>
          <p:cNvPr id="256" name="Shape 25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57" name="Shape 257"/>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a:spcBef>
                <a:spcPts val="0"/>
              </a:spcBef>
              <a:buNone/>
            </a:pPr>
            <a:r>
              <a:t/>
            </a:r>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60" name="Shape 260"/>
        <p:cNvGrpSpPr/>
        <p:nvPr/>
      </p:nvGrpSpPr>
      <p:grpSpPr>
        <a:xfrm>
          <a:off x="0" y="0"/>
          <a:ext cx="0" cy="0"/>
          <a:chOff x="0" y="0"/>
          <a:chExt cx="0" cy="0"/>
        </a:xfrm>
      </p:grpSpPr>
      <p:sp>
        <p:nvSpPr>
          <p:cNvPr id="261" name="Shape 26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62" name="Shape 262"/>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a:spcBef>
                <a:spcPts val="0"/>
              </a:spcBef>
              <a:buNone/>
            </a:pPr>
            <a:r>
              <a:t/>
            </a:r>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65" name="Shape 265"/>
        <p:cNvGrpSpPr/>
        <p:nvPr/>
      </p:nvGrpSpPr>
      <p:grpSpPr>
        <a:xfrm>
          <a:off x="0" y="0"/>
          <a:ext cx="0" cy="0"/>
          <a:chOff x="0" y="0"/>
          <a:chExt cx="0" cy="0"/>
        </a:xfrm>
      </p:grpSpPr>
      <p:sp>
        <p:nvSpPr>
          <p:cNvPr id="266" name="Shape 26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67" name="Shape 267"/>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a:spcBef>
                <a:spcPts val="0"/>
              </a:spcBef>
              <a:buNone/>
            </a:pPr>
            <a:r>
              <a:t/>
            </a:r>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70" name="Shape 270"/>
        <p:cNvGrpSpPr/>
        <p:nvPr/>
      </p:nvGrpSpPr>
      <p:grpSpPr>
        <a:xfrm>
          <a:off x="0" y="0"/>
          <a:ext cx="0" cy="0"/>
          <a:chOff x="0" y="0"/>
          <a:chExt cx="0" cy="0"/>
        </a:xfrm>
      </p:grpSpPr>
      <p:sp>
        <p:nvSpPr>
          <p:cNvPr id="271" name="Shape 27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72" name="Shape 272"/>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a:spcBef>
                <a:spcPts val="0"/>
              </a:spcBef>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3" name="Shape 73"/>
        <p:cNvGrpSpPr/>
        <p:nvPr/>
      </p:nvGrpSpPr>
      <p:grpSpPr>
        <a:xfrm>
          <a:off x="0" y="0"/>
          <a:ext cx="0" cy="0"/>
          <a:chOff x="0" y="0"/>
          <a:chExt cx="0" cy="0"/>
        </a:xfrm>
      </p:grpSpPr>
      <p:sp>
        <p:nvSpPr>
          <p:cNvPr id="74" name="Shape 7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5" name="Shape 75"/>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a:spcBef>
                <a:spcPts val="0"/>
              </a:spcBef>
              <a:buNone/>
            </a:pPr>
            <a:r>
              <a:t/>
            </a:r>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75" name="Shape 275"/>
        <p:cNvGrpSpPr/>
        <p:nvPr/>
      </p:nvGrpSpPr>
      <p:grpSpPr>
        <a:xfrm>
          <a:off x="0" y="0"/>
          <a:ext cx="0" cy="0"/>
          <a:chOff x="0" y="0"/>
          <a:chExt cx="0" cy="0"/>
        </a:xfrm>
      </p:grpSpPr>
      <p:sp>
        <p:nvSpPr>
          <p:cNvPr id="276" name="Shape 27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77" name="Shape 277"/>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a:spcBef>
                <a:spcPts val="0"/>
              </a:spcBef>
              <a:buNone/>
            </a:pPr>
            <a:r>
              <a:t/>
            </a:r>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80" name="Shape 280"/>
        <p:cNvGrpSpPr/>
        <p:nvPr/>
      </p:nvGrpSpPr>
      <p:grpSpPr>
        <a:xfrm>
          <a:off x="0" y="0"/>
          <a:ext cx="0" cy="0"/>
          <a:chOff x="0" y="0"/>
          <a:chExt cx="0" cy="0"/>
        </a:xfrm>
      </p:grpSpPr>
      <p:sp>
        <p:nvSpPr>
          <p:cNvPr id="281" name="Shape 28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82" name="Shape 282"/>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a:spcBef>
                <a:spcPts val="0"/>
              </a:spcBef>
              <a:buNone/>
            </a:pPr>
            <a:r>
              <a:t/>
            </a:r>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85" name="Shape 285"/>
        <p:cNvGrpSpPr/>
        <p:nvPr/>
      </p:nvGrpSpPr>
      <p:grpSpPr>
        <a:xfrm>
          <a:off x="0" y="0"/>
          <a:ext cx="0" cy="0"/>
          <a:chOff x="0" y="0"/>
          <a:chExt cx="0" cy="0"/>
        </a:xfrm>
      </p:grpSpPr>
      <p:sp>
        <p:nvSpPr>
          <p:cNvPr id="286" name="Shape 28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87" name="Shape 287"/>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a:spcBef>
                <a:spcPts val="0"/>
              </a:spcBef>
              <a:buNone/>
            </a:pPr>
            <a:r>
              <a:t/>
            </a:r>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90" name="Shape 290"/>
        <p:cNvGrpSpPr/>
        <p:nvPr/>
      </p:nvGrpSpPr>
      <p:grpSpPr>
        <a:xfrm>
          <a:off x="0" y="0"/>
          <a:ext cx="0" cy="0"/>
          <a:chOff x="0" y="0"/>
          <a:chExt cx="0" cy="0"/>
        </a:xfrm>
      </p:grpSpPr>
      <p:sp>
        <p:nvSpPr>
          <p:cNvPr id="291" name="Shape 29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92" name="Shape 292"/>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a:spcBef>
                <a:spcPts val="0"/>
              </a:spcBef>
              <a:buNone/>
            </a:pPr>
            <a:r>
              <a:t/>
            </a:r>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95" name="Shape 295"/>
        <p:cNvGrpSpPr/>
        <p:nvPr/>
      </p:nvGrpSpPr>
      <p:grpSpPr>
        <a:xfrm>
          <a:off x="0" y="0"/>
          <a:ext cx="0" cy="0"/>
          <a:chOff x="0" y="0"/>
          <a:chExt cx="0" cy="0"/>
        </a:xfrm>
      </p:grpSpPr>
      <p:sp>
        <p:nvSpPr>
          <p:cNvPr id="296" name="Shape 29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97" name="Shape 297"/>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a:spcBef>
                <a:spcPts val="0"/>
              </a:spcBef>
              <a:buNone/>
            </a:pPr>
            <a:r>
              <a:t/>
            </a:r>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01" name="Shape 301"/>
        <p:cNvGrpSpPr/>
        <p:nvPr/>
      </p:nvGrpSpPr>
      <p:grpSpPr>
        <a:xfrm>
          <a:off x="0" y="0"/>
          <a:ext cx="0" cy="0"/>
          <a:chOff x="0" y="0"/>
          <a:chExt cx="0" cy="0"/>
        </a:xfrm>
      </p:grpSpPr>
      <p:sp>
        <p:nvSpPr>
          <p:cNvPr id="302" name="Shape 30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303" name="Shape 303"/>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a:spcBef>
                <a:spcPts val="0"/>
              </a:spcBef>
              <a:buNone/>
            </a:pPr>
            <a:r>
              <a:t/>
            </a:r>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07" name="Shape 307"/>
        <p:cNvGrpSpPr/>
        <p:nvPr/>
      </p:nvGrpSpPr>
      <p:grpSpPr>
        <a:xfrm>
          <a:off x="0" y="0"/>
          <a:ext cx="0" cy="0"/>
          <a:chOff x="0" y="0"/>
          <a:chExt cx="0" cy="0"/>
        </a:xfrm>
      </p:grpSpPr>
      <p:sp>
        <p:nvSpPr>
          <p:cNvPr id="308" name="Shape 30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309" name="Shape 309"/>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a:spcBef>
                <a:spcPts val="0"/>
              </a:spcBef>
              <a:buNone/>
            </a:pPr>
            <a:r>
              <a:t/>
            </a:r>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13" name="Shape 313"/>
        <p:cNvGrpSpPr/>
        <p:nvPr/>
      </p:nvGrpSpPr>
      <p:grpSpPr>
        <a:xfrm>
          <a:off x="0" y="0"/>
          <a:ext cx="0" cy="0"/>
          <a:chOff x="0" y="0"/>
          <a:chExt cx="0" cy="0"/>
        </a:xfrm>
      </p:grpSpPr>
      <p:sp>
        <p:nvSpPr>
          <p:cNvPr id="314" name="Shape 31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315" name="Shape 315"/>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a:spcBef>
                <a:spcPts val="0"/>
              </a:spcBef>
              <a:buNone/>
            </a:pPr>
            <a:r>
              <a:t/>
            </a:r>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19" name="Shape 319"/>
        <p:cNvGrpSpPr/>
        <p:nvPr/>
      </p:nvGrpSpPr>
      <p:grpSpPr>
        <a:xfrm>
          <a:off x="0" y="0"/>
          <a:ext cx="0" cy="0"/>
          <a:chOff x="0" y="0"/>
          <a:chExt cx="0" cy="0"/>
        </a:xfrm>
      </p:grpSpPr>
      <p:sp>
        <p:nvSpPr>
          <p:cNvPr id="320" name="Shape 32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321" name="Shape 321"/>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a:spcBef>
                <a:spcPts val="0"/>
              </a:spcBef>
              <a:buNone/>
            </a:pPr>
            <a:r>
              <a:t/>
            </a:r>
            <a:endParaRPr/>
          </a:p>
        </p:txBody>
      </p:sp>
    </p:spTree>
  </p:cSld>
  <p:clrMapOvr>
    <a:masterClrMapping/>
  </p:clrMapOvr>
</p:notes>
</file>

<file path=ppt/notesSlides/notesSlide4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24" name="Shape 324"/>
        <p:cNvGrpSpPr/>
        <p:nvPr/>
      </p:nvGrpSpPr>
      <p:grpSpPr>
        <a:xfrm>
          <a:off x="0" y="0"/>
          <a:ext cx="0" cy="0"/>
          <a:chOff x="0" y="0"/>
          <a:chExt cx="0" cy="0"/>
        </a:xfrm>
      </p:grpSpPr>
      <p:sp>
        <p:nvSpPr>
          <p:cNvPr id="325" name="Shape 32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326" name="Shape 326"/>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a:spcBef>
                <a:spcPts val="0"/>
              </a:spcBef>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9" name="Shape 79"/>
        <p:cNvGrpSpPr/>
        <p:nvPr/>
      </p:nvGrpSpPr>
      <p:grpSpPr>
        <a:xfrm>
          <a:off x="0" y="0"/>
          <a:ext cx="0" cy="0"/>
          <a:chOff x="0" y="0"/>
          <a:chExt cx="0" cy="0"/>
        </a:xfrm>
      </p:grpSpPr>
      <p:sp>
        <p:nvSpPr>
          <p:cNvPr id="80" name="Shape 8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1" name="Shape 81"/>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a:spcBef>
                <a:spcPts val="0"/>
              </a:spcBef>
              <a:buNone/>
            </a:pPr>
            <a:r>
              <a:t/>
            </a:r>
            <a:endParaRPr/>
          </a:p>
        </p:txBody>
      </p:sp>
    </p:spTree>
  </p:cSld>
  <p:clrMapOvr>
    <a:masterClrMapping/>
  </p:clrMapOvr>
</p:notes>
</file>

<file path=ppt/notesSlides/notesSlide5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30" name="Shape 330"/>
        <p:cNvGrpSpPr/>
        <p:nvPr/>
      </p:nvGrpSpPr>
      <p:grpSpPr>
        <a:xfrm>
          <a:off x="0" y="0"/>
          <a:ext cx="0" cy="0"/>
          <a:chOff x="0" y="0"/>
          <a:chExt cx="0" cy="0"/>
        </a:xfrm>
      </p:grpSpPr>
      <p:sp>
        <p:nvSpPr>
          <p:cNvPr id="331" name="Shape 33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332" name="Shape 332"/>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a:spcBef>
                <a:spcPts val="0"/>
              </a:spcBef>
              <a:buNone/>
            </a:pPr>
            <a:r>
              <a:t/>
            </a:r>
            <a:endParaRPr/>
          </a:p>
        </p:txBody>
      </p:sp>
    </p:spTree>
  </p:cSld>
  <p:clrMapOvr>
    <a:masterClrMapping/>
  </p:clrMapOvr>
</p:notes>
</file>

<file path=ppt/notesSlides/notesSlide5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36" name="Shape 336"/>
        <p:cNvGrpSpPr/>
        <p:nvPr/>
      </p:nvGrpSpPr>
      <p:grpSpPr>
        <a:xfrm>
          <a:off x="0" y="0"/>
          <a:ext cx="0" cy="0"/>
          <a:chOff x="0" y="0"/>
          <a:chExt cx="0" cy="0"/>
        </a:xfrm>
      </p:grpSpPr>
      <p:sp>
        <p:nvSpPr>
          <p:cNvPr id="337" name="Shape 33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338" name="Shape 338"/>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a:spcBef>
                <a:spcPts val="0"/>
              </a:spcBef>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4" name="Shape 84"/>
        <p:cNvGrpSpPr/>
        <p:nvPr/>
      </p:nvGrpSpPr>
      <p:grpSpPr>
        <a:xfrm>
          <a:off x="0" y="0"/>
          <a:ext cx="0" cy="0"/>
          <a:chOff x="0" y="0"/>
          <a:chExt cx="0" cy="0"/>
        </a:xfrm>
      </p:grpSpPr>
      <p:sp>
        <p:nvSpPr>
          <p:cNvPr id="85" name="Shape 8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6" name="Shape 86"/>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a:spcBef>
                <a:spcPts val="0"/>
              </a:spcBef>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0" name="Shape 90"/>
        <p:cNvGrpSpPr/>
        <p:nvPr/>
      </p:nvGrpSpPr>
      <p:grpSpPr>
        <a:xfrm>
          <a:off x="0" y="0"/>
          <a:ext cx="0" cy="0"/>
          <a:chOff x="0" y="0"/>
          <a:chExt cx="0" cy="0"/>
        </a:xfrm>
      </p:grpSpPr>
      <p:sp>
        <p:nvSpPr>
          <p:cNvPr id="91" name="Shape 9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2" name="Shape 92"/>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a:spcBef>
                <a:spcPts val="0"/>
              </a:spcBef>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6" name="Shape 96"/>
        <p:cNvGrpSpPr/>
        <p:nvPr/>
      </p:nvGrpSpPr>
      <p:grpSpPr>
        <a:xfrm>
          <a:off x="0" y="0"/>
          <a:ext cx="0" cy="0"/>
          <a:chOff x="0" y="0"/>
          <a:chExt cx="0" cy="0"/>
        </a:xfrm>
      </p:grpSpPr>
      <p:sp>
        <p:nvSpPr>
          <p:cNvPr id="97" name="Shape 9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8" name="Shape 98"/>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a:spcBef>
                <a:spcPts val="0"/>
              </a:spcBef>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2" name="Shape 102"/>
        <p:cNvGrpSpPr/>
        <p:nvPr/>
      </p:nvGrpSpPr>
      <p:grpSpPr>
        <a:xfrm>
          <a:off x="0" y="0"/>
          <a:ext cx="0" cy="0"/>
          <a:chOff x="0" y="0"/>
          <a:chExt cx="0" cy="0"/>
        </a:xfrm>
      </p:grpSpPr>
      <p:sp>
        <p:nvSpPr>
          <p:cNvPr id="103" name="Shape 10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04" name="Shape 104"/>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a:spcBef>
                <a:spcPts val="0"/>
              </a:spcBef>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itle">
  <p:cSld name="Title slide">
    <p:spTree>
      <p:nvGrpSpPr>
        <p:cNvPr id="9" name="Shape 9"/>
        <p:cNvGrpSpPr/>
        <p:nvPr/>
      </p:nvGrpSpPr>
      <p:grpSpPr>
        <a:xfrm>
          <a:off x="0" y="0"/>
          <a:ext cx="0" cy="0"/>
          <a:chOff x="0" y="0"/>
          <a:chExt cx="0" cy="0"/>
        </a:xfrm>
      </p:grpSpPr>
      <p:grpSp>
        <p:nvGrpSpPr>
          <p:cNvPr id="10" name="Shape 10"/>
          <p:cNvGrpSpPr/>
          <p:nvPr/>
        </p:nvGrpSpPr>
        <p:grpSpPr>
          <a:xfrm>
            <a:off x="4350278" y="2855377"/>
            <a:ext cx="443588" cy="105632"/>
            <a:chOff x="4137525" y="2915950"/>
            <a:chExt cx="869100" cy="207000"/>
          </a:xfrm>
        </p:grpSpPr>
        <p:sp>
          <p:nvSpPr>
            <p:cNvPr id="11" name="Shape 11"/>
            <p:cNvSpPr/>
            <p:nvPr/>
          </p:nvSpPr>
          <p:spPr>
            <a:xfrm>
              <a:off x="4468575" y="2915950"/>
              <a:ext cx="207000" cy="207000"/>
            </a:xfrm>
            <a:prstGeom prst="ellipse">
              <a:avLst/>
            </a:prstGeom>
            <a:solidFill>
              <a:schemeClr val="dk1"/>
            </a:solidFill>
            <a:ln>
              <a:noFill/>
            </a:ln>
          </p:spPr>
          <p:txBody>
            <a:bodyPr anchorCtr="0" anchor="ctr" bIns="91425" lIns="91425" rIns="91425" wrap="square" tIns="91425">
              <a:noAutofit/>
            </a:bodyPr>
            <a:lstStyle/>
            <a:p>
              <a:pPr lvl="0">
                <a:spcBef>
                  <a:spcPts val="0"/>
                </a:spcBef>
                <a:buNone/>
              </a:pPr>
              <a:r>
                <a:t/>
              </a:r>
              <a:endParaRPr/>
            </a:p>
          </p:txBody>
        </p:sp>
        <p:sp>
          <p:nvSpPr>
            <p:cNvPr id="12" name="Shape 12"/>
            <p:cNvSpPr/>
            <p:nvPr/>
          </p:nvSpPr>
          <p:spPr>
            <a:xfrm>
              <a:off x="4799625" y="2915950"/>
              <a:ext cx="207000" cy="207000"/>
            </a:xfrm>
            <a:prstGeom prst="ellipse">
              <a:avLst/>
            </a:prstGeom>
            <a:solidFill>
              <a:schemeClr val="dk1"/>
            </a:solidFill>
            <a:ln>
              <a:noFill/>
            </a:ln>
          </p:spPr>
          <p:txBody>
            <a:bodyPr anchorCtr="0" anchor="ctr" bIns="91425" lIns="91425" rIns="91425" wrap="square" tIns="91425">
              <a:noAutofit/>
            </a:bodyPr>
            <a:lstStyle/>
            <a:p>
              <a:pPr lvl="0">
                <a:spcBef>
                  <a:spcPts val="0"/>
                </a:spcBef>
                <a:buNone/>
              </a:pPr>
              <a:r>
                <a:t/>
              </a:r>
              <a:endParaRPr/>
            </a:p>
          </p:txBody>
        </p:sp>
        <p:sp>
          <p:nvSpPr>
            <p:cNvPr id="13" name="Shape 13"/>
            <p:cNvSpPr/>
            <p:nvPr/>
          </p:nvSpPr>
          <p:spPr>
            <a:xfrm>
              <a:off x="4137525" y="2915950"/>
              <a:ext cx="207000" cy="207000"/>
            </a:xfrm>
            <a:prstGeom prst="ellipse">
              <a:avLst/>
            </a:prstGeom>
            <a:solidFill>
              <a:schemeClr val="dk1"/>
            </a:solidFill>
            <a:ln>
              <a:noFill/>
            </a:ln>
          </p:spPr>
          <p:txBody>
            <a:bodyPr anchorCtr="0" anchor="ctr" bIns="91425" lIns="91425" rIns="91425" wrap="square" tIns="91425">
              <a:noAutofit/>
            </a:bodyPr>
            <a:lstStyle/>
            <a:p>
              <a:pPr lvl="0">
                <a:spcBef>
                  <a:spcPts val="0"/>
                </a:spcBef>
                <a:buNone/>
              </a:pPr>
              <a:r>
                <a:t/>
              </a:r>
              <a:endParaRPr/>
            </a:p>
          </p:txBody>
        </p:sp>
      </p:grpSp>
      <p:sp>
        <p:nvSpPr>
          <p:cNvPr id="14" name="Shape 14"/>
          <p:cNvSpPr txBox="1"/>
          <p:nvPr>
            <p:ph type="ctrTitle"/>
          </p:nvPr>
        </p:nvSpPr>
        <p:spPr>
          <a:xfrm>
            <a:off x="671257" y="990800"/>
            <a:ext cx="7801500" cy="1730100"/>
          </a:xfrm>
          <a:prstGeom prst="rect">
            <a:avLst/>
          </a:prstGeom>
        </p:spPr>
        <p:txBody>
          <a:bodyPr anchorCtr="0" anchor="b" bIns="91425" lIns="91425" rIns="91425" wrap="square" tIns="91425"/>
          <a:lstStyle>
            <a:lvl1pPr lvl="0" algn="ctr">
              <a:spcBef>
                <a:spcPts val="0"/>
              </a:spcBef>
              <a:buSzPct val="100000"/>
              <a:defRPr sz="4800"/>
            </a:lvl1pPr>
            <a:lvl2pPr lvl="1" algn="ctr">
              <a:spcBef>
                <a:spcPts val="0"/>
              </a:spcBef>
              <a:buSzPct val="100000"/>
              <a:defRPr sz="4800"/>
            </a:lvl2pPr>
            <a:lvl3pPr lvl="2" algn="ctr">
              <a:spcBef>
                <a:spcPts val="0"/>
              </a:spcBef>
              <a:buSzPct val="100000"/>
              <a:defRPr sz="4800"/>
            </a:lvl3pPr>
            <a:lvl4pPr lvl="3" algn="ctr">
              <a:spcBef>
                <a:spcPts val="0"/>
              </a:spcBef>
              <a:buSzPct val="100000"/>
              <a:defRPr sz="4800"/>
            </a:lvl4pPr>
            <a:lvl5pPr lvl="4" algn="ctr">
              <a:spcBef>
                <a:spcPts val="0"/>
              </a:spcBef>
              <a:buSzPct val="100000"/>
              <a:defRPr sz="4800"/>
            </a:lvl5pPr>
            <a:lvl6pPr lvl="5" algn="ctr">
              <a:spcBef>
                <a:spcPts val="0"/>
              </a:spcBef>
              <a:buSzPct val="100000"/>
              <a:defRPr sz="4800"/>
            </a:lvl6pPr>
            <a:lvl7pPr lvl="6" algn="ctr">
              <a:spcBef>
                <a:spcPts val="0"/>
              </a:spcBef>
              <a:buSzPct val="100000"/>
              <a:defRPr sz="4800"/>
            </a:lvl7pPr>
            <a:lvl8pPr lvl="7" algn="ctr">
              <a:spcBef>
                <a:spcPts val="0"/>
              </a:spcBef>
              <a:buSzPct val="100000"/>
              <a:defRPr sz="4800"/>
            </a:lvl8pPr>
            <a:lvl9pPr lvl="8" algn="ctr">
              <a:spcBef>
                <a:spcPts val="0"/>
              </a:spcBef>
              <a:buSzPct val="100000"/>
              <a:defRPr sz="4800"/>
            </a:lvl9pPr>
          </a:lstStyle>
          <a:p/>
        </p:txBody>
      </p:sp>
      <p:sp>
        <p:nvSpPr>
          <p:cNvPr id="15" name="Shape 15"/>
          <p:cNvSpPr txBox="1"/>
          <p:nvPr>
            <p:ph idx="1" type="subTitle"/>
          </p:nvPr>
        </p:nvSpPr>
        <p:spPr>
          <a:xfrm>
            <a:off x="671250" y="3174875"/>
            <a:ext cx="7801500" cy="792600"/>
          </a:xfrm>
          <a:prstGeom prst="rect">
            <a:avLst/>
          </a:prstGeom>
        </p:spPr>
        <p:txBody>
          <a:bodyPr anchorCtr="0" anchor="t" bIns="91425" lIns="91425" rIns="91425" wrap="square" tIns="91425"/>
          <a:lstStyle>
            <a:lvl1pPr lvl="0" algn="ctr">
              <a:lnSpc>
                <a:spcPct val="100000"/>
              </a:lnSpc>
              <a:spcBef>
                <a:spcPts val="0"/>
              </a:spcBef>
              <a:spcAft>
                <a:spcPts val="0"/>
              </a:spcAft>
              <a:buSzPct val="100000"/>
              <a:buNone/>
              <a:defRPr sz="2100"/>
            </a:lvl1pPr>
            <a:lvl2pPr lvl="1" algn="ctr">
              <a:lnSpc>
                <a:spcPct val="100000"/>
              </a:lnSpc>
              <a:spcBef>
                <a:spcPts val="0"/>
              </a:spcBef>
              <a:spcAft>
                <a:spcPts val="0"/>
              </a:spcAft>
              <a:buSzPct val="100000"/>
              <a:buNone/>
              <a:defRPr sz="2100"/>
            </a:lvl2pPr>
            <a:lvl3pPr lvl="2" algn="ctr">
              <a:lnSpc>
                <a:spcPct val="100000"/>
              </a:lnSpc>
              <a:spcBef>
                <a:spcPts val="0"/>
              </a:spcBef>
              <a:spcAft>
                <a:spcPts val="0"/>
              </a:spcAft>
              <a:buSzPct val="100000"/>
              <a:buNone/>
              <a:defRPr sz="2100"/>
            </a:lvl3pPr>
            <a:lvl4pPr lvl="3" algn="ctr">
              <a:lnSpc>
                <a:spcPct val="100000"/>
              </a:lnSpc>
              <a:spcBef>
                <a:spcPts val="0"/>
              </a:spcBef>
              <a:spcAft>
                <a:spcPts val="0"/>
              </a:spcAft>
              <a:buSzPct val="100000"/>
              <a:buNone/>
              <a:defRPr sz="2100"/>
            </a:lvl4pPr>
            <a:lvl5pPr lvl="4" algn="ctr">
              <a:lnSpc>
                <a:spcPct val="100000"/>
              </a:lnSpc>
              <a:spcBef>
                <a:spcPts val="0"/>
              </a:spcBef>
              <a:spcAft>
                <a:spcPts val="0"/>
              </a:spcAft>
              <a:buSzPct val="100000"/>
              <a:buNone/>
              <a:defRPr sz="2100"/>
            </a:lvl5pPr>
            <a:lvl6pPr lvl="5" algn="ctr">
              <a:lnSpc>
                <a:spcPct val="100000"/>
              </a:lnSpc>
              <a:spcBef>
                <a:spcPts val="0"/>
              </a:spcBef>
              <a:spcAft>
                <a:spcPts val="0"/>
              </a:spcAft>
              <a:buSzPct val="100000"/>
              <a:buNone/>
              <a:defRPr sz="2100"/>
            </a:lvl6pPr>
            <a:lvl7pPr lvl="6" algn="ctr">
              <a:lnSpc>
                <a:spcPct val="100000"/>
              </a:lnSpc>
              <a:spcBef>
                <a:spcPts val="0"/>
              </a:spcBef>
              <a:spcAft>
                <a:spcPts val="0"/>
              </a:spcAft>
              <a:buSzPct val="100000"/>
              <a:buNone/>
              <a:defRPr sz="2100"/>
            </a:lvl7pPr>
            <a:lvl8pPr lvl="7" algn="ctr">
              <a:lnSpc>
                <a:spcPct val="100000"/>
              </a:lnSpc>
              <a:spcBef>
                <a:spcPts val="0"/>
              </a:spcBef>
              <a:spcAft>
                <a:spcPts val="0"/>
              </a:spcAft>
              <a:buSzPct val="100000"/>
              <a:buNone/>
              <a:defRPr sz="2100"/>
            </a:lvl8pPr>
            <a:lvl9pPr lvl="8" algn="ctr">
              <a:lnSpc>
                <a:spcPct val="100000"/>
              </a:lnSpc>
              <a:spcBef>
                <a:spcPts val="0"/>
              </a:spcBef>
              <a:spcAft>
                <a:spcPts val="0"/>
              </a:spcAft>
              <a:buSzPct val="100000"/>
              <a:buNone/>
              <a:defRPr sz="2100"/>
            </a:lvl9pPr>
          </a:lstStyle>
          <a:p/>
        </p:txBody>
      </p:sp>
      <p:sp>
        <p:nvSpPr>
          <p:cNvPr id="16" name="Shape 16"/>
          <p:cNvSpPr txBox="1"/>
          <p:nvPr>
            <p:ph idx="12" type="sldNum"/>
          </p:nvPr>
        </p:nvSpPr>
        <p:spPr>
          <a:xfrm>
            <a:off x="8490250" y="4681009"/>
            <a:ext cx="548700" cy="393600"/>
          </a:xfrm>
          <a:prstGeom prst="rect">
            <a:avLst/>
          </a:prstGeom>
        </p:spPr>
        <p:txBody>
          <a:bodyPr anchorCtr="0" anchor="ctr" bIns="91425" lIns="91425" rIns="91425" wrap="square" tIns="91425">
            <a:noAutofit/>
          </a:bodyPr>
          <a:lstStyle/>
          <a:p>
            <a:pPr lvl="0">
              <a:spcBef>
                <a:spcPts val="0"/>
              </a:spcBef>
              <a:buNone/>
            </a:pPr>
            <a:fld id="{00000000-1234-1234-1234-123412341234}" type="slidenum">
              <a:rPr lang="pt-BR"/>
              <a:t>‹#›</a:t>
            </a:fl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Big number">
    <p:spTree>
      <p:nvGrpSpPr>
        <p:cNvPr id="49" name="Shape 49"/>
        <p:cNvGrpSpPr/>
        <p:nvPr/>
      </p:nvGrpSpPr>
      <p:grpSpPr>
        <a:xfrm>
          <a:off x="0" y="0"/>
          <a:ext cx="0" cy="0"/>
          <a:chOff x="0" y="0"/>
          <a:chExt cx="0" cy="0"/>
        </a:xfrm>
      </p:grpSpPr>
      <p:sp>
        <p:nvSpPr>
          <p:cNvPr id="50" name="Shape 50"/>
          <p:cNvSpPr txBox="1"/>
          <p:nvPr>
            <p:ph type="title"/>
          </p:nvPr>
        </p:nvSpPr>
        <p:spPr>
          <a:xfrm>
            <a:off x="311700" y="1255275"/>
            <a:ext cx="8520600" cy="1890600"/>
          </a:xfrm>
          <a:prstGeom prst="rect">
            <a:avLst/>
          </a:prstGeom>
        </p:spPr>
        <p:txBody>
          <a:bodyPr anchorCtr="0" anchor="b" bIns="91425" lIns="91425" rIns="91425" wrap="square" tIns="91425"/>
          <a:lstStyle>
            <a:lvl1pPr lvl="0" algn="ctr">
              <a:spcBef>
                <a:spcPts val="0"/>
              </a:spcBef>
              <a:buSzPct val="100000"/>
              <a:defRPr sz="12000"/>
            </a:lvl1pPr>
            <a:lvl2pPr lvl="1" algn="ctr">
              <a:spcBef>
                <a:spcPts val="0"/>
              </a:spcBef>
              <a:buSzPct val="100000"/>
              <a:defRPr sz="12000"/>
            </a:lvl2pPr>
            <a:lvl3pPr lvl="2" algn="ctr">
              <a:spcBef>
                <a:spcPts val="0"/>
              </a:spcBef>
              <a:buSzPct val="100000"/>
              <a:defRPr sz="12000"/>
            </a:lvl3pPr>
            <a:lvl4pPr lvl="3" algn="ctr">
              <a:spcBef>
                <a:spcPts val="0"/>
              </a:spcBef>
              <a:buSzPct val="100000"/>
              <a:defRPr sz="12000"/>
            </a:lvl4pPr>
            <a:lvl5pPr lvl="4" algn="ctr">
              <a:spcBef>
                <a:spcPts val="0"/>
              </a:spcBef>
              <a:buSzPct val="100000"/>
              <a:defRPr sz="12000"/>
            </a:lvl5pPr>
            <a:lvl6pPr lvl="5" algn="ctr">
              <a:spcBef>
                <a:spcPts val="0"/>
              </a:spcBef>
              <a:buSzPct val="100000"/>
              <a:defRPr sz="12000"/>
            </a:lvl6pPr>
            <a:lvl7pPr lvl="6" algn="ctr">
              <a:spcBef>
                <a:spcPts val="0"/>
              </a:spcBef>
              <a:buSzPct val="100000"/>
              <a:defRPr sz="12000"/>
            </a:lvl7pPr>
            <a:lvl8pPr lvl="7" algn="ctr">
              <a:spcBef>
                <a:spcPts val="0"/>
              </a:spcBef>
              <a:buSzPct val="100000"/>
              <a:defRPr sz="12000"/>
            </a:lvl8pPr>
            <a:lvl9pPr lvl="8" algn="ctr">
              <a:spcBef>
                <a:spcPts val="0"/>
              </a:spcBef>
              <a:buSzPct val="100000"/>
              <a:defRPr sz="12000"/>
            </a:lvl9pPr>
          </a:lstStyle>
          <a:p/>
        </p:txBody>
      </p:sp>
      <p:sp>
        <p:nvSpPr>
          <p:cNvPr id="51" name="Shape 51"/>
          <p:cNvSpPr txBox="1"/>
          <p:nvPr>
            <p:ph idx="1" type="body"/>
          </p:nvPr>
        </p:nvSpPr>
        <p:spPr>
          <a:xfrm>
            <a:off x="311700" y="3228425"/>
            <a:ext cx="8520600" cy="1300800"/>
          </a:xfrm>
          <a:prstGeom prst="rect">
            <a:avLst/>
          </a:prstGeom>
        </p:spPr>
        <p:txBody>
          <a:bodyPr anchorCtr="0" anchor="t" bIns="91425" lIns="91425" rIns="91425" wrap="square" tIns="91425"/>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p:txBody>
      </p:sp>
      <p:sp>
        <p:nvSpPr>
          <p:cNvPr id="52" name="Shape 52"/>
          <p:cNvSpPr txBox="1"/>
          <p:nvPr>
            <p:ph idx="12" type="sldNum"/>
          </p:nvPr>
        </p:nvSpPr>
        <p:spPr>
          <a:xfrm>
            <a:off x="8490250" y="4681009"/>
            <a:ext cx="548700" cy="393600"/>
          </a:xfrm>
          <a:prstGeom prst="rect">
            <a:avLst/>
          </a:prstGeom>
        </p:spPr>
        <p:txBody>
          <a:bodyPr anchorCtr="0" anchor="ctr" bIns="91425" lIns="91425" rIns="91425" wrap="square" tIns="91425">
            <a:noAutofit/>
          </a:bodyPr>
          <a:lstStyle/>
          <a:p>
            <a:pPr lvl="0">
              <a:spcBef>
                <a:spcPts val="0"/>
              </a:spcBef>
              <a:buNone/>
            </a:pPr>
            <a:fld id="{00000000-1234-1234-1234-123412341234}" type="slidenum">
              <a:rPr lang="pt-BR"/>
              <a:t>‹#›</a:t>
            </a:fl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blank">
  <p:cSld name="Blank">
    <p:spTree>
      <p:nvGrpSpPr>
        <p:cNvPr id="53" name="Shape 53"/>
        <p:cNvGrpSpPr/>
        <p:nvPr/>
      </p:nvGrpSpPr>
      <p:grpSpPr>
        <a:xfrm>
          <a:off x="0" y="0"/>
          <a:ext cx="0" cy="0"/>
          <a:chOff x="0" y="0"/>
          <a:chExt cx="0" cy="0"/>
        </a:xfrm>
      </p:grpSpPr>
      <p:sp>
        <p:nvSpPr>
          <p:cNvPr id="54" name="Shape 54"/>
          <p:cNvSpPr txBox="1"/>
          <p:nvPr>
            <p:ph idx="12" type="sldNum"/>
          </p:nvPr>
        </p:nvSpPr>
        <p:spPr>
          <a:xfrm>
            <a:off x="8490250" y="4681009"/>
            <a:ext cx="548700" cy="393600"/>
          </a:xfrm>
          <a:prstGeom prst="rect">
            <a:avLst/>
          </a:prstGeom>
        </p:spPr>
        <p:txBody>
          <a:bodyPr anchorCtr="0" anchor="ctr" bIns="91425" lIns="91425" rIns="91425" wrap="square" tIns="91425">
            <a:noAutofit/>
          </a:bodyPr>
          <a:lstStyle/>
          <a:p>
            <a:pPr lvl="0">
              <a:spcBef>
                <a:spcPts val="0"/>
              </a:spcBef>
              <a:buNone/>
            </a:pPr>
            <a:fld id="{00000000-1234-1234-1234-123412341234}" type="slidenum">
              <a:rPr lang="pt-BR"/>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secHead">
  <p:cSld name="Section header">
    <p:spTree>
      <p:nvGrpSpPr>
        <p:cNvPr id="17" name="Shape 17"/>
        <p:cNvGrpSpPr/>
        <p:nvPr/>
      </p:nvGrpSpPr>
      <p:grpSpPr>
        <a:xfrm>
          <a:off x="0" y="0"/>
          <a:ext cx="0" cy="0"/>
          <a:chOff x="0" y="0"/>
          <a:chExt cx="0" cy="0"/>
        </a:xfrm>
      </p:grpSpPr>
      <p:sp>
        <p:nvSpPr>
          <p:cNvPr id="18" name="Shape 18"/>
          <p:cNvSpPr txBox="1"/>
          <p:nvPr>
            <p:ph type="title"/>
          </p:nvPr>
        </p:nvSpPr>
        <p:spPr>
          <a:xfrm>
            <a:off x="671250" y="2141250"/>
            <a:ext cx="7852200" cy="861000"/>
          </a:xfrm>
          <a:prstGeom prst="rect">
            <a:avLst/>
          </a:prstGeom>
        </p:spPr>
        <p:txBody>
          <a:bodyPr anchorCtr="0" anchor="ctr" bIns="91425" lIns="91425" rIns="91425" wrap="square" tIns="91425"/>
          <a:lstStyle>
            <a:lvl1pPr lvl="0" algn="ctr">
              <a:spcBef>
                <a:spcPts val="0"/>
              </a:spcBef>
              <a:buSzPct val="100000"/>
              <a:defRPr sz="3600"/>
            </a:lvl1pPr>
            <a:lvl2pPr lvl="1" algn="ctr">
              <a:spcBef>
                <a:spcPts val="0"/>
              </a:spcBef>
              <a:buSzPct val="100000"/>
              <a:defRPr sz="3600"/>
            </a:lvl2pPr>
            <a:lvl3pPr lvl="2" algn="ctr">
              <a:spcBef>
                <a:spcPts val="0"/>
              </a:spcBef>
              <a:buSzPct val="100000"/>
              <a:defRPr sz="3600"/>
            </a:lvl3pPr>
            <a:lvl4pPr lvl="3" algn="ctr">
              <a:spcBef>
                <a:spcPts val="0"/>
              </a:spcBef>
              <a:buSzPct val="100000"/>
              <a:defRPr sz="3600"/>
            </a:lvl4pPr>
            <a:lvl5pPr lvl="4" algn="ctr">
              <a:spcBef>
                <a:spcPts val="0"/>
              </a:spcBef>
              <a:buSzPct val="100000"/>
              <a:defRPr sz="3600"/>
            </a:lvl5pPr>
            <a:lvl6pPr lvl="5" algn="ctr">
              <a:spcBef>
                <a:spcPts val="0"/>
              </a:spcBef>
              <a:buSzPct val="100000"/>
              <a:defRPr sz="3600"/>
            </a:lvl6pPr>
            <a:lvl7pPr lvl="6" algn="ctr">
              <a:spcBef>
                <a:spcPts val="0"/>
              </a:spcBef>
              <a:buSzPct val="100000"/>
              <a:defRPr sz="3600"/>
            </a:lvl7pPr>
            <a:lvl8pPr lvl="7" algn="ctr">
              <a:spcBef>
                <a:spcPts val="0"/>
              </a:spcBef>
              <a:buSzPct val="100000"/>
              <a:defRPr sz="3600"/>
            </a:lvl8pPr>
            <a:lvl9pPr lvl="8" algn="ctr">
              <a:spcBef>
                <a:spcPts val="0"/>
              </a:spcBef>
              <a:buSzPct val="100000"/>
              <a:defRPr sz="3600"/>
            </a:lvl9pPr>
          </a:lstStyle>
          <a:p/>
        </p:txBody>
      </p:sp>
      <p:sp>
        <p:nvSpPr>
          <p:cNvPr id="19" name="Shape 19"/>
          <p:cNvSpPr txBox="1"/>
          <p:nvPr>
            <p:ph idx="12" type="sldNum"/>
          </p:nvPr>
        </p:nvSpPr>
        <p:spPr>
          <a:xfrm>
            <a:off x="8490250" y="4681009"/>
            <a:ext cx="548700" cy="393600"/>
          </a:xfrm>
          <a:prstGeom prst="rect">
            <a:avLst/>
          </a:prstGeom>
        </p:spPr>
        <p:txBody>
          <a:bodyPr anchorCtr="0" anchor="ctr" bIns="91425" lIns="91425" rIns="91425" wrap="square" tIns="91425">
            <a:noAutofit/>
          </a:bodyPr>
          <a:lstStyle/>
          <a:p>
            <a:pPr lvl="0">
              <a:spcBef>
                <a:spcPts val="0"/>
              </a:spcBef>
              <a:buNone/>
            </a:pPr>
            <a:fld id="{00000000-1234-1234-1234-123412341234}" type="slidenum">
              <a:rPr lang="pt-BR"/>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x">
  <p:cSld name="Title and body">
    <p:spTree>
      <p:nvGrpSpPr>
        <p:cNvPr id="20" name="Shape 20"/>
        <p:cNvGrpSpPr/>
        <p:nvPr/>
      </p:nvGrpSpPr>
      <p:grpSpPr>
        <a:xfrm>
          <a:off x="0" y="0"/>
          <a:ext cx="0" cy="0"/>
          <a:chOff x="0" y="0"/>
          <a:chExt cx="0" cy="0"/>
        </a:xfrm>
      </p:grpSpPr>
      <p:sp>
        <p:nvSpPr>
          <p:cNvPr id="21" name="Shape 21"/>
          <p:cNvSpPr txBox="1"/>
          <p:nvPr>
            <p:ph type="title"/>
          </p:nvPr>
        </p:nvSpPr>
        <p:spPr>
          <a:xfrm>
            <a:off x="311700" y="445025"/>
            <a:ext cx="8520600" cy="572700"/>
          </a:xfrm>
          <a:prstGeom prst="rect">
            <a:avLst/>
          </a:prstGeom>
        </p:spPr>
        <p:txBody>
          <a:bodyPr anchorCtr="0" anchor="t" bIns="91425" lIns="91425" rIns="91425" wrap="square"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2" name="Shape 22"/>
          <p:cNvSpPr txBox="1"/>
          <p:nvPr>
            <p:ph idx="1" type="body"/>
          </p:nvPr>
        </p:nvSpPr>
        <p:spPr>
          <a:xfrm>
            <a:off x="311700" y="1152475"/>
            <a:ext cx="8520600" cy="3416400"/>
          </a:xfrm>
          <a:prstGeom prst="rect">
            <a:avLst/>
          </a:prstGeom>
        </p:spPr>
        <p:txBody>
          <a:bodyPr anchorCtr="0" anchor="t" bIns="91425" lIns="91425" rIns="91425" wrap="square"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3" name="Shape 23"/>
          <p:cNvSpPr txBox="1"/>
          <p:nvPr>
            <p:ph idx="12" type="sldNum"/>
          </p:nvPr>
        </p:nvSpPr>
        <p:spPr>
          <a:xfrm>
            <a:off x="8490250" y="4681009"/>
            <a:ext cx="548700" cy="393600"/>
          </a:xfrm>
          <a:prstGeom prst="rect">
            <a:avLst/>
          </a:prstGeom>
        </p:spPr>
        <p:txBody>
          <a:bodyPr anchorCtr="0" anchor="ctr" bIns="91425" lIns="91425" rIns="91425" wrap="square" tIns="91425">
            <a:noAutofit/>
          </a:bodyPr>
          <a:lstStyle/>
          <a:p>
            <a:pPr lvl="0">
              <a:spcBef>
                <a:spcPts val="0"/>
              </a:spcBef>
              <a:buNone/>
            </a:pPr>
            <a:fld id="{00000000-1234-1234-1234-123412341234}" type="slidenum">
              <a:rPr lang="pt-BR"/>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woColTx">
  <p:cSld name="Title and two columns">
    <p:spTree>
      <p:nvGrpSpPr>
        <p:cNvPr id="24" name="Shape 24"/>
        <p:cNvGrpSpPr/>
        <p:nvPr/>
      </p:nvGrpSpPr>
      <p:grpSpPr>
        <a:xfrm>
          <a:off x="0" y="0"/>
          <a:ext cx="0" cy="0"/>
          <a:chOff x="0" y="0"/>
          <a:chExt cx="0" cy="0"/>
        </a:xfrm>
      </p:grpSpPr>
      <p:sp>
        <p:nvSpPr>
          <p:cNvPr id="25" name="Shape 25"/>
          <p:cNvSpPr txBox="1"/>
          <p:nvPr>
            <p:ph type="title"/>
          </p:nvPr>
        </p:nvSpPr>
        <p:spPr>
          <a:xfrm>
            <a:off x="311700" y="445025"/>
            <a:ext cx="8520600" cy="572700"/>
          </a:xfrm>
          <a:prstGeom prst="rect">
            <a:avLst/>
          </a:prstGeom>
        </p:spPr>
        <p:txBody>
          <a:bodyPr anchorCtr="0" anchor="t" bIns="91425" lIns="91425" rIns="91425" wrap="square"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6" name="Shape 26"/>
          <p:cNvSpPr txBox="1"/>
          <p:nvPr>
            <p:ph idx="1" type="body"/>
          </p:nvPr>
        </p:nvSpPr>
        <p:spPr>
          <a:xfrm>
            <a:off x="311700" y="1152475"/>
            <a:ext cx="3999900" cy="3416400"/>
          </a:xfrm>
          <a:prstGeom prst="rect">
            <a:avLst/>
          </a:prstGeom>
        </p:spPr>
        <p:txBody>
          <a:bodyPr anchorCtr="0" anchor="t" bIns="91425" lIns="91425" rIns="91425" wrap="square" tIns="91425"/>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27" name="Shape 27"/>
          <p:cNvSpPr txBox="1"/>
          <p:nvPr>
            <p:ph idx="2" type="body"/>
          </p:nvPr>
        </p:nvSpPr>
        <p:spPr>
          <a:xfrm>
            <a:off x="4832400" y="1152475"/>
            <a:ext cx="3999900" cy="3416400"/>
          </a:xfrm>
          <a:prstGeom prst="rect">
            <a:avLst/>
          </a:prstGeom>
        </p:spPr>
        <p:txBody>
          <a:bodyPr anchorCtr="0" anchor="t" bIns="91425" lIns="91425" rIns="91425" wrap="square" tIns="91425"/>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28" name="Shape 28"/>
          <p:cNvSpPr txBox="1"/>
          <p:nvPr>
            <p:ph idx="12" type="sldNum"/>
          </p:nvPr>
        </p:nvSpPr>
        <p:spPr>
          <a:xfrm>
            <a:off x="8490250" y="4681009"/>
            <a:ext cx="548700" cy="393600"/>
          </a:xfrm>
          <a:prstGeom prst="rect">
            <a:avLst/>
          </a:prstGeom>
        </p:spPr>
        <p:txBody>
          <a:bodyPr anchorCtr="0" anchor="ctr" bIns="91425" lIns="91425" rIns="91425" wrap="square" tIns="91425">
            <a:noAutofit/>
          </a:bodyPr>
          <a:lstStyle/>
          <a:p>
            <a:pPr lvl="0">
              <a:spcBef>
                <a:spcPts val="0"/>
              </a:spcBef>
              <a:buNone/>
            </a:pPr>
            <a:fld id="{00000000-1234-1234-1234-123412341234}" type="slidenum">
              <a:rPr lang="pt-BR"/>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itleOnly">
  <p:cSld name="Title only">
    <p:spTree>
      <p:nvGrpSpPr>
        <p:cNvPr id="29" name="Shape 29"/>
        <p:cNvGrpSpPr/>
        <p:nvPr/>
      </p:nvGrpSpPr>
      <p:grpSpPr>
        <a:xfrm>
          <a:off x="0" y="0"/>
          <a:ext cx="0" cy="0"/>
          <a:chOff x="0" y="0"/>
          <a:chExt cx="0" cy="0"/>
        </a:xfrm>
      </p:grpSpPr>
      <p:sp>
        <p:nvSpPr>
          <p:cNvPr id="30" name="Shape 30"/>
          <p:cNvSpPr txBox="1"/>
          <p:nvPr>
            <p:ph type="title"/>
          </p:nvPr>
        </p:nvSpPr>
        <p:spPr>
          <a:xfrm>
            <a:off x="311700" y="445025"/>
            <a:ext cx="8520600" cy="572700"/>
          </a:xfrm>
          <a:prstGeom prst="rect">
            <a:avLst/>
          </a:prstGeom>
        </p:spPr>
        <p:txBody>
          <a:bodyPr anchorCtr="0" anchor="t" bIns="91425" lIns="91425" rIns="91425" wrap="square"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31" name="Shape 31"/>
          <p:cNvSpPr txBox="1"/>
          <p:nvPr>
            <p:ph idx="12" type="sldNum"/>
          </p:nvPr>
        </p:nvSpPr>
        <p:spPr>
          <a:xfrm>
            <a:off x="8490250" y="4681009"/>
            <a:ext cx="548700" cy="393600"/>
          </a:xfrm>
          <a:prstGeom prst="rect">
            <a:avLst/>
          </a:prstGeom>
        </p:spPr>
        <p:txBody>
          <a:bodyPr anchorCtr="0" anchor="ctr" bIns="91425" lIns="91425" rIns="91425" wrap="square" tIns="91425">
            <a:noAutofit/>
          </a:bodyPr>
          <a:lstStyle/>
          <a:p>
            <a:pPr lvl="0">
              <a:spcBef>
                <a:spcPts val="0"/>
              </a:spcBef>
              <a:buNone/>
            </a:pPr>
            <a:fld id="{00000000-1234-1234-1234-123412341234}" type="slidenum">
              <a:rPr lang="pt-BR"/>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One column text">
    <p:spTree>
      <p:nvGrpSpPr>
        <p:cNvPr id="32" name="Shape 32"/>
        <p:cNvGrpSpPr/>
        <p:nvPr/>
      </p:nvGrpSpPr>
      <p:grpSpPr>
        <a:xfrm>
          <a:off x="0" y="0"/>
          <a:ext cx="0" cy="0"/>
          <a:chOff x="0" y="0"/>
          <a:chExt cx="0" cy="0"/>
        </a:xfrm>
      </p:grpSpPr>
      <p:sp>
        <p:nvSpPr>
          <p:cNvPr id="33" name="Shape 33"/>
          <p:cNvSpPr txBox="1"/>
          <p:nvPr>
            <p:ph type="title"/>
          </p:nvPr>
        </p:nvSpPr>
        <p:spPr>
          <a:xfrm>
            <a:off x="311700" y="555600"/>
            <a:ext cx="2808000" cy="755700"/>
          </a:xfrm>
          <a:prstGeom prst="rect">
            <a:avLst/>
          </a:prstGeom>
        </p:spPr>
        <p:txBody>
          <a:bodyPr anchorCtr="0" anchor="b" bIns="91425" lIns="91425" rIns="91425" wrap="square" tIns="91425"/>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p:txBody>
      </p:sp>
      <p:sp>
        <p:nvSpPr>
          <p:cNvPr id="34" name="Shape 34"/>
          <p:cNvSpPr txBox="1"/>
          <p:nvPr>
            <p:ph idx="1" type="body"/>
          </p:nvPr>
        </p:nvSpPr>
        <p:spPr>
          <a:xfrm>
            <a:off x="311700" y="1389600"/>
            <a:ext cx="2808000" cy="3179400"/>
          </a:xfrm>
          <a:prstGeom prst="rect">
            <a:avLst/>
          </a:prstGeom>
        </p:spPr>
        <p:txBody>
          <a:bodyPr anchorCtr="0" anchor="t" bIns="91425" lIns="91425" rIns="91425" wrap="square" tIns="91425"/>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35" name="Shape 35"/>
          <p:cNvSpPr txBox="1"/>
          <p:nvPr>
            <p:ph idx="12" type="sldNum"/>
          </p:nvPr>
        </p:nvSpPr>
        <p:spPr>
          <a:xfrm>
            <a:off x="8490250" y="4681009"/>
            <a:ext cx="548700" cy="393600"/>
          </a:xfrm>
          <a:prstGeom prst="rect">
            <a:avLst/>
          </a:prstGeom>
        </p:spPr>
        <p:txBody>
          <a:bodyPr anchorCtr="0" anchor="ctr" bIns="91425" lIns="91425" rIns="91425" wrap="square" tIns="91425">
            <a:noAutofit/>
          </a:bodyPr>
          <a:lstStyle/>
          <a:p>
            <a:pPr lvl="0">
              <a:spcBef>
                <a:spcPts val="0"/>
              </a:spcBef>
              <a:buNone/>
            </a:pPr>
            <a:fld id="{00000000-1234-1234-1234-123412341234}" type="slidenum">
              <a:rPr lang="pt-BR"/>
              <a:t>‹#›</a:t>
            </a:fl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Main point">
    <p:bg>
      <p:bgPr>
        <a:solidFill>
          <a:schemeClr val="lt2"/>
        </a:solidFill>
      </p:bgPr>
    </p:bg>
    <p:spTree>
      <p:nvGrpSpPr>
        <p:cNvPr id="36" name="Shape 36"/>
        <p:cNvGrpSpPr/>
        <p:nvPr/>
      </p:nvGrpSpPr>
      <p:grpSpPr>
        <a:xfrm>
          <a:off x="0" y="0"/>
          <a:ext cx="0" cy="0"/>
          <a:chOff x="0" y="0"/>
          <a:chExt cx="0" cy="0"/>
        </a:xfrm>
      </p:grpSpPr>
      <p:sp>
        <p:nvSpPr>
          <p:cNvPr id="37" name="Shape 37"/>
          <p:cNvSpPr txBox="1"/>
          <p:nvPr>
            <p:ph type="title"/>
          </p:nvPr>
        </p:nvSpPr>
        <p:spPr>
          <a:xfrm>
            <a:off x="490250" y="526350"/>
            <a:ext cx="6227100" cy="4090800"/>
          </a:xfrm>
          <a:prstGeom prst="rect">
            <a:avLst/>
          </a:prstGeom>
        </p:spPr>
        <p:txBody>
          <a:bodyPr anchorCtr="0" anchor="ctr" bIns="91425" lIns="91425" rIns="91425" wrap="square" tIns="91425"/>
          <a:lstStyle>
            <a:lvl1pPr lvl="0">
              <a:spcBef>
                <a:spcPts val="0"/>
              </a:spcBef>
              <a:buClr>
                <a:schemeClr val="lt1"/>
              </a:buClr>
              <a:buSzPct val="100000"/>
              <a:defRPr sz="4800">
                <a:solidFill>
                  <a:schemeClr val="lt1"/>
                </a:solidFill>
              </a:defRPr>
            </a:lvl1pPr>
            <a:lvl2pPr lvl="1">
              <a:spcBef>
                <a:spcPts val="0"/>
              </a:spcBef>
              <a:buClr>
                <a:schemeClr val="lt1"/>
              </a:buClr>
              <a:buSzPct val="100000"/>
              <a:defRPr sz="4800">
                <a:solidFill>
                  <a:schemeClr val="lt1"/>
                </a:solidFill>
              </a:defRPr>
            </a:lvl2pPr>
            <a:lvl3pPr lvl="2">
              <a:spcBef>
                <a:spcPts val="0"/>
              </a:spcBef>
              <a:buClr>
                <a:schemeClr val="lt1"/>
              </a:buClr>
              <a:buSzPct val="100000"/>
              <a:defRPr sz="4800">
                <a:solidFill>
                  <a:schemeClr val="lt1"/>
                </a:solidFill>
              </a:defRPr>
            </a:lvl3pPr>
            <a:lvl4pPr lvl="3">
              <a:spcBef>
                <a:spcPts val="0"/>
              </a:spcBef>
              <a:buClr>
                <a:schemeClr val="lt1"/>
              </a:buClr>
              <a:buSzPct val="100000"/>
              <a:defRPr sz="4800">
                <a:solidFill>
                  <a:schemeClr val="lt1"/>
                </a:solidFill>
              </a:defRPr>
            </a:lvl4pPr>
            <a:lvl5pPr lvl="4">
              <a:spcBef>
                <a:spcPts val="0"/>
              </a:spcBef>
              <a:buClr>
                <a:schemeClr val="lt1"/>
              </a:buClr>
              <a:buSzPct val="100000"/>
              <a:defRPr sz="4800">
                <a:solidFill>
                  <a:schemeClr val="lt1"/>
                </a:solidFill>
              </a:defRPr>
            </a:lvl5pPr>
            <a:lvl6pPr lvl="5">
              <a:spcBef>
                <a:spcPts val="0"/>
              </a:spcBef>
              <a:buClr>
                <a:schemeClr val="lt1"/>
              </a:buClr>
              <a:buSzPct val="100000"/>
              <a:defRPr sz="4800">
                <a:solidFill>
                  <a:schemeClr val="lt1"/>
                </a:solidFill>
              </a:defRPr>
            </a:lvl6pPr>
            <a:lvl7pPr lvl="6">
              <a:spcBef>
                <a:spcPts val="0"/>
              </a:spcBef>
              <a:buClr>
                <a:schemeClr val="lt1"/>
              </a:buClr>
              <a:buSzPct val="100000"/>
              <a:defRPr sz="4800">
                <a:solidFill>
                  <a:schemeClr val="lt1"/>
                </a:solidFill>
              </a:defRPr>
            </a:lvl7pPr>
            <a:lvl8pPr lvl="7">
              <a:spcBef>
                <a:spcPts val="0"/>
              </a:spcBef>
              <a:buClr>
                <a:schemeClr val="lt1"/>
              </a:buClr>
              <a:buSzPct val="100000"/>
              <a:defRPr sz="4800">
                <a:solidFill>
                  <a:schemeClr val="lt1"/>
                </a:solidFill>
              </a:defRPr>
            </a:lvl8pPr>
            <a:lvl9pPr lvl="8">
              <a:spcBef>
                <a:spcPts val="0"/>
              </a:spcBef>
              <a:buClr>
                <a:schemeClr val="lt1"/>
              </a:buClr>
              <a:buSzPct val="100000"/>
              <a:defRPr sz="4800">
                <a:solidFill>
                  <a:schemeClr val="lt1"/>
                </a:solidFill>
              </a:defRPr>
            </a:lvl9pPr>
          </a:lstStyle>
          <a:p/>
        </p:txBody>
      </p:sp>
      <p:sp>
        <p:nvSpPr>
          <p:cNvPr id="38" name="Shape 38"/>
          <p:cNvSpPr txBox="1"/>
          <p:nvPr>
            <p:ph idx="12" type="sldNum"/>
          </p:nvPr>
        </p:nvSpPr>
        <p:spPr>
          <a:xfrm>
            <a:off x="8490250" y="4681009"/>
            <a:ext cx="548700" cy="393600"/>
          </a:xfrm>
          <a:prstGeom prst="rect">
            <a:avLst/>
          </a:prstGeom>
        </p:spPr>
        <p:txBody>
          <a:bodyPr anchorCtr="0" anchor="ctr" bIns="91425" lIns="91425" rIns="91425" wrap="square" tIns="91425">
            <a:noAutofit/>
          </a:bodyPr>
          <a:lstStyle/>
          <a:p>
            <a:pPr lvl="0">
              <a:spcBef>
                <a:spcPts val="0"/>
              </a:spcBef>
              <a:buNone/>
            </a:pPr>
            <a:fld id="{00000000-1234-1234-1234-123412341234}" type="slidenum">
              <a:rPr lang="pt-BR">
                <a:solidFill>
                  <a:schemeClr val="lt1"/>
                </a:solidFill>
              </a:rPr>
              <a:t>‹#›</a:t>
            </a:fl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ection title and description">
    <p:spTree>
      <p:nvGrpSpPr>
        <p:cNvPr id="39" name="Shape 39"/>
        <p:cNvGrpSpPr/>
        <p:nvPr/>
      </p:nvGrpSpPr>
      <p:grpSpPr>
        <a:xfrm>
          <a:off x="0" y="0"/>
          <a:ext cx="0" cy="0"/>
          <a:chOff x="0" y="0"/>
          <a:chExt cx="0" cy="0"/>
        </a:xfrm>
      </p:grpSpPr>
      <p:sp>
        <p:nvSpPr>
          <p:cNvPr id="40" name="Shape 40"/>
          <p:cNvSpPr/>
          <p:nvPr/>
        </p:nvSpPr>
        <p:spPr>
          <a:xfrm>
            <a:off x="4572000" y="0"/>
            <a:ext cx="4572000" cy="5143500"/>
          </a:xfrm>
          <a:prstGeom prst="rect">
            <a:avLst/>
          </a:prstGeom>
          <a:solidFill>
            <a:schemeClr val="dk1"/>
          </a:solidFill>
          <a:ln>
            <a:noFill/>
          </a:ln>
        </p:spPr>
        <p:txBody>
          <a:bodyPr anchorCtr="0" anchor="ctr" bIns="91425" lIns="91425" rIns="91425" wrap="square" tIns="91425">
            <a:noAutofit/>
          </a:bodyPr>
          <a:lstStyle/>
          <a:p>
            <a:pPr lvl="0">
              <a:spcBef>
                <a:spcPts val="0"/>
              </a:spcBef>
              <a:buNone/>
            </a:pPr>
            <a:r>
              <a:t/>
            </a:r>
            <a:endParaRPr/>
          </a:p>
        </p:txBody>
      </p:sp>
      <p:cxnSp>
        <p:nvCxnSpPr>
          <p:cNvPr id="41" name="Shape 41"/>
          <p:cNvCxnSpPr/>
          <p:nvPr/>
        </p:nvCxnSpPr>
        <p:spPr>
          <a:xfrm>
            <a:off x="5029675" y="4495500"/>
            <a:ext cx="468300" cy="0"/>
          </a:xfrm>
          <a:prstGeom prst="straightConnector1">
            <a:avLst/>
          </a:prstGeom>
          <a:noFill/>
          <a:ln cap="flat" cmpd="sng" w="19050">
            <a:solidFill>
              <a:schemeClr val="lt1"/>
            </a:solidFill>
            <a:prstDash val="solid"/>
            <a:round/>
            <a:headEnd len="med" w="med" type="none"/>
            <a:tailEnd len="med" w="med" type="none"/>
          </a:ln>
        </p:spPr>
      </p:cxnSp>
      <p:sp>
        <p:nvSpPr>
          <p:cNvPr id="42" name="Shape 42"/>
          <p:cNvSpPr txBox="1"/>
          <p:nvPr>
            <p:ph type="title"/>
          </p:nvPr>
        </p:nvSpPr>
        <p:spPr>
          <a:xfrm>
            <a:off x="265500" y="1081400"/>
            <a:ext cx="4045200" cy="1710300"/>
          </a:xfrm>
          <a:prstGeom prst="rect">
            <a:avLst/>
          </a:prstGeom>
        </p:spPr>
        <p:txBody>
          <a:bodyPr anchorCtr="0" anchor="b" bIns="91425" lIns="91425" rIns="91425" wrap="square" tIns="91425"/>
          <a:lstStyle>
            <a:lvl1pPr lvl="0" algn="ctr">
              <a:spcBef>
                <a:spcPts val="0"/>
              </a:spcBef>
              <a:buSzPct val="100000"/>
              <a:defRPr sz="4200"/>
            </a:lvl1pPr>
            <a:lvl2pPr lvl="1" algn="ctr">
              <a:spcBef>
                <a:spcPts val="0"/>
              </a:spcBef>
              <a:buSzPct val="100000"/>
              <a:defRPr sz="4200"/>
            </a:lvl2pPr>
            <a:lvl3pPr lvl="2" algn="ctr">
              <a:spcBef>
                <a:spcPts val="0"/>
              </a:spcBef>
              <a:buSzPct val="100000"/>
              <a:defRPr sz="4200"/>
            </a:lvl3pPr>
            <a:lvl4pPr lvl="3" algn="ctr">
              <a:spcBef>
                <a:spcPts val="0"/>
              </a:spcBef>
              <a:buSzPct val="100000"/>
              <a:defRPr sz="4200"/>
            </a:lvl4pPr>
            <a:lvl5pPr lvl="4" algn="ctr">
              <a:spcBef>
                <a:spcPts val="0"/>
              </a:spcBef>
              <a:buSzPct val="100000"/>
              <a:defRPr sz="4200"/>
            </a:lvl5pPr>
            <a:lvl6pPr lvl="5" algn="ctr">
              <a:spcBef>
                <a:spcPts val="0"/>
              </a:spcBef>
              <a:buSzPct val="100000"/>
              <a:defRPr sz="4200"/>
            </a:lvl6pPr>
            <a:lvl7pPr lvl="6" algn="ctr">
              <a:spcBef>
                <a:spcPts val="0"/>
              </a:spcBef>
              <a:buSzPct val="100000"/>
              <a:defRPr sz="4200"/>
            </a:lvl7pPr>
            <a:lvl8pPr lvl="7" algn="ctr">
              <a:spcBef>
                <a:spcPts val="0"/>
              </a:spcBef>
              <a:buSzPct val="100000"/>
              <a:defRPr sz="4200"/>
            </a:lvl8pPr>
            <a:lvl9pPr lvl="8" algn="ctr">
              <a:spcBef>
                <a:spcPts val="0"/>
              </a:spcBef>
              <a:buSzPct val="100000"/>
              <a:defRPr sz="4200"/>
            </a:lvl9pPr>
          </a:lstStyle>
          <a:p/>
        </p:txBody>
      </p:sp>
      <p:sp>
        <p:nvSpPr>
          <p:cNvPr id="43" name="Shape 43"/>
          <p:cNvSpPr txBox="1"/>
          <p:nvPr>
            <p:ph idx="1" type="subTitle"/>
          </p:nvPr>
        </p:nvSpPr>
        <p:spPr>
          <a:xfrm>
            <a:off x="265500" y="2845200"/>
            <a:ext cx="4045200" cy="1345500"/>
          </a:xfrm>
          <a:prstGeom prst="rect">
            <a:avLst/>
          </a:prstGeom>
        </p:spPr>
        <p:txBody>
          <a:bodyPr anchorCtr="0" anchor="t" bIns="91425" lIns="91425" rIns="91425" wrap="square" tIns="91425"/>
          <a:lstStyle>
            <a:lvl1pPr lvl="0" algn="ctr">
              <a:lnSpc>
                <a:spcPct val="100000"/>
              </a:lnSpc>
              <a:spcBef>
                <a:spcPts val="0"/>
              </a:spcBef>
              <a:spcAft>
                <a:spcPts val="0"/>
              </a:spcAft>
              <a:buClr>
                <a:schemeClr val="dk1"/>
              </a:buClr>
              <a:buSzPct val="100000"/>
              <a:buNone/>
              <a:defRPr sz="2100">
                <a:solidFill>
                  <a:schemeClr val="dk1"/>
                </a:solidFill>
              </a:defRPr>
            </a:lvl1pPr>
            <a:lvl2pPr lvl="1" algn="ctr">
              <a:lnSpc>
                <a:spcPct val="100000"/>
              </a:lnSpc>
              <a:spcBef>
                <a:spcPts val="0"/>
              </a:spcBef>
              <a:spcAft>
                <a:spcPts val="0"/>
              </a:spcAft>
              <a:buClr>
                <a:schemeClr val="dk1"/>
              </a:buClr>
              <a:buSzPct val="100000"/>
              <a:buNone/>
              <a:defRPr sz="2100">
                <a:solidFill>
                  <a:schemeClr val="dk1"/>
                </a:solidFill>
              </a:defRPr>
            </a:lvl2pPr>
            <a:lvl3pPr lvl="2" algn="ctr">
              <a:lnSpc>
                <a:spcPct val="100000"/>
              </a:lnSpc>
              <a:spcBef>
                <a:spcPts val="0"/>
              </a:spcBef>
              <a:spcAft>
                <a:spcPts val="0"/>
              </a:spcAft>
              <a:buClr>
                <a:schemeClr val="dk1"/>
              </a:buClr>
              <a:buSzPct val="100000"/>
              <a:buNone/>
              <a:defRPr sz="2100">
                <a:solidFill>
                  <a:schemeClr val="dk1"/>
                </a:solidFill>
              </a:defRPr>
            </a:lvl3pPr>
            <a:lvl4pPr lvl="3" algn="ctr">
              <a:lnSpc>
                <a:spcPct val="100000"/>
              </a:lnSpc>
              <a:spcBef>
                <a:spcPts val="0"/>
              </a:spcBef>
              <a:spcAft>
                <a:spcPts val="0"/>
              </a:spcAft>
              <a:buClr>
                <a:schemeClr val="dk1"/>
              </a:buClr>
              <a:buSzPct val="100000"/>
              <a:buNone/>
              <a:defRPr sz="2100">
                <a:solidFill>
                  <a:schemeClr val="dk1"/>
                </a:solidFill>
              </a:defRPr>
            </a:lvl4pPr>
            <a:lvl5pPr lvl="4" algn="ctr">
              <a:lnSpc>
                <a:spcPct val="100000"/>
              </a:lnSpc>
              <a:spcBef>
                <a:spcPts val="0"/>
              </a:spcBef>
              <a:spcAft>
                <a:spcPts val="0"/>
              </a:spcAft>
              <a:buClr>
                <a:schemeClr val="dk1"/>
              </a:buClr>
              <a:buSzPct val="100000"/>
              <a:buNone/>
              <a:defRPr sz="2100">
                <a:solidFill>
                  <a:schemeClr val="dk1"/>
                </a:solidFill>
              </a:defRPr>
            </a:lvl5pPr>
            <a:lvl6pPr lvl="5" algn="ctr">
              <a:lnSpc>
                <a:spcPct val="100000"/>
              </a:lnSpc>
              <a:spcBef>
                <a:spcPts val="0"/>
              </a:spcBef>
              <a:spcAft>
                <a:spcPts val="0"/>
              </a:spcAft>
              <a:buClr>
                <a:schemeClr val="dk1"/>
              </a:buClr>
              <a:buSzPct val="100000"/>
              <a:buNone/>
              <a:defRPr sz="2100">
                <a:solidFill>
                  <a:schemeClr val="dk1"/>
                </a:solidFill>
              </a:defRPr>
            </a:lvl6pPr>
            <a:lvl7pPr lvl="6" algn="ctr">
              <a:lnSpc>
                <a:spcPct val="100000"/>
              </a:lnSpc>
              <a:spcBef>
                <a:spcPts val="0"/>
              </a:spcBef>
              <a:spcAft>
                <a:spcPts val="0"/>
              </a:spcAft>
              <a:buClr>
                <a:schemeClr val="dk1"/>
              </a:buClr>
              <a:buSzPct val="100000"/>
              <a:buNone/>
              <a:defRPr sz="2100">
                <a:solidFill>
                  <a:schemeClr val="dk1"/>
                </a:solidFill>
              </a:defRPr>
            </a:lvl7pPr>
            <a:lvl8pPr lvl="7" algn="ctr">
              <a:lnSpc>
                <a:spcPct val="100000"/>
              </a:lnSpc>
              <a:spcBef>
                <a:spcPts val="0"/>
              </a:spcBef>
              <a:spcAft>
                <a:spcPts val="0"/>
              </a:spcAft>
              <a:buClr>
                <a:schemeClr val="dk1"/>
              </a:buClr>
              <a:buSzPct val="100000"/>
              <a:buNone/>
              <a:defRPr sz="2100">
                <a:solidFill>
                  <a:schemeClr val="dk1"/>
                </a:solidFill>
              </a:defRPr>
            </a:lvl8pPr>
            <a:lvl9pPr lvl="8" algn="ctr">
              <a:lnSpc>
                <a:spcPct val="100000"/>
              </a:lnSpc>
              <a:spcBef>
                <a:spcPts val="0"/>
              </a:spcBef>
              <a:spcAft>
                <a:spcPts val="0"/>
              </a:spcAft>
              <a:buClr>
                <a:schemeClr val="dk1"/>
              </a:buClr>
              <a:buSzPct val="100000"/>
              <a:buNone/>
              <a:defRPr sz="2100">
                <a:solidFill>
                  <a:schemeClr val="dk1"/>
                </a:solidFill>
              </a:defRPr>
            </a:lvl9pPr>
          </a:lstStyle>
          <a:p/>
        </p:txBody>
      </p:sp>
      <p:sp>
        <p:nvSpPr>
          <p:cNvPr id="44" name="Shape 44"/>
          <p:cNvSpPr txBox="1"/>
          <p:nvPr>
            <p:ph idx="2" type="body"/>
          </p:nvPr>
        </p:nvSpPr>
        <p:spPr>
          <a:xfrm>
            <a:off x="4939500" y="724200"/>
            <a:ext cx="3837000" cy="3695100"/>
          </a:xfrm>
          <a:prstGeom prst="rect">
            <a:avLst/>
          </a:prstGeom>
        </p:spPr>
        <p:txBody>
          <a:bodyPr anchorCtr="0" anchor="ctr" bIns="91425" lIns="91425" rIns="91425" wrap="square" tIns="91425"/>
          <a:lstStyle>
            <a:lvl1pPr lvl="0">
              <a:spcBef>
                <a:spcPts val="0"/>
              </a:spcBef>
              <a:buClr>
                <a:schemeClr val="lt1"/>
              </a:buClr>
              <a:defRPr>
                <a:solidFill>
                  <a:schemeClr val="lt1"/>
                </a:solidFill>
              </a:defRPr>
            </a:lvl1pPr>
            <a:lvl2pPr lvl="1">
              <a:spcBef>
                <a:spcPts val="0"/>
              </a:spcBef>
              <a:buClr>
                <a:schemeClr val="lt1"/>
              </a:buClr>
              <a:defRPr>
                <a:solidFill>
                  <a:schemeClr val="lt1"/>
                </a:solidFill>
              </a:defRPr>
            </a:lvl2pPr>
            <a:lvl3pPr lvl="2">
              <a:spcBef>
                <a:spcPts val="0"/>
              </a:spcBef>
              <a:buClr>
                <a:schemeClr val="lt1"/>
              </a:buClr>
              <a:defRPr>
                <a:solidFill>
                  <a:schemeClr val="lt1"/>
                </a:solidFill>
              </a:defRPr>
            </a:lvl3pPr>
            <a:lvl4pPr lvl="3">
              <a:spcBef>
                <a:spcPts val="0"/>
              </a:spcBef>
              <a:buClr>
                <a:schemeClr val="lt1"/>
              </a:buClr>
              <a:defRPr>
                <a:solidFill>
                  <a:schemeClr val="lt1"/>
                </a:solidFill>
              </a:defRPr>
            </a:lvl4pPr>
            <a:lvl5pPr lvl="4">
              <a:spcBef>
                <a:spcPts val="0"/>
              </a:spcBef>
              <a:buClr>
                <a:schemeClr val="lt1"/>
              </a:buClr>
              <a:defRPr>
                <a:solidFill>
                  <a:schemeClr val="lt1"/>
                </a:solidFill>
              </a:defRPr>
            </a:lvl5pPr>
            <a:lvl6pPr lvl="5">
              <a:spcBef>
                <a:spcPts val="0"/>
              </a:spcBef>
              <a:buClr>
                <a:schemeClr val="lt1"/>
              </a:buClr>
              <a:defRPr>
                <a:solidFill>
                  <a:schemeClr val="lt1"/>
                </a:solidFill>
              </a:defRPr>
            </a:lvl6pPr>
            <a:lvl7pPr lvl="6">
              <a:spcBef>
                <a:spcPts val="0"/>
              </a:spcBef>
              <a:buClr>
                <a:schemeClr val="lt1"/>
              </a:buClr>
              <a:defRPr>
                <a:solidFill>
                  <a:schemeClr val="lt1"/>
                </a:solidFill>
              </a:defRPr>
            </a:lvl7pPr>
            <a:lvl8pPr lvl="7">
              <a:spcBef>
                <a:spcPts val="0"/>
              </a:spcBef>
              <a:buClr>
                <a:schemeClr val="lt1"/>
              </a:buClr>
              <a:defRPr>
                <a:solidFill>
                  <a:schemeClr val="lt1"/>
                </a:solidFill>
              </a:defRPr>
            </a:lvl8pPr>
            <a:lvl9pPr lvl="8">
              <a:spcBef>
                <a:spcPts val="0"/>
              </a:spcBef>
              <a:buClr>
                <a:schemeClr val="lt1"/>
              </a:buClr>
              <a:defRPr>
                <a:solidFill>
                  <a:schemeClr val="lt1"/>
                </a:solidFill>
              </a:defRPr>
            </a:lvl9pPr>
          </a:lstStyle>
          <a:p/>
        </p:txBody>
      </p:sp>
      <p:sp>
        <p:nvSpPr>
          <p:cNvPr id="45" name="Shape 45"/>
          <p:cNvSpPr txBox="1"/>
          <p:nvPr>
            <p:ph idx="12" type="sldNum"/>
          </p:nvPr>
        </p:nvSpPr>
        <p:spPr>
          <a:xfrm>
            <a:off x="8490250" y="4681009"/>
            <a:ext cx="548700" cy="393600"/>
          </a:xfrm>
          <a:prstGeom prst="rect">
            <a:avLst/>
          </a:prstGeom>
        </p:spPr>
        <p:txBody>
          <a:bodyPr anchorCtr="0" anchor="ctr" bIns="91425" lIns="91425" rIns="91425" wrap="square" tIns="91425">
            <a:noAutofit/>
          </a:bodyPr>
          <a:lstStyle/>
          <a:p>
            <a:pPr lvl="0">
              <a:spcBef>
                <a:spcPts val="0"/>
              </a:spcBef>
              <a:buNone/>
            </a:pPr>
            <a:fld id="{00000000-1234-1234-1234-123412341234}" type="slidenum">
              <a:rPr lang="pt-BR">
                <a:solidFill>
                  <a:schemeClr val="lt1"/>
                </a:solidFill>
              </a:rPr>
              <a:t>‹#›</a:t>
            </a:fl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Caption">
    <p:spTree>
      <p:nvGrpSpPr>
        <p:cNvPr id="46" name="Shape 46"/>
        <p:cNvGrpSpPr/>
        <p:nvPr/>
      </p:nvGrpSpPr>
      <p:grpSpPr>
        <a:xfrm>
          <a:off x="0" y="0"/>
          <a:ext cx="0" cy="0"/>
          <a:chOff x="0" y="0"/>
          <a:chExt cx="0" cy="0"/>
        </a:xfrm>
      </p:grpSpPr>
      <p:sp>
        <p:nvSpPr>
          <p:cNvPr id="47" name="Shape 47"/>
          <p:cNvSpPr txBox="1"/>
          <p:nvPr>
            <p:ph idx="1" type="body"/>
          </p:nvPr>
        </p:nvSpPr>
        <p:spPr>
          <a:xfrm>
            <a:off x="311700" y="4230575"/>
            <a:ext cx="5998800" cy="605100"/>
          </a:xfrm>
          <a:prstGeom prst="rect">
            <a:avLst/>
          </a:prstGeom>
        </p:spPr>
        <p:txBody>
          <a:bodyPr anchorCtr="0" anchor="ctr" bIns="91425" lIns="91425" rIns="91425" wrap="square" tIns="91425"/>
          <a:lstStyle>
            <a:lvl1pPr lvl="0">
              <a:lnSpc>
                <a:spcPct val="100000"/>
              </a:lnSpc>
              <a:spcBef>
                <a:spcPts val="0"/>
              </a:spcBef>
              <a:spcAft>
                <a:spcPts val="0"/>
              </a:spcAft>
              <a:buClr>
                <a:schemeClr val="dk1"/>
              </a:buClr>
              <a:buSzPct val="100000"/>
              <a:buFont typeface="Oswald"/>
              <a:buNone/>
              <a:defRPr sz="2100">
                <a:solidFill>
                  <a:schemeClr val="dk1"/>
                </a:solidFill>
                <a:latin typeface="Oswald"/>
                <a:ea typeface="Oswald"/>
                <a:cs typeface="Oswald"/>
                <a:sym typeface="Oswald"/>
              </a:defRPr>
            </a:lvl1pPr>
          </a:lstStyle>
          <a:p/>
        </p:txBody>
      </p:sp>
      <p:sp>
        <p:nvSpPr>
          <p:cNvPr id="48" name="Shape 48"/>
          <p:cNvSpPr txBox="1"/>
          <p:nvPr>
            <p:ph idx="12" type="sldNum"/>
          </p:nvPr>
        </p:nvSpPr>
        <p:spPr>
          <a:xfrm>
            <a:off x="8490250" y="4681009"/>
            <a:ext cx="548700" cy="393600"/>
          </a:xfrm>
          <a:prstGeom prst="rect">
            <a:avLst/>
          </a:prstGeom>
        </p:spPr>
        <p:txBody>
          <a:bodyPr anchorCtr="0" anchor="ctr" bIns="91425" lIns="91425" rIns="91425" wrap="square" tIns="91425">
            <a:noAutofit/>
          </a:bodyPr>
          <a:lstStyle/>
          <a:p>
            <a:pPr lvl="0">
              <a:spcBef>
                <a:spcPts val="0"/>
              </a:spcBef>
              <a:buNone/>
            </a:pPr>
            <a:fld id="{00000000-1234-1234-1234-123412341234}" type="slidenum">
              <a:rPr lang="pt-BR"/>
              <a:t>‹#›</a:t>
            </a:fld>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late">
    <p:bg>
      <p:bgPr>
        <a:solidFill>
          <a:schemeClr val="lt1"/>
        </a:solidFill>
      </p:bgPr>
    </p:bg>
    <p:spTree>
      <p:nvGrpSpPr>
        <p:cNvPr id="5" name="Shape 5"/>
        <p:cNvGrpSpPr/>
        <p:nvPr/>
      </p:nvGrpSpPr>
      <p:grpSpPr>
        <a:xfrm>
          <a:off x="0" y="0"/>
          <a:ext cx="0" cy="0"/>
          <a:chOff x="0" y="0"/>
          <a:chExt cx="0" cy="0"/>
        </a:xfrm>
      </p:grpSpPr>
      <p:sp>
        <p:nvSpPr>
          <p:cNvPr id="6" name="Shape 6"/>
          <p:cNvSpPr txBox="1"/>
          <p:nvPr>
            <p:ph type="title"/>
          </p:nvPr>
        </p:nvSpPr>
        <p:spPr>
          <a:xfrm>
            <a:off x="311700" y="445025"/>
            <a:ext cx="8520600" cy="572700"/>
          </a:xfrm>
          <a:prstGeom prst="rect">
            <a:avLst/>
          </a:prstGeom>
          <a:noFill/>
          <a:ln>
            <a:noFill/>
          </a:ln>
        </p:spPr>
        <p:txBody>
          <a:bodyPr anchorCtr="0" anchor="t" bIns="91425" lIns="91425" rIns="91425" wrap="square" tIns="91425"/>
          <a:lstStyle>
            <a:lvl1pPr lvl="0">
              <a:spcBef>
                <a:spcPts val="0"/>
              </a:spcBef>
              <a:buClr>
                <a:schemeClr val="dk1"/>
              </a:buClr>
              <a:buSzPct val="100000"/>
              <a:buFont typeface="Oswald"/>
              <a:buNone/>
              <a:defRPr sz="3000">
                <a:solidFill>
                  <a:schemeClr val="dk1"/>
                </a:solidFill>
                <a:latin typeface="Oswald"/>
                <a:ea typeface="Oswald"/>
                <a:cs typeface="Oswald"/>
                <a:sym typeface="Oswald"/>
              </a:defRPr>
            </a:lvl1pPr>
            <a:lvl2pPr lvl="1">
              <a:spcBef>
                <a:spcPts val="0"/>
              </a:spcBef>
              <a:buClr>
                <a:schemeClr val="dk1"/>
              </a:buClr>
              <a:buSzPct val="100000"/>
              <a:buFont typeface="Oswald"/>
              <a:buNone/>
              <a:defRPr sz="3000">
                <a:solidFill>
                  <a:schemeClr val="dk1"/>
                </a:solidFill>
                <a:latin typeface="Oswald"/>
                <a:ea typeface="Oswald"/>
                <a:cs typeface="Oswald"/>
                <a:sym typeface="Oswald"/>
              </a:defRPr>
            </a:lvl2pPr>
            <a:lvl3pPr lvl="2">
              <a:spcBef>
                <a:spcPts val="0"/>
              </a:spcBef>
              <a:buClr>
                <a:schemeClr val="dk1"/>
              </a:buClr>
              <a:buSzPct val="100000"/>
              <a:buFont typeface="Oswald"/>
              <a:buNone/>
              <a:defRPr sz="3000">
                <a:solidFill>
                  <a:schemeClr val="dk1"/>
                </a:solidFill>
                <a:latin typeface="Oswald"/>
                <a:ea typeface="Oswald"/>
                <a:cs typeface="Oswald"/>
                <a:sym typeface="Oswald"/>
              </a:defRPr>
            </a:lvl3pPr>
            <a:lvl4pPr lvl="3">
              <a:spcBef>
                <a:spcPts val="0"/>
              </a:spcBef>
              <a:buClr>
                <a:schemeClr val="dk1"/>
              </a:buClr>
              <a:buSzPct val="100000"/>
              <a:buFont typeface="Oswald"/>
              <a:buNone/>
              <a:defRPr sz="3000">
                <a:solidFill>
                  <a:schemeClr val="dk1"/>
                </a:solidFill>
                <a:latin typeface="Oswald"/>
                <a:ea typeface="Oswald"/>
                <a:cs typeface="Oswald"/>
                <a:sym typeface="Oswald"/>
              </a:defRPr>
            </a:lvl4pPr>
            <a:lvl5pPr lvl="4">
              <a:spcBef>
                <a:spcPts val="0"/>
              </a:spcBef>
              <a:buClr>
                <a:schemeClr val="dk1"/>
              </a:buClr>
              <a:buSzPct val="100000"/>
              <a:buFont typeface="Oswald"/>
              <a:buNone/>
              <a:defRPr sz="3000">
                <a:solidFill>
                  <a:schemeClr val="dk1"/>
                </a:solidFill>
                <a:latin typeface="Oswald"/>
                <a:ea typeface="Oswald"/>
                <a:cs typeface="Oswald"/>
                <a:sym typeface="Oswald"/>
              </a:defRPr>
            </a:lvl5pPr>
            <a:lvl6pPr lvl="5">
              <a:spcBef>
                <a:spcPts val="0"/>
              </a:spcBef>
              <a:buClr>
                <a:schemeClr val="dk1"/>
              </a:buClr>
              <a:buSzPct val="100000"/>
              <a:buFont typeface="Oswald"/>
              <a:buNone/>
              <a:defRPr sz="3000">
                <a:solidFill>
                  <a:schemeClr val="dk1"/>
                </a:solidFill>
                <a:latin typeface="Oswald"/>
                <a:ea typeface="Oswald"/>
                <a:cs typeface="Oswald"/>
                <a:sym typeface="Oswald"/>
              </a:defRPr>
            </a:lvl6pPr>
            <a:lvl7pPr lvl="6">
              <a:spcBef>
                <a:spcPts val="0"/>
              </a:spcBef>
              <a:buClr>
                <a:schemeClr val="dk1"/>
              </a:buClr>
              <a:buSzPct val="100000"/>
              <a:buFont typeface="Oswald"/>
              <a:buNone/>
              <a:defRPr sz="3000">
                <a:solidFill>
                  <a:schemeClr val="dk1"/>
                </a:solidFill>
                <a:latin typeface="Oswald"/>
                <a:ea typeface="Oswald"/>
                <a:cs typeface="Oswald"/>
                <a:sym typeface="Oswald"/>
              </a:defRPr>
            </a:lvl7pPr>
            <a:lvl8pPr lvl="7">
              <a:spcBef>
                <a:spcPts val="0"/>
              </a:spcBef>
              <a:buClr>
                <a:schemeClr val="dk1"/>
              </a:buClr>
              <a:buSzPct val="100000"/>
              <a:buFont typeface="Oswald"/>
              <a:buNone/>
              <a:defRPr sz="3000">
                <a:solidFill>
                  <a:schemeClr val="dk1"/>
                </a:solidFill>
                <a:latin typeface="Oswald"/>
                <a:ea typeface="Oswald"/>
                <a:cs typeface="Oswald"/>
                <a:sym typeface="Oswald"/>
              </a:defRPr>
            </a:lvl8pPr>
            <a:lvl9pPr lvl="8">
              <a:spcBef>
                <a:spcPts val="0"/>
              </a:spcBef>
              <a:buClr>
                <a:schemeClr val="dk1"/>
              </a:buClr>
              <a:buSzPct val="100000"/>
              <a:buFont typeface="Oswald"/>
              <a:buNone/>
              <a:defRPr sz="3000">
                <a:solidFill>
                  <a:schemeClr val="dk1"/>
                </a:solidFill>
                <a:latin typeface="Oswald"/>
                <a:ea typeface="Oswald"/>
                <a:cs typeface="Oswald"/>
                <a:sym typeface="Oswald"/>
              </a:defRPr>
            </a:lvl9pPr>
          </a:lstStyle>
          <a:p/>
        </p:txBody>
      </p:sp>
      <p:sp>
        <p:nvSpPr>
          <p:cNvPr id="7" name="Shape 7"/>
          <p:cNvSpPr txBox="1"/>
          <p:nvPr>
            <p:ph idx="1" type="body"/>
          </p:nvPr>
        </p:nvSpPr>
        <p:spPr>
          <a:xfrm>
            <a:off x="311700" y="1152475"/>
            <a:ext cx="8520600" cy="3416400"/>
          </a:xfrm>
          <a:prstGeom prst="rect">
            <a:avLst/>
          </a:prstGeom>
          <a:noFill/>
          <a:ln>
            <a:noFill/>
          </a:ln>
        </p:spPr>
        <p:txBody>
          <a:bodyPr anchorCtr="0" anchor="t" bIns="91425" lIns="91425" rIns="91425" wrap="square" tIns="91425"/>
          <a:lstStyle>
            <a:lvl1pPr lvl="0">
              <a:lnSpc>
                <a:spcPct val="115000"/>
              </a:lnSpc>
              <a:spcBef>
                <a:spcPts val="0"/>
              </a:spcBef>
              <a:spcAft>
                <a:spcPts val="1600"/>
              </a:spcAft>
              <a:buClr>
                <a:schemeClr val="accent3"/>
              </a:buClr>
              <a:buSzPct val="100000"/>
              <a:buFont typeface="Average"/>
              <a:buChar char="●"/>
              <a:defRPr sz="1800">
                <a:solidFill>
                  <a:schemeClr val="accent3"/>
                </a:solidFill>
                <a:latin typeface="Average"/>
                <a:ea typeface="Average"/>
                <a:cs typeface="Average"/>
                <a:sym typeface="Average"/>
              </a:defRPr>
            </a:lvl1pPr>
            <a:lvl2pPr lvl="1">
              <a:lnSpc>
                <a:spcPct val="115000"/>
              </a:lnSpc>
              <a:spcBef>
                <a:spcPts val="0"/>
              </a:spcBef>
              <a:spcAft>
                <a:spcPts val="1600"/>
              </a:spcAft>
              <a:buClr>
                <a:schemeClr val="accent3"/>
              </a:buClr>
              <a:buFont typeface="Average"/>
              <a:buChar char="○"/>
              <a:defRPr>
                <a:solidFill>
                  <a:schemeClr val="accent3"/>
                </a:solidFill>
                <a:latin typeface="Average"/>
                <a:ea typeface="Average"/>
                <a:cs typeface="Average"/>
                <a:sym typeface="Average"/>
              </a:defRPr>
            </a:lvl2pPr>
            <a:lvl3pPr lvl="2">
              <a:lnSpc>
                <a:spcPct val="115000"/>
              </a:lnSpc>
              <a:spcBef>
                <a:spcPts val="0"/>
              </a:spcBef>
              <a:spcAft>
                <a:spcPts val="1600"/>
              </a:spcAft>
              <a:buClr>
                <a:schemeClr val="accent3"/>
              </a:buClr>
              <a:buFont typeface="Average"/>
              <a:buChar char="■"/>
              <a:defRPr>
                <a:solidFill>
                  <a:schemeClr val="accent3"/>
                </a:solidFill>
                <a:latin typeface="Average"/>
                <a:ea typeface="Average"/>
                <a:cs typeface="Average"/>
                <a:sym typeface="Average"/>
              </a:defRPr>
            </a:lvl3pPr>
            <a:lvl4pPr lvl="3">
              <a:lnSpc>
                <a:spcPct val="115000"/>
              </a:lnSpc>
              <a:spcBef>
                <a:spcPts val="0"/>
              </a:spcBef>
              <a:spcAft>
                <a:spcPts val="1600"/>
              </a:spcAft>
              <a:buClr>
                <a:schemeClr val="accent3"/>
              </a:buClr>
              <a:buFont typeface="Average"/>
              <a:buChar char="●"/>
              <a:defRPr>
                <a:solidFill>
                  <a:schemeClr val="accent3"/>
                </a:solidFill>
                <a:latin typeface="Average"/>
                <a:ea typeface="Average"/>
                <a:cs typeface="Average"/>
                <a:sym typeface="Average"/>
              </a:defRPr>
            </a:lvl4pPr>
            <a:lvl5pPr lvl="4">
              <a:lnSpc>
                <a:spcPct val="115000"/>
              </a:lnSpc>
              <a:spcBef>
                <a:spcPts val="0"/>
              </a:spcBef>
              <a:spcAft>
                <a:spcPts val="1600"/>
              </a:spcAft>
              <a:buClr>
                <a:schemeClr val="accent3"/>
              </a:buClr>
              <a:buFont typeface="Average"/>
              <a:buChar char="○"/>
              <a:defRPr>
                <a:solidFill>
                  <a:schemeClr val="accent3"/>
                </a:solidFill>
                <a:latin typeface="Average"/>
                <a:ea typeface="Average"/>
                <a:cs typeface="Average"/>
                <a:sym typeface="Average"/>
              </a:defRPr>
            </a:lvl5pPr>
            <a:lvl6pPr lvl="5">
              <a:lnSpc>
                <a:spcPct val="115000"/>
              </a:lnSpc>
              <a:spcBef>
                <a:spcPts val="0"/>
              </a:spcBef>
              <a:spcAft>
                <a:spcPts val="1600"/>
              </a:spcAft>
              <a:buClr>
                <a:schemeClr val="accent3"/>
              </a:buClr>
              <a:buFont typeface="Average"/>
              <a:buChar char="■"/>
              <a:defRPr>
                <a:solidFill>
                  <a:schemeClr val="accent3"/>
                </a:solidFill>
                <a:latin typeface="Average"/>
                <a:ea typeface="Average"/>
                <a:cs typeface="Average"/>
                <a:sym typeface="Average"/>
              </a:defRPr>
            </a:lvl6pPr>
            <a:lvl7pPr lvl="6">
              <a:lnSpc>
                <a:spcPct val="115000"/>
              </a:lnSpc>
              <a:spcBef>
                <a:spcPts val="0"/>
              </a:spcBef>
              <a:spcAft>
                <a:spcPts val="1600"/>
              </a:spcAft>
              <a:buClr>
                <a:schemeClr val="accent3"/>
              </a:buClr>
              <a:buFont typeface="Average"/>
              <a:buChar char="●"/>
              <a:defRPr>
                <a:solidFill>
                  <a:schemeClr val="accent3"/>
                </a:solidFill>
                <a:latin typeface="Average"/>
                <a:ea typeface="Average"/>
                <a:cs typeface="Average"/>
                <a:sym typeface="Average"/>
              </a:defRPr>
            </a:lvl7pPr>
            <a:lvl8pPr lvl="7">
              <a:lnSpc>
                <a:spcPct val="115000"/>
              </a:lnSpc>
              <a:spcBef>
                <a:spcPts val="0"/>
              </a:spcBef>
              <a:spcAft>
                <a:spcPts val="1600"/>
              </a:spcAft>
              <a:buClr>
                <a:schemeClr val="accent3"/>
              </a:buClr>
              <a:buFont typeface="Average"/>
              <a:buChar char="○"/>
              <a:defRPr>
                <a:solidFill>
                  <a:schemeClr val="accent3"/>
                </a:solidFill>
                <a:latin typeface="Average"/>
                <a:ea typeface="Average"/>
                <a:cs typeface="Average"/>
                <a:sym typeface="Average"/>
              </a:defRPr>
            </a:lvl8pPr>
            <a:lvl9pPr lvl="8">
              <a:lnSpc>
                <a:spcPct val="115000"/>
              </a:lnSpc>
              <a:spcBef>
                <a:spcPts val="0"/>
              </a:spcBef>
              <a:spcAft>
                <a:spcPts val="1600"/>
              </a:spcAft>
              <a:buClr>
                <a:schemeClr val="accent3"/>
              </a:buClr>
              <a:buFont typeface="Average"/>
              <a:buChar char="■"/>
              <a:defRPr>
                <a:solidFill>
                  <a:schemeClr val="accent3"/>
                </a:solidFill>
                <a:latin typeface="Average"/>
                <a:ea typeface="Average"/>
                <a:cs typeface="Average"/>
                <a:sym typeface="Average"/>
              </a:defRPr>
            </a:lvl9pPr>
          </a:lstStyle>
          <a:p/>
        </p:txBody>
      </p:sp>
      <p:sp>
        <p:nvSpPr>
          <p:cNvPr id="8" name="Shape 8"/>
          <p:cNvSpPr txBox="1"/>
          <p:nvPr>
            <p:ph idx="12" type="sldNum"/>
          </p:nvPr>
        </p:nvSpPr>
        <p:spPr>
          <a:xfrm>
            <a:off x="8490250" y="4681009"/>
            <a:ext cx="548700" cy="393600"/>
          </a:xfrm>
          <a:prstGeom prst="rect">
            <a:avLst/>
          </a:prstGeom>
          <a:noFill/>
          <a:ln>
            <a:noFill/>
          </a:ln>
        </p:spPr>
        <p:txBody>
          <a:bodyPr anchorCtr="0" anchor="ctr" bIns="91425" lIns="91425" rIns="91425" wrap="square" tIns="91425">
            <a:noAutofit/>
          </a:bodyPr>
          <a:lstStyle/>
          <a:p>
            <a:pPr lvl="0" algn="r">
              <a:spcBef>
                <a:spcPts val="0"/>
              </a:spcBef>
              <a:buNone/>
            </a:pPr>
            <a:fld id="{00000000-1234-1234-1234-123412341234}" type="slidenum">
              <a:rPr lang="pt-BR" sz="1000">
                <a:solidFill>
                  <a:schemeClr val="accent3"/>
                </a:solidFill>
                <a:latin typeface="Average"/>
                <a:ea typeface="Average"/>
                <a:cs typeface="Average"/>
                <a:sym typeface="Average"/>
              </a:rPr>
              <a:t>‹#›</a:t>
            </a:fld>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 Id="rId3" Type="http://schemas.openxmlformats.org/officeDocument/2006/relationships/hyperlink" Target="http://www.guiadedireitos.org/index.php?option=com_content&amp;view=article&amp;id=828&amp;Itemid=150"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 Id="rId3" Type="http://schemas.openxmlformats.org/officeDocument/2006/relationships/image" Target="../media/image1.jp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 Id="rId3" Type="http://schemas.openxmlformats.org/officeDocument/2006/relationships/image" Target="../media/image2.jp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 Id="rId3" Type="http://schemas.openxmlformats.org/officeDocument/2006/relationships/image" Target="../media/image3.jp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8.xml"/><Relationship Id="rId3" Type="http://schemas.openxmlformats.org/officeDocument/2006/relationships/image" Target="../media/image4.gif"/></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0.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32001"/>
        </a:solidFill>
      </p:bgPr>
    </p:bg>
    <p:spTree>
      <p:nvGrpSpPr>
        <p:cNvPr id="58" name="Shape 58"/>
        <p:cNvGrpSpPr/>
        <p:nvPr/>
      </p:nvGrpSpPr>
      <p:grpSpPr>
        <a:xfrm>
          <a:off x="0" y="0"/>
          <a:ext cx="0" cy="0"/>
          <a:chOff x="0" y="0"/>
          <a:chExt cx="0" cy="0"/>
        </a:xfrm>
      </p:grpSpPr>
      <p:sp>
        <p:nvSpPr>
          <p:cNvPr id="59" name="Shape 59"/>
          <p:cNvSpPr txBox="1"/>
          <p:nvPr>
            <p:ph type="ctrTitle"/>
          </p:nvPr>
        </p:nvSpPr>
        <p:spPr>
          <a:xfrm>
            <a:off x="671250" y="583925"/>
            <a:ext cx="7801500" cy="1714500"/>
          </a:xfrm>
          <a:prstGeom prst="rect">
            <a:avLst/>
          </a:prstGeom>
        </p:spPr>
        <p:txBody>
          <a:bodyPr anchorCtr="0" anchor="b" bIns="91425" lIns="91425" rIns="91425" wrap="square" tIns="91425">
            <a:noAutofit/>
          </a:bodyPr>
          <a:lstStyle/>
          <a:p>
            <a:pPr lvl="0">
              <a:spcBef>
                <a:spcPts val="0"/>
              </a:spcBef>
              <a:buNone/>
            </a:pPr>
            <a:r>
              <a:rPr lang="pt-BR"/>
              <a:t>O Direito Brasileiro</a:t>
            </a:r>
          </a:p>
          <a:p>
            <a:pPr lvl="0">
              <a:spcBef>
                <a:spcPts val="0"/>
              </a:spcBef>
              <a:buNone/>
            </a:pPr>
            <a:r>
              <a:rPr lang="pt-BR"/>
              <a:t>e o Direito Ambiental Brasileiro</a:t>
            </a:r>
          </a:p>
        </p:txBody>
      </p:sp>
      <p:sp>
        <p:nvSpPr>
          <p:cNvPr id="60" name="Shape 60"/>
          <p:cNvSpPr txBox="1"/>
          <p:nvPr>
            <p:ph idx="1" type="subTitle"/>
          </p:nvPr>
        </p:nvSpPr>
        <p:spPr>
          <a:xfrm>
            <a:off x="671250" y="3174875"/>
            <a:ext cx="7801500" cy="792600"/>
          </a:xfrm>
          <a:prstGeom prst="rect">
            <a:avLst/>
          </a:prstGeom>
        </p:spPr>
        <p:txBody>
          <a:bodyPr anchorCtr="0" anchor="t" bIns="91425" lIns="91425" rIns="91425" wrap="square" tIns="91425">
            <a:noAutofit/>
          </a:bodyPr>
          <a:lstStyle/>
          <a:p>
            <a:pPr lvl="0">
              <a:spcBef>
                <a:spcPts val="0"/>
              </a:spcBef>
              <a:buNone/>
            </a:pPr>
            <a:r>
              <a:rPr b="1" lang="pt-BR" sz="2300"/>
              <a:t>Kelly Monaco Coletti</a:t>
            </a:r>
          </a:p>
          <a:p>
            <a:pPr lvl="0">
              <a:spcBef>
                <a:spcPts val="0"/>
              </a:spcBef>
              <a:buNone/>
            </a:pPr>
            <a:r>
              <a:rPr lang="pt-BR"/>
              <a:t>Advogada - OAB/SP 383.761</a:t>
            </a:r>
          </a:p>
          <a:p>
            <a:pPr lvl="0">
              <a:spcBef>
                <a:spcPts val="0"/>
              </a:spcBef>
              <a:buNone/>
            </a:pPr>
            <a:r>
              <a:rPr lang="pt-BR"/>
              <a:t>kelly.coletti@hotmail.com</a:t>
            </a:r>
          </a:p>
          <a:p>
            <a:pPr lvl="0">
              <a:spcBef>
                <a:spcPts val="0"/>
              </a:spcBef>
              <a:buNone/>
            </a:pPr>
            <a:r>
              <a:rPr lang="pt-BR"/>
              <a:t>19 991813535</a:t>
            </a: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32001"/>
        </a:solidFill>
      </p:bgPr>
    </p:bg>
    <p:spTree>
      <p:nvGrpSpPr>
        <p:cNvPr id="111" name="Shape 111"/>
        <p:cNvGrpSpPr/>
        <p:nvPr/>
      </p:nvGrpSpPr>
      <p:grpSpPr>
        <a:xfrm>
          <a:off x="0" y="0"/>
          <a:ext cx="0" cy="0"/>
          <a:chOff x="0" y="0"/>
          <a:chExt cx="0" cy="0"/>
        </a:xfrm>
      </p:grpSpPr>
      <p:sp>
        <p:nvSpPr>
          <p:cNvPr id="112" name="Shape 112"/>
          <p:cNvSpPr txBox="1"/>
          <p:nvPr>
            <p:ph type="title"/>
          </p:nvPr>
        </p:nvSpPr>
        <p:spPr>
          <a:xfrm>
            <a:off x="311700" y="445025"/>
            <a:ext cx="8520600" cy="572700"/>
          </a:xfrm>
          <a:prstGeom prst="rect">
            <a:avLst/>
          </a:prstGeom>
        </p:spPr>
        <p:txBody>
          <a:bodyPr anchorCtr="0" anchor="t" bIns="91425" lIns="91425" rIns="91425" wrap="square" tIns="91425">
            <a:noAutofit/>
          </a:bodyPr>
          <a:lstStyle/>
          <a:p>
            <a:pPr lvl="0">
              <a:spcBef>
                <a:spcPts val="0"/>
              </a:spcBef>
              <a:buNone/>
            </a:pPr>
            <a:r>
              <a:rPr lang="pt-BR"/>
              <a:t>Senado Federal</a:t>
            </a:r>
          </a:p>
        </p:txBody>
      </p:sp>
      <p:sp>
        <p:nvSpPr>
          <p:cNvPr id="113" name="Shape 113"/>
          <p:cNvSpPr txBox="1"/>
          <p:nvPr>
            <p:ph idx="1" type="body"/>
          </p:nvPr>
        </p:nvSpPr>
        <p:spPr>
          <a:xfrm>
            <a:off x="311700" y="1152475"/>
            <a:ext cx="8520600" cy="3416400"/>
          </a:xfrm>
          <a:prstGeom prst="rect">
            <a:avLst/>
          </a:prstGeom>
        </p:spPr>
        <p:txBody>
          <a:bodyPr anchorCtr="0" anchor="t" bIns="91425" lIns="91425" rIns="91425" wrap="square" tIns="91425">
            <a:noAutofit/>
          </a:bodyPr>
          <a:lstStyle/>
          <a:p>
            <a:pPr lvl="0">
              <a:spcBef>
                <a:spcPts val="0"/>
              </a:spcBef>
              <a:buNone/>
            </a:pPr>
            <a:r>
              <a:rPr lang="pt-BR">
                <a:solidFill>
                  <a:srgbClr val="FFFFFF"/>
                </a:solidFill>
                <a:latin typeface="Arial"/>
                <a:ea typeface="Arial"/>
                <a:cs typeface="Arial"/>
                <a:sym typeface="Arial"/>
              </a:rPr>
              <a:t>Art. 46, CF/88. O Senado Federal compõe-se de representantes dos Estados e do Distrito Federal, eleitos segundo o princípio majoritário.</a:t>
            </a:r>
          </a:p>
          <a:p>
            <a:pPr indent="-228600" lvl="0" marL="457200">
              <a:spcBef>
                <a:spcPts val="0"/>
              </a:spcBef>
              <a:buClr>
                <a:srgbClr val="FFFFFF"/>
              </a:buClr>
              <a:buFont typeface="Arial"/>
              <a:buChar char="-"/>
            </a:pPr>
            <a:r>
              <a:rPr lang="pt-BR">
                <a:solidFill>
                  <a:srgbClr val="FFFFFF"/>
                </a:solidFill>
                <a:latin typeface="Arial"/>
                <a:ea typeface="Arial"/>
                <a:cs typeface="Arial"/>
                <a:sym typeface="Arial"/>
              </a:rPr>
              <a:t>São eleitos pelo povo</a:t>
            </a: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32001"/>
        </a:solidFill>
      </p:bgPr>
    </p:bg>
    <p:spTree>
      <p:nvGrpSpPr>
        <p:cNvPr id="117" name="Shape 117"/>
        <p:cNvGrpSpPr/>
        <p:nvPr/>
      </p:nvGrpSpPr>
      <p:grpSpPr>
        <a:xfrm>
          <a:off x="0" y="0"/>
          <a:ext cx="0" cy="0"/>
          <a:chOff x="0" y="0"/>
          <a:chExt cx="0" cy="0"/>
        </a:xfrm>
      </p:grpSpPr>
      <p:sp>
        <p:nvSpPr>
          <p:cNvPr id="118" name="Shape 118"/>
          <p:cNvSpPr txBox="1"/>
          <p:nvPr>
            <p:ph type="title"/>
          </p:nvPr>
        </p:nvSpPr>
        <p:spPr>
          <a:xfrm>
            <a:off x="311700" y="445025"/>
            <a:ext cx="8520600" cy="572700"/>
          </a:xfrm>
          <a:prstGeom prst="rect">
            <a:avLst/>
          </a:prstGeom>
        </p:spPr>
        <p:txBody>
          <a:bodyPr anchorCtr="0" anchor="t" bIns="91425" lIns="91425" rIns="91425" wrap="square" tIns="91425">
            <a:noAutofit/>
          </a:bodyPr>
          <a:lstStyle/>
          <a:p>
            <a:pPr lvl="0">
              <a:spcBef>
                <a:spcPts val="0"/>
              </a:spcBef>
              <a:buNone/>
            </a:pPr>
            <a:r>
              <a:rPr lang="pt-BR"/>
              <a:t>Poder Executivo</a:t>
            </a:r>
          </a:p>
        </p:txBody>
      </p:sp>
      <p:sp>
        <p:nvSpPr>
          <p:cNvPr id="119" name="Shape 119"/>
          <p:cNvSpPr txBox="1"/>
          <p:nvPr>
            <p:ph idx="1" type="body"/>
          </p:nvPr>
        </p:nvSpPr>
        <p:spPr>
          <a:xfrm>
            <a:off x="311700" y="1152475"/>
            <a:ext cx="8520600" cy="3416400"/>
          </a:xfrm>
          <a:prstGeom prst="rect">
            <a:avLst/>
          </a:prstGeom>
        </p:spPr>
        <p:txBody>
          <a:bodyPr anchorCtr="0" anchor="t" bIns="91425" lIns="91425" rIns="91425" wrap="square" tIns="91425">
            <a:noAutofit/>
          </a:bodyPr>
          <a:lstStyle/>
          <a:p>
            <a:pPr lvl="0" rtl="0" algn="just">
              <a:lnSpc>
                <a:spcPct val="100000"/>
              </a:lnSpc>
              <a:spcBef>
                <a:spcPts val="0"/>
              </a:spcBef>
              <a:spcAft>
                <a:spcPts val="0"/>
              </a:spcAft>
              <a:buNone/>
            </a:pPr>
            <a:r>
              <a:rPr lang="pt-BR" sz="2300">
                <a:solidFill>
                  <a:schemeClr val="dk1"/>
                </a:solidFill>
                <a:latin typeface="Calibri"/>
                <a:ea typeface="Calibri"/>
                <a:cs typeface="Calibri"/>
                <a:sym typeface="Calibri"/>
              </a:rPr>
              <a:t>	É o responsável pela execução das leis existentes e pela administração pública. </a:t>
            </a:r>
          </a:p>
          <a:p>
            <a:pPr lvl="0" rtl="0" algn="just">
              <a:lnSpc>
                <a:spcPct val="100000"/>
              </a:lnSpc>
              <a:spcBef>
                <a:spcPts val="0"/>
              </a:spcBef>
              <a:spcAft>
                <a:spcPts val="0"/>
              </a:spcAft>
              <a:buClr>
                <a:srgbClr val="000000"/>
              </a:buClr>
              <a:buSzPct val="25000"/>
              <a:buFont typeface="Arial"/>
              <a:buNone/>
            </a:pPr>
            <a:r>
              <a:t/>
            </a:r>
            <a:endParaRPr sz="2300">
              <a:solidFill>
                <a:schemeClr val="dk1"/>
              </a:solidFill>
              <a:latin typeface="Calibri"/>
              <a:ea typeface="Calibri"/>
              <a:cs typeface="Calibri"/>
              <a:sym typeface="Calibri"/>
            </a:endParaRPr>
          </a:p>
          <a:p>
            <a:pPr lvl="0" rtl="0" algn="just">
              <a:lnSpc>
                <a:spcPct val="100000"/>
              </a:lnSpc>
              <a:spcBef>
                <a:spcPts val="0"/>
              </a:spcBef>
              <a:spcAft>
                <a:spcPts val="0"/>
              </a:spcAft>
              <a:buNone/>
            </a:pPr>
            <a:r>
              <a:rPr lang="pt-BR" sz="2300">
                <a:solidFill>
                  <a:schemeClr val="dk1"/>
                </a:solidFill>
                <a:latin typeface="Calibri"/>
                <a:ea typeface="Calibri"/>
                <a:cs typeface="Calibri"/>
                <a:sym typeface="Calibri"/>
              </a:rPr>
              <a:t>	É o poder que dirige a política econômico-social do Estado, que estabelece as metas e programas a serem cumpridos, enfim, que governa o Estado. </a:t>
            </a:r>
          </a:p>
          <a:p>
            <a:pPr lvl="0" rtl="0" algn="just">
              <a:lnSpc>
                <a:spcPct val="100000"/>
              </a:lnSpc>
              <a:spcBef>
                <a:spcPts val="0"/>
              </a:spcBef>
              <a:spcAft>
                <a:spcPts val="0"/>
              </a:spcAft>
              <a:buClr>
                <a:srgbClr val="000000"/>
              </a:buClr>
              <a:buSzPct val="25000"/>
              <a:buFont typeface="Arial"/>
              <a:buNone/>
            </a:pPr>
            <a:r>
              <a:t/>
            </a:r>
            <a:endParaRPr sz="2300">
              <a:solidFill>
                <a:schemeClr val="dk1"/>
              </a:solidFill>
              <a:latin typeface="Calibri"/>
              <a:ea typeface="Calibri"/>
              <a:cs typeface="Calibri"/>
              <a:sym typeface="Calibri"/>
            </a:endParaRPr>
          </a:p>
          <a:p>
            <a:pPr lvl="0" rtl="0" algn="just">
              <a:lnSpc>
                <a:spcPct val="100000"/>
              </a:lnSpc>
              <a:spcBef>
                <a:spcPts val="0"/>
              </a:spcBef>
              <a:spcAft>
                <a:spcPts val="0"/>
              </a:spcAft>
              <a:buClr>
                <a:srgbClr val="000000"/>
              </a:buClr>
              <a:buSzPct val="25000"/>
              <a:buFont typeface="Arial"/>
              <a:buNone/>
            </a:pPr>
            <a:r>
              <a:rPr lang="pt-BR" sz="2300">
                <a:solidFill>
                  <a:schemeClr val="dk1"/>
                </a:solidFill>
                <a:latin typeface="Calibri"/>
                <a:ea typeface="Calibri"/>
                <a:cs typeface="Calibri"/>
                <a:sym typeface="Calibri"/>
              </a:rPr>
              <a:t>	Órgãos constitucionais que tem por função a prática de atos de chefia de estado, de governo e de administração. </a:t>
            </a: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32001"/>
        </a:solidFill>
      </p:bgPr>
    </p:bg>
    <p:spTree>
      <p:nvGrpSpPr>
        <p:cNvPr id="123" name="Shape 123"/>
        <p:cNvGrpSpPr/>
        <p:nvPr/>
      </p:nvGrpSpPr>
      <p:grpSpPr>
        <a:xfrm>
          <a:off x="0" y="0"/>
          <a:ext cx="0" cy="0"/>
          <a:chOff x="0" y="0"/>
          <a:chExt cx="0" cy="0"/>
        </a:xfrm>
      </p:grpSpPr>
      <p:sp>
        <p:nvSpPr>
          <p:cNvPr id="124" name="Shape 124"/>
          <p:cNvSpPr txBox="1"/>
          <p:nvPr>
            <p:ph type="title"/>
          </p:nvPr>
        </p:nvSpPr>
        <p:spPr>
          <a:xfrm>
            <a:off x="311700" y="445025"/>
            <a:ext cx="8520600" cy="572700"/>
          </a:xfrm>
          <a:prstGeom prst="rect">
            <a:avLst/>
          </a:prstGeom>
        </p:spPr>
        <p:txBody>
          <a:bodyPr anchorCtr="0" anchor="t" bIns="91425" lIns="91425" rIns="91425" wrap="square" tIns="91425">
            <a:noAutofit/>
          </a:bodyPr>
          <a:lstStyle/>
          <a:p>
            <a:pPr lvl="0">
              <a:spcBef>
                <a:spcPts val="0"/>
              </a:spcBef>
              <a:buNone/>
            </a:pPr>
            <a:r>
              <a:rPr lang="pt-BR"/>
              <a:t>Poder Judiciário</a:t>
            </a:r>
          </a:p>
        </p:txBody>
      </p:sp>
      <p:sp>
        <p:nvSpPr>
          <p:cNvPr id="125" name="Shape 125"/>
          <p:cNvSpPr txBox="1"/>
          <p:nvPr>
            <p:ph idx="1" type="body"/>
          </p:nvPr>
        </p:nvSpPr>
        <p:spPr>
          <a:xfrm>
            <a:off x="311700" y="1152475"/>
            <a:ext cx="8520600" cy="3416400"/>
          </a:xfrm>
          <a:prstGeom prst="rect">
            <a:avLst/>
          </a:prstGeom>
        </p:spPr>
        <p:txBody>
          <a:bodyPr anchorCtr="0" anchor="t" bIns="91425" lIns="91425" rIns="91425" wrap="square" tIns="91425">
            <a:noAutofit/>
          </a:bodyPr>
          <a:lstStyle/>
          <a:p>
            <a:pPr lvl="0" rtl="0">
              <a:lnSpc>
                <a:spcPct val="100000"/>
              </a:lnSpc>
              <a:spcBef>
                <a:spcPts val="0"/>
              </a:spcBef>
              <a:spcAft>
                <a:spcPts val="0"/>
              </a:spcAft>
              <a:buClr>
                <a:srgbClr val="000000"/>
              </a:buClr>
              <a:buSzPct val="25000"/>
              <a:buFont typeface="Arial"/>
              <a:buNone/>
            </a:pPr>
            <a:r>
              <a:rPr lang="pt-BR">
                <a:solidFill>
                  <a:schemeClr val="dk1"/>
                </a:solidFill>
                <a:latin typeface="Calibri"/>
                <a:ea typeface="Calibri"/>
                <a:cs typeface="Calibri"/>
                <a:sym typeface="Calibri"/>
              </a:rPr>
              <a:t>É o poder com função jurisdicional, que julga as situações concretas de acordo com a legislação.</a:t>
            </a:r>
          </a:p>
          <a:p>
            <a:pPr lvl="0" rtl="0" algn="ctr">
              <a:lnSpc>
                <a:spcPct val="100000"/>
              </a:lnSpc>
              <a:spcBef>
                <a:spcPts val="0"/>
              </a:spcBef>
              <a:spcAft>
                <a:spcPts val="0"/>
              </a:spcAft>
              <a:buNone/>
            </a:pPr>
            <a:r>
              <a:rPr b="1" lang="pt-BR" sz="1500">
                <a:solidFill>
                  <a:schemeClr val="dk1"/>
                </a:solidFill>
                <a:latin typeface="Calibri"/>
                <a:ea typeface="Calibri"/>
                <a:cs typeface="Calibri"/>
                <a:sym typeface="Calibri"/>
              </a:rPr>
              <a:t>Divisão de Competências</a:t>
            </a:r>
          </a:p>
          <a:p>
            <a:pPr indent="-311150" lvl="0" marL="342900" rtl="0">
              <a:lnSpc>
                <a:spcPct val="100000"/>
              </a:lnSpc>
              <a:spcBef>
                <a:spcPts val="0"/>
              </a:spcBef>
              <a:spcAft>
                <a:spcPts val="0"/>
              </a:spcAft>
              <a:buClr>
                <a:schemeClr val="dk1"/>
              </a:buClr>
              <a:buSzPct val="100000"/>
              <a:buFont typeface="Arial"/>
              <a:buChar char="•"/>
            </a:pPr>
            <a:r>
              <a:rPr b="1" lang="pt-BR" sz="1500">
                <a:solidFill>
                  <a:schemeClr val="dk1"/>
                </a:solidFill>
                <a:latin typeface="Calibri"/>
                <a:ea typeface="Calibri"/>
                <a:cs typeface="Calibri"/>
                <a:sym typeface="Calibri"/>
              </a:rPr>
              <a:t>Justiça Estadual (Comum) </a:t>
            </a:r>
            <a:r>
              <a:rPr lang="pt-BR" sz="1500">
                <a:solidFill>
                  <a:schemeClr val="dk1"/>
                </a:solidFill>
                <a:latin typeface="Calibri"/>
                <a:ea typeface="Calibri"/>
                <a:cs typeface="Calibri"/>
                <a:sym typeface="Calibri"/>
              </a:rPr>
              <a:t>[Civil e Penal] - busca solucionar conflitos que possam surgir entre pessoas, empresas, instituições e impõe penas àqueles que cometem algum crime;</a:t>
            </a:r>
          </a:p>
          <a:p>
            <a:pPr lvl="0" rtl="0">
              <a:lnSpc>
                <a:spcPct val="100000"/>
              </a:lnSpc>
              <a:spcBef>
                <a:spcPts val="0"/>
              </a:spcBef>
              <a:spcAft>
                <a:spcPts val="0"/>
              </a:spcAft>
              <a:buNone/>
            </a:pPr>
            <a:r>
              <a:t/>
            </a:r>
            <a:endParaRPr sz="1500">
              <a:solidFill>
                <a:schemeClr val="dk1"/>
              </a:solidFill>
              <a:latin typeface="Calibri"/>
              <a:ea typeface="Calibri"/>
              <a:cs typeface="Calibri"/>
              <a:sym typeface="Calibri"/>
            </a:endParaRPr>
          </a:p>
          <a:p>
            <a:pPr indent="-311150" lvl="0" marL="342900" rtl="0">
              <a:lnSpc>
                <a:spcPct val="100000"/>
              </a:lnSpc>
              <a:spcBef>
                <a:spcPts val="0"/>
              </a:spcBef>
              <a:spcAft>
                <a:spcPts val="0"/>
              </a:spcAft>
              <a:buClr>
                <a:schemeClr val="dk1"/>
              </a:buClr>
              <a:buSzPct val="100000"/>
              <a:buFont typeface="Arial"/>
              <a:buChar char="•"/>
            </a:pPr>
            <a:r>
              <a:rPr b="1" lang="pt-BR" sz="1500">
                <a:solidFill>
                  <a:schemeClr val="dk1"/>
                </a:solidFill>
                <a:latin typeface="Calibri"/>
                <a:ea typeface="Calibri"/>
                <a:cs typeface="Calibri"/>
                <a:sym typeface="Calibri"/>
              </a:rPr>
              <a:t>Justiça Federal (Comum) </a:t>
            </a:r>
            <a:r>
              <a:rPr lang="pt-BR" sz="1500">
                <a:solidFill>
                  <a:schemeClr val="dk1"/>
                </a:solidFill>
                <a:latin typeface="Calibri"/>
                <a:ea typeface="Calibri"/>
                <a:cs typeface="Calibri"/>
                <a:sym typeface="Calibri"/>
              </a:rPr>
              <a:t>- </a:t>
            </a:r>
            <a:r>
              <a:rPr lang="pt-BR" sz="1500" u="sng">
                <a:solidFill>
                  <a:srgbClr val="0000FF"/>
                </a:solidFill>
                <a:latin typeface="Calibri"/>
                <a:ea typeface="Calibri"/>
                <a:cs typeface="Calibri"/>
                <a:sym typeface="Calibri"/>
                <a:hlinkClick r:id="rId3"/>
              </a:rPr>
              <a:t> </a:t>
            </a:r>
            <a:r>
              <a:rPr lang="pt-BR" sz="1500">
                <a:solidFill>
                  <a:schemeClr val="dk1"/>
                </a:solidFill>
                <a:latin typeface="Calibri"/>
                <a:ea typeface="Calibri"/>
                <a:cs typeface="Calibri"/>
                <a:sym typeface="Calibri"/>
              </a:rPr>
              <a:t>julga casos que forem de interesse da União, das autarquias ou das empresas públicas;</a:t>
            </a:r>
          </a:p>
          <a:p>
            <a:pPr lvl="0" rtl="0">
              <a:lnSpc>
                <a:spcPct val="100000"/>
              </a:lnSpc>
              <a:spcBef>
                <a:spcPts val="0"/>
              </a:spcBef>
              <a:spcAft>
                <a:spcPts val="0"/>
              </a:spcAft>
              <a:buNone/>
            </a:pPr>
            <a:r>
              <a:t/>
            </a:r>
            <a:endParaRPr sz="1500">
              <a:solidFill>
                <a:schemeClr val="dk1"/>
              </a:solidFill>
              <a:latin typeface="Calibri"/>
              <a:ea typeface="Calibri"/>
              <a:cs typeface="Calibri"/>
              <a:sym typeface="Calibri"/>
            </a:endParaRPr>
          </a:p>
          <a:p>
            <a:pPr indent="-311150" lvl="0" marL="342900" rtl="0">
              <a:lnSpc>
                <a:spcPct val="100000"/>
              </a:lnSpc>
              <a:spcBef>
                <a:spcPts val="0"/>
              </a:spcBef>
              <a:spcAft>
                <a:spcPts val="0"/>
              </a:spcAft>
              <a:buClr>
                <a:schemeClr val="dk1"/>
              </a:buClr>
              <a:buSzPct val="100000"/>
              <a:buFont typeface="Arial"/>
              <a:buChar char="•"/>
            </a:pPr>
            <a:r>
              <a:rPr b="1" lang="pt-BR" sz="1500">
                <a:solidFill>
                  <a:schemeClr val="dk1"/>
                </a:solidFill>
                <a:latin typeface="Calibri"/>
                <a:ea typeface="Calibri"/>
                <a:cs typeface="Calibri"/>
                <a:sym typeface="Calibri"/>
              </a:rPr>
              <a:t>Justiça do Trabalho (Especializada) - b</a:t>
            </a:r>
            <a:r>
              <a:rPr lang="pt-BR" sz="1500">
                <a:solidFill>
                  <a:schemeClr val="dk1"/>
                </a:solidFill>
                <a:latin typeface="Calibri"/>
                <a:ea typeface="Calibri"/>
                <a:cs typeface="Calibri"/>
                <a:sym typeface="Calibri"/>
              </a:rPr>
              <a:t>usca resolver conflitos entre trabalhadores e empregadores;</a:t>
            </a:r>
          </a:p>
          <a:p>
            <a:pPr lvl="0" rtl="0">
              <a:lnSpc>
                <a:spcPct val="100000"/>
              </a:lnSpc>
              <a:spcBef>
                <a:spcPts val="0"/>
              </a:spcBef>
              <a:spcAft>
                <a:spcPts val="0"/>
              </a:spcAft>
              <a:buNone/>
            </a:pPr>
            <a:r>
              <a:t/>
            </a:r>
            <a:endParaRPr sz="1500">
              <a:solidFill>
                <a:schemeClr val="dk1"/>
              </a:solidFill>
              <a:latin typeface="Calibri"/>
              <a:ea typeface="Calibri"/>
              <a:cs typeface="Calibri"/>
              <a:sym typeface="Calibri"/>
            </a:endParaRPr>
          </a:p>
          <a:p>
            <a:pPr indent="-311150" lvl="0" marL="342900" rtl="0">
              <a:lnSpc>
                <a:spcPct val="100000"/>
              </a:lnSpc>
              <a:spcBef>
                <a:spcPts val="0"/>
              </a:spcBef>
              <a:spcAft>
                <a:spcPts val="0"/>
              </a:spcAft>
              <a:buClr>
                <a:schemeClr val="dk1"/>
              </a:buClr>
              <a:buSzPct val="100000"/>
              <a:buFont typeface="Arial"/>
              <a:buChar char="•"/>
            </a:pPr>
            <a:r>
              <a:rPr b="1" lang="pt-BR" sz="1500">
                <a:solidFill>
                  <a:schemeClr val="dk1"/>
                </a:solidFill>
                <a:latin typeface="Calibri"/>
                <a:ea typeface="Calibri"/>
                <a:cs typeface="Calibri"/>
                <a:sym typeface="Calibri"/>
              </a:rPr>
              <a:t>Justiça Eleitoral (Especializada</a:t>
            </a:r>
            <a:r>
              <a:rPr lang="pt-BR" sz="1500">
                <a:solidFill>
                  <a:schemeClr val="dk1"/>
                </a:solidFill>
                <a:latin typeface="Calibri"/>
                <a:ea typeface="Calibri"/>
                <a:cs typeface="Calibri"/>
                <a:sym typeface="Calibri"/>
              </a:rPr>
              <a:t>)- existe para garantir que o processo eleitoral seja democrático;</a:t>
            </a:r>
          </a:p>
          <a:p>
            <a:pPr lvl="0" rtl="0">
              <a:lnSpc>
                <a:spcPct val="100000"/>
              </a:lnSpc>
              <a:spcBef>
                <a:spcPts val="0"/>
              </a:spcBef>
              <a:spcAft>
                <a:spcPts val="0"/>
              </a:spcAft>
              <a:buNone/>
            </a:pPr>
            <a:r>
              <a:t/>
            </a:r>
            <a:endParaRPr sz="1500">
              <a:solidFill>
                <a:schemeClr val="dk1"/>
              </a:solidFill>
              <a:latin typeface="Calibri"/>
              <a:ea typeface="Calibri"/>
              <a:cs typeface="Calibri"/>
              <a:sym typeface="Calibri"/>
            </a:endParaRPr>
          </a:p>
          <a:p>
            <a:pPr indent="-311150" lvl="0" marL="342900" rtl="0">
              <a:lnSpc>
                <a:spcPct val="100000"/>
              </a:lnSpc>
              <a:spcBef>
                <a:spcPts val="0"/>
              </a:spcBef>
              <a:spcAft>
                <a:spcPts val="0"/>
              </a:spcAft>
              <a:buClr>
                <a:schemeClr val="dk1"/>
              </a:buClr>
              <a:buSzPct val="100000"/>
              <a:buFont typeface="Arial"/>
              <a:buChar char="•"/>
            </a:pPr>
            <a:r>
              <a:rPr b="1" lang="pt-BR" sz="1500">
                <a:solidFill>
                  <a:schemeClr val="dk1"/>
                </a:solidFill>
                <a:latin typeface="Calibri"/>
                <a:ea typeface="Calibri"/>
                <a:cs typeface="Calibri"/>
                <a:sym typeface="Calibri"/>
              </a:rPr>
              <a:t>Justiça Militar (Especializada)</a:t>
            </a:r>
            <a:r>
              <a:rPr lang="pt-BR" sz="1500">
                <a:solidFill>
                  <a:schemeClr val="dk1"/>
                </a:solidFill>
                <a:latin typeface="Calibri"/>
                <a:ea typeface="Calibri"/>
                <a:cs typeface="Calibri"/>
                <a:sym typeface="Calibri"/>
              </a:rPr>
              <a:t> - processa e julga os crimes militares.</a:t>
            </a: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32001"/>
        </a:solidFill>
      </p:bgPr>
    </p:bg>
    <p:spTree>
      <p:nvGrpSpPr>
        <p:cNvPr id="129" name="Shape 129"/>
        <p:cNvGrpSpPr/>
        <p:nvPr/>
      </p:nvGrpSpPr>
      <p:grpSpPr>
        <a:xfrm>
          <a:off x="0" y="0"/>
          <a:ext cx="0" cy="0"/>
          <a:chOff x="0" y="0"/>
          <a:chExt cx="0" cy="0"/>
        </a:xfrm>
      </p:grpSpPr>
      <p:pic>
        <p:nvPicPr>
          <p:cNvPr id="130" name="Shape 130"/>
          <p:cNvPicPr preferRelativeResize="0"/>
          <p:nvPr/>
        </p:nvPicPr>
        <p:blipFill rotWithShape="1">
          <a:blip r:embed="rId3">
            <a:alphaModFix/>
          </a:blip>
          <a:srcRect b="4710" l="0" r="0" t="2748"/>
          <a:stretch/>
        </p:blipFill>
        <p:spPr>
          <a:xfrm>
            <a:off x="1150875" y="314900"/>
            <a:ext cx="6838500" cy="4607100"/>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32001"/>
        </a:solidFill>
      </p:bgPr>
    </p:bg>
    <p:spTree>
      <p:nvGrpSpPr>
        <p:cNvPr id="134" name="Shape 134"/>
        <p:cNvGrpSpPr/>
        <p:nvPr/>
      </p:nvGrpSpPr>
      <p:grpSpPr>
        <a:xfrm>
          <a:off x="0" y="0"/>
          <a:ext cx="0" cy="0"/>
          <a:chOff x="0" y="0"/>
          <a:chExt cx="0" cy="0"/>
        </a:xfrm>
      </p:grpSpPr>
      <p:sp>
        <p:nvSpPr>
          <p:cNvPr id="135" name="Shape 135"/>
          <p:cNvSpPr txBox="1"/>
          <p:nvPr>
            <p:ph idx="1" type="body"/>
          </p:nvPr>
        </p:nvSpPr>
        <p:spPr>
          <a:xfrm>
            <a:off x="311700" y="1152475"/>
            <a:ext cx="8520600" cy="3416400"/>
          </a:xfrm>
          <a:prstGeom prst="rect">
            <a:avLst/>
          </a:prstGeom>
        </p:spPr>
        <p:txBody>
          <a:bodyPr anchorCtr="0" anchor="t" bIns="91425" lIns="91425" rIns="91425" wrap="square" tIns="91425">
            <a:noAutofit/>
          </a:bodyPr>
          <a:lstStyle/>
          <a:p>
            <a:pPr lvl="0" rtl="0" algn="just">
              <a:lnSpc>
                <a:spcPct val="100000"/>
              </a:lnSpc>
              <a:spcBef>
                <a:spcPts val="0"/>
              </a:spcBef>
              <a:spcAft>
                <a:spcPts val="0"/>
              </a:spcAft>
              <a:buClr>
                <a:srgbClr val="000000"/>
              </a:buClr>
              <a:buSzPct val="25000"/>
              <a:buFont typeface="Arial"/>
              <a:buNone/>
            </a:pPr>
            <a:r>
              <a:rPr lang="pt-BR" sz="2300">
                <a:solidFill>
                  <a:schemeClr val="dk1"/>
                </a:solidFill>
                <a:latin typeface="Calibri"/>
                <a:ea typeface="Calibri"/>
                <a:cs typeface="Calibri"/>
                <a:sym typeface="Calibri"/>
              </a:rPr>
              <a:t>Essa divisão é </a:t>
            </a:r>
            <a:r>
              <a:rPr b="1" lang="pt-BR" sz="2300">
                <a:solidFill>
                  <a:schemeClr val="dk1"/>
                </a:solidFill>
                <a:latin typeface="Calibri"/>
                <a:ea typeface="Calibri"/>
                <a:cs typeface="Calibri"/>
                <a:sym typeface="Calibri"/>
              </a:rPr>
              <a:t>geral</a:t>
            </a:r>
            <a:r>
              <a:rPr lang="pt-BR" sz="2300">
                <a:solidFill>
                  <a:schemeClr val="dk1"/>
                </a:solidFill>
                <a:latin typeface="Calibri"/>
                <a:ea typeface="Calibri"/>
                <a:cs typeface="Calibri"/>
                <a:sym typeface="Calibri"/>
              </a:rPr>
              <a:t>, mas não absoluta. </a:t>
            </a:r>
          </a:p>
          <a:p>
            <a:pPr lvl="0" rtl="0" algn="just">
              <a:lnSpc>
                <a:spcPct val="100000"/>
              </a:lnSpc>
              <a:spcBef>
                <a:spcPts val="0"/>
              </a:spcBef>
              <a:spcAft>
                <a:spcPts val="0"/>
              </a:spcAft>
              <a:buClr>
                <a:srgbClr val="000000"/>
              </a:buClr>
              <a:buSzPct val="25000"/>
              <a:buFont typeface="Arial"/>
              <a:buNone/>
            </a:pPr>
            <a:r>
              <a:t/>
            </a:r>
            <a:endParaRPr sz="2300">
              <a:solidFill>
                <a:schemeClr val="dk1"/>
              </a:solidFill>
              <a:latin typeface="Calibri"/>
              <a:ea typeface="Calibri"/>
              <a:cs typeface="Calibri"/>
              <a:sym typeface="Calibri"/>
            </a:endParaRPr>
          </a:p>
          <a:p>
            <a:pPr lvl="0" rtl="0" algn="just">
              <a:lnSpc>
                <a:spcPct val="100000"/>
              </a:lnSpc>
              <a:spcBef>
                <a:spcPts val="0"/>
              </a:spcBef>
              <a:spcAft>
                <a:spcPts val="0"/>
              </a:spcAft>
              <a:buClr>
                <a:srgbClr val="000000"/>
              </a:buClr>
              <a:buSzPct val="25000"/>
              <a:buFont typeface="Arial"/>
              <a:buNone/>
            </a:pPr>
            <a:r>
              <a:rPr lang="pt-BR" sz="2300">
                <a:solidFill>
                  <a:schemeClr val="dk1"/>
                </a:solidFill>
                <a:latin typeface="Calibri"/>
                <a:ea typeface="Calibri"/>
                <a:cs typeface="Calibri"/>
                <a:sym typeface="Calibri"/>
              </a:rPr>
              <a:t>Em alguns casos, previstos na própria Constituição, tem-se o Poder Executivo legislando ou o Poder Legislativo julgando, mas são </a:t>
            </a:r>
            <a:r>
              <a:rPr b="1" lang="pt-BR" sz="2300">
                <a:solidFill>
                  <a:schemeClr val="dk1"/>
                </a:solidFill>
                <a:latin typeface="Calibri"/>
                <a:ea typeface="Calibri"/>
                <a:cs typeface="Calibri"/>
                <a:sym typeface="Calibri"/>
              </a:rPr>
              <a:t>situações de exceção</a:t>
            </a:r>
            <a:r>
              <a:rPr lang="pt-BR" sz="2300">
                <a:solidFill>
                  <a:schemeClr val="dk1"/>
                </a:solidFill>
                <a:latin typeface="Calibri"/>
                <a:ea typeface="Calibri"/>
                <a:cs typeface="Calibri"/>
                <a:sym typeface="Calibri"/>
              </a:rPr>
              <a:t>.</a:t>
            </a: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32001"/>
        </a:solidFill>
      </p:bgPr>
    </p:bg>
    <p:spTree>
      <p:nvGrpSpPr>
        <p:cNvPr id="139" name="Shape 139"/>
        <p:cNvGrpSpPr/>
        <p:nvPr/>
      </p:nvGrpSpPr>
      <p:grpSpPr>
        <a:xfrm>
          <a:off x="0" y="0"/>
          <a:ext cx="0" cy="0"/>
          <a:chOff x="0" y="0"/>
          <a:chExt cx="0" cy="0"/>
        </a:xfrm>
      </p:grpSpPr>
      <p:sp>
        <p:nvSpPr>
          <p:cNvPr id="140" name="Shape 140"/>
          <p:cNvSpPr txBox="1"/>
          <p:nvPr>
            <p:ph type="title"/>
          </p:nvPr>
        </p:nvSpPr>
        <p:spPr>
          <a:xfrm>
            <a:off x="311700" y="445025"/>
            <a:ext cx="8520600" cy="572700"/>
          </a:xfrm>
          <a:prstGeom prst="rect">
            <a:avLst/>
          </a:prstGeom>
        </p:spPr>
        <p:txBody>
          <a:bodyPr anchorCtr="0" anchor="t" bIns="91425" lIns="91425" rIns="91425" wrap="square" tIns="91425">
            <a:noAutofit/>
          </a:bodyPr>
          <a:lstStyle/>
          <a:p>
            <a:pPr lvl="0">
              <a:spcBef>
                <a:spcPts val="0"/>
              </a:spcBef>
              <a:buNone/>
            </a:pPr>
            <a:r>
              <a:rPr lang="pt-BR"/>
              <a:t>Processo Legislativo</a:t>
            </a:r>
          </a:p>
        </p:txBody>
      </p:sp>
      <p:sp>
        <p:nvSpPr>
          <p:cNvPr id="141" name="Shape 141"/>
          <p:cNvSpPr txBox="1"/>
          <p:nvPr>
            <p:ph idx="1" type="body"/>
          </p:nvPr>
        </p:nvSpPr>
        <p:spPr>
          <a:xfrm>
            <a:off x="311700" y="1152475"/>
            <a:ext cx="8520600" cy="3416400"/>
          </a:xfrm>
          <a:prstGeom prst="rect">
            <a:avLst/>
          </a:prstGeom>
        </p:spPr>
        <p:txBody>
          <a:bodyPr anchorCtr="0" anchor="t" bIns="91425" lIns="91425" rIns="91425" wrap="square" tIns="91425">
            <a:noAutofit/>
          </a:bodyPr>
          <a:lstStyle/>
          <a:p>
            <a:pPr lvl="0" rtl="0">
              <a:lnSpc>
                <a:spcPct val="100000"/>
              </a:lnSpc>
              <a:spcBef>
                <a:spcPts val="0"/>
              </a:spcBef>
              <a:spcAft>
                <a:spcPts val="0"/>
              </a:spcAft>
              <a:buClr>
                <a:srgbClr val="000000"/>
              </a:buClr>
              <a:buSzPct val="25000"/>
              <a:buFont typeface="Arial"/>
              <a:buNone/>
            </a:pPr>
            <a:r>
              <a:rPr b="1" lang="pt-BR">
                <a:solidFill>
                  <a:schemeClr val="dk1"/>
                </a:solidFill>
                <a:latin typeface="Calibri"/>
                <a:ea typeface="Calibri"/>
                <a:cs typeface="Calibri"/>
                <a:sym typeface="Calibri"/>
              </a:rPr>
              <a:t>Fases: </a:t>
            </a:r>
          </a:p>
          <a:p>
            <a:pPr lvl="0" rtl="0">
              <a:lnSpc>
                <a:spcPct val="100000"/>
              </a:lnSpc>
              <a:spcBef>
                <a:spcPts val="0"/>
              </a:spcBef>
              <a:spcAft>
                <a:spcPts val="0"/>
              </a:spcAft>
              <a:buClr>
                <a:srgbClr val="000000"/>
              </a:buClr>
              <a:buSzPct val="25000"/>
              <a:buFont typeface="Arial"/>
              <a:buNone/>
            </a:pPr>
            <a:r>
              <a:t/>
            </a:r>
            <a:endParaRPr b="1">
              <a:solidFill>
                <a:schemeClr val="dk1"/>
              </a:solidFill>
              <a:latin typeface="Calibri"/>
              <a:ea typeface="Calibri"/>
              <a:cs typeface="Calibri"/>
              <a:sym typeface="Calibri"/>
            </a:endParaRPr>
          </a:p>
          <a:p>
            <a:pPr indent="-228600" lvl="0" marL="342900" rtl="0">
              <a:lnSpc>
                <a:spcPct val="100000"/>
              </a:lnSpc>
              <a:spcBef>
                <a:spcPts val="0"/>
              </a:spcBef>
              <a:spcAft>
                <a:spcPts val="0"/>
              </a:spcAft>
              <a:buClr>
                <a:schemeClr val="dk1"/>
              </a:buClr>
              <a:buFont typeface="Calibri"/>
              <a:buAutoNum type="alphaLcParenR"/>
            </a:pPr>
            <a:r>
              <a:rPr lang="pt-BR">
                <a:solidFill>
                  <a:schemeClr val="dk1"/>
                </a:solidFill>
                <a:latin typeface="Calibri"/>
                <a:ea typeface="Calibri"/>
                <a:cs typeface="Calibri"/>
                <a:sym typeface="Calibri"/>
              </a:rPr>
              <a:t>iniciativa legislativa; </a:t>
            </a:r>
          </a:p>
          <a:p>
            <a:pPr indent="-342900" lvl="0" marL="342900" rtl="0">
              <a:lnSpc>
                <a:spcPct val="100000"/>
              </a:lnSpc>
              <a:spcBef>
                <a:spcPts val="0"/>
              </a:spcBef>
              <a:spcAft>
                <a:spcPts val="0"/>
              </a:spcAft>
              <a:buClr>
                <a:schemeClr val="dk1"/>
              </a:buClr>
              <a:buSzPct val="100000"/>
              <a:buFont typeface="Calibri"/>
              <a:buNone/>
            </a:pPr>
            <a:r>
              <a:t/>
            </a:r>
            <a:endParaRPr>
              <a:solidFill>
                <a:schemeClr val="dk1"/>
              </a:solidFill>
              <a:latin typeface="Calibri"/>
              <a:ea typeface="Calibri"/>
              <a:cs typeface="Calibri"/>
              <a:sym typeface="Calibri"/>
            </a:endParaRPr>
          </a:p>
          <a:p>
            <a:pPr indent="-228600" lvl="0" marL="342900" rtl="0">
              <a:lnSpc>
                <a:spcPct val="100000"/>
              </a:lnSpc>
              <a:spcBef>
                <a:spcPts val="0"/>
              </a:spcBef>
              <a:spcAft>
                <a:spcPts val="0"/>
              </a:spcAft>
              <a:buClr>
                <a:schemeClr val="dk1"/>
              </a:buClr>
              <a:buFont typeface="Calibri"/>
              <a:buAutoNum type="alphaLcParenR"/>
            </a:pPr>
            <a:r>
              <a:rPr lang="pt-BR">
                <a:solidFill>
                  <a:schemeClr val="dk1"/>
                </a:solidFill>
                <a:latin typeface="Calibri"/>
                <a:ea typeface="Calibri"/>
                <a:cs typeface="Calibri"/>
                <a:sym typeface="Calibri"/>
              </a:rPr>
              <a:t>emendas; </a:t>
            </a:r>
          </a:p>
          <a:p>
            <a:pPr lvl="0" rtl="0">
              <a:lnSpc>
                <a:spcPct val="100000"/>
              </a:lnSpc>
              <a:spcBef>
                <a:spcPts val="0"/>
              </a:spcBef>
              <a:spcAft>
                <a:spcPts val="0"/>
              </a:spcAft>
              <a:buClr>
                <a:srgbClr val="000000"/>
              </a:buClr>
              <a:buSzPct val="25000"/>
              <a:buFont typeface="Arial"/>
              <a:buNone/>
            </a:pPr>
            <a:r>
              <a:t/>
            </a:r>
            <a:endParaRPr>
              <a:solidFill>
                <a:schemeClr val="dk1"/>
              </a:solidFill>
              <a:latin typeface="Calibri"/>
              <a:ea typeface="Calibri"/>
              <a:cs typeface="Calibri"/>
              <a:sym typeface="Calibri"/>
            </a:endParaRPr>
          </a:p>
          <a:p>
            <a:pPr lvl="0" rtl="0">
              <a:lnSpc>
                <a:spcPct val="100000"/>
              </a:lnSpc>
              <a:spcBef>
                <a:spcPts val="0"/>
              </a:spcBef>
              <a:spcAft>
                <a:spcPts val="0"/>
              </a:spcAft>
              <a:buClr>
                <a:srgbClr val="000000"/>
              </a:buClr>
              <a:buSzPct val="25000"/>
              <a:buFont typeface="Arial"/>
              <a:buNone/>
            </a:pPr>
            <a:r>
              <a:rPr lang="pt-BR">
                <a:solidFill>
                  <a:schemeClr val="dk1"/>
                </a:solidFill>
                <a:latin typeface="Calibri"/>
                <a:ea typeface="Calibri"/>
                <a:cs typeface="Calibri"/>
                <a:sym typeface="Calibri"/>
              </a:rPr>
              <a:t>c)  votação; </a:t>
            </a:r>
          </a:p>
          <a:p>
            <a:pPr lvl="0" rtl="0">
              <a:lnSpc>
                <a:spcPct val="100000"/>
              </a:lnSpc>
              <a:spcBef>
                <a:spcPts val="0"/>
              </a:spcBef>
              <a:spcAft>
                <a:spcPts val="0"/>
              </a:spcAft>
              <a:buClr>
                <a:srgbClr val="000000"/>
              </a:buClr>
              <a:buSzPct val="25000"/>
              <a:buFont typeface="Arial"/>
              <a:buNone/>
            </a:pPr>
            <a:r>
              <a:t/>
            </a:r>
            <a:endParaRPr>
              <a:solidFill>
                <a:schemeClr val="dk1"/>
              </a:solidFill>
              <a:latin typeface="Calibri"/>
              <a:ea typeface="Calibri"/>
              <a:cs typeface="Calibri"/>
              <a:sym typeface="Calibri"/>
            </a:endParaRPr>
          </a:p>
          <a:p>
            <a:pPr lvl="0" rtl="0">
              <a:lnSpc>
                <a:spcPct val="100000"/>
              </a:lnSpc>
              <a:spcBef>
                <a:spcPts val="0"/>
              </a:spcBef>
              <a:spcAft>
                <a:spcPts val="0"/>
              </a:spcAft>
              <a:buClr>
                <a:srgbClr val="000000"/>
              </a:buClr>
              <a:buSzPct val="25000"/>
              <a:buFont typeface="Arial"/>
              <a:buNone/>
            </a:pPr>
            <a:r>
              <a:rPr lang="pt-BR">
                <a:solidFill>
                  <a:schemeClr val="dk1"/>
                </a:solidFill>
                <a:latin typeface="Calibri"/>
                <a:ea typeface="Calibri"/>
                <a:cs typeface="Calibri"/>
                <a:sym typeface="Calibri"/>
              </a:rPr>
              <a:t>d)  sanção e veto; </a:t>
            </a:r>
          </a:p>
          <a:p>
            <a:pPr lvl="0" rtl="0">
              <a:lnSpc>
                <a:spcPct val="100000"/>
              </a:lnSpc>
              <a:spcBef>
                <a:spcPts val="0"/>
              </a:spcBef>
              <a:spcAft>
                <a:spcPts val="0"/>
              </a:spcAft>
              <a:buClr>
                <a:srgbClr val="000000"/>
              </a:buClr>
              <a:buSzPct val="25000"/>
              <a:buFont typeface="Arial"/>
              <a:buNone/>
            </a:pPr>
            <a:r>
              <a:t/>
            </a:r>
            <a:endParaRPr>
              <a:solidFill>
                <a:schemeClr val="dk1"/>
              </a:solidFill>
              <a:latin typeface="Calibri"/>
              <a:ea typeface="Calibri"/>
              <a:cs typeface="Calibri"/>
              <a:sym typeface="Calibri"/>
            </a:endParaRPr>
          </a:p>
          <a:p>
            <a:pPr lvl="0" rtl="0">
              <a:lnSpc>
                <a:spcPct val="100000"/>
              </a:lnSpc>
              <a:spcBef>
                <a:spcPts val="0"/>
              </a:spcBef>
              <a:spcAft>
                <a:spcPts val="0"/>
              </a:spcAft>
              <a:buClr>
                <a:srgbClr val="000000"/>
              </a:buClr>
              <a:buSzPct val="25000"/>
              <a:buFont typeface="Arial"/>
              <a:buNone/>
            </a:pPr>
            <a:r>
              <a:rPr lang="pt-BR">
                <a:solidFill>
                  <a:schemeClr val="dk1"/>
                </a:solidFill>
                <a:latin typeface="Calibri"/>
                <a:ea typeface="Calibri"/>
                <a:cs typeface="Calibri"/>
                <a:sym typeface="Calibri"/>
              </a:rPr>
              <a:t>e)  promulgação e publicação.</a:t>
            </a:r>
          </a:p>
          <a:p>
            <a:pPr lvl="0">
              <a:spcBef>
                <a:spcPts val="0"/>
              </a:spcBef>
              <a:buNone/>
            </a:pPr>
            <a:r>
              <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32001"/>
        </a:solidFill>
      </p:bgPr>
    </p:bg>
    <p:spTree>
      <p:nvGrpSpPr>
        <p:cNvPr id="145" name="Shape 145"/>
        <p:cNvGrpSpPr/>
        <p:nvPr/>
      </p:nvGrpSpPr>
      <p:grpSpPr>
        <a:xfrm>
          <a:off x="0" y="0"/>
          <a:ext cx="0" cy="0"/>
          <a:chOff x="0" y="0"/>
          <a:chExt cx="0" cy="0"/>
        </a:xfrm>
      </p:grpSpPr>
      <p:sp>
        <p:nvSpPr>
          <p:cNvPr id="146" name="Shape 146"/>
          <p:cNvSpPr txBox="1"/>
          <p:nvPr>
            <p:ph type="title"/>
          </p:nvPr>
        </p:nvSpPr>
        <p:spPr>
          <a:xfrm>
            <a:off x="311700" y="445025"/>
            <a:ext cx="8520600" cy="572700"/>
          </a:xfrm>
          <a:prstGeom prst="rect">
            <a:avLst/>
          </a:prstGeom>
        </p:spPr>
        <p:txBody>
          <a:bodyPr anchorCtr="0" anchor="t" bIns="91425" lIns="91425" rIns="91425" wrap="square" tIns="91425">
            <a:noAutofit/>
          </a:bodyPr>
          <a:lstStyle/>
          <a:p>
            <a:pPr lvl="0">
              <a:spcBef>
                <a:spcPts val="0"/>
              </a:spcBef>
              <a:buNone/>
            </a:pPr>
            <a:r>
              <a:rPr lang="pt-BR"/>
              <a:t>Iniciativa</a:t>
            </a:r>
          </a:p>
        </p:txBody>
      </p:sp>
      <p:sp>
        <p:nvSpPr>
          <p:cNvPr id="147" name="Shape 147"/>
          <p:cNvSpPr txBox="1"/>
          <p:nvPr>
            <p:ph idx="1" type="body"/>
          </p:nvPr>
        </p:nvSpPr>
        <p:spPr>
          <a:xfrm>
            <a:off x="311700" y="1152475"/>
            <a:ext cx="8520600" cy="3416400"/>
          </a:xfrm>
          <a:prstGeom prst="rect">
            <a:avLst/>
          </a:prstGeom>
        </p:spPr>
        <p:txBody>
          <a:bodyPr anchorCtr="0" anchor="t" bIns="91425" lIns="91425" rIns="91425" wrap="square" tIns="91425">
            <a:noAutofit/>
          </a:bodyPr>
          <a:lstStyle/>
          <a:p>
            <a:pPr lvl="0" rtl="0" algn="just">
              <a:lnSpc>
                <a:spcPct val="100000"/>
              </a:lnSpc>
              <a:spcBef>
                <a:spcPts val="0"/>
              </a:spcBef>
              <a:spcAft>
                <a:spcPts val="0"/>
              </a:spcAft>
              <a:buClr>
                <a:srgbClr val="000000"/>
              </a:buClr>
              <a:buSzPct val="25000"/>
              <a:buFont typeface="Arial"/>
              <a:buNone/>
            </a:pPr>
            <a:r>
              <a:rPr lang="pt-BR" sz="2300">
                <a:solidFill>
                  <a:schemeClr val="dk1"/>
                </a:solidFill>
                <a:latin typeface="Calibri"/>
                <a:ea typeface="Calibri"/>
                <a:cs typeface="Calibri"/>
                <a:sym typeface="Calibri"/>
              </a:rPr>
              <a:t>	</a:t>
            </a:r>
            <a:r>
              <a:rPr lang="pt-BR">
                <a:solidFill>
                  <a:schemeClr val="dk1"/>
                </a:solidFill>
                <a:latin typeface="Calibri"/>
                <a:ea typeface="Calibri"/>
                <a:cs typeface="Calibri"/>
                <a:sym typeface="Calibri"/>
              </a:rPr>
              <a:t>Faculdade que se atribui a alguém ou a algum órgão para apresentar projetos de lei ao Legislativo. </a:t>
            </a:r>
          </a:p>
          <a:p>
            <a:pPr lvl="0" rtl="0" algn="just">
              <a:lnSpc>
                <a:spcPct val="100000"/>
              </a:lnSpc>
              <a:spcBef>
                <a:spcPts val="0"/>
              </a:spcBef>
              <a:spcAft>
                <a:spcPts val="0"/>
              </a:spcAft>
              <a:buClr>
                <a:srgbClr val="000000"/>
              </a:buClr>
              <a:buSzPct val="25000"/>
              <a:buFont typeface="Arial"/>
              <a:buNone/>
            </a:pPr>
            <a:r>
              <a:t/>
            </a:r>
            <a:endParaRPr>
              <a:solidFill>
                <a:schemeClr val="dk1"/>
              </a:solidFill>
              <a:latin typeface="Calibri"/>
              <a:ea typeface="Calibri"/>
              <a:cs typeface="Calibri"/>
              <a:sym typeface="Calibri"/>
            </a:endParaRPr>
          </a:p>
          <a:p>
            <a:pPr lvl="0" rtl="0" algn="just">
              <a:lnSpc>
                <a:spcPct val="100000"/>
              </a:lnSpc>
              <a:spcBef>
                <a:spcPts val="0"/>
              </a:spcBef>
              <a:spcAft>
                <a:spcPts val="0"/>
              </a:spcAft>
              <a:buClr>
                <a:srgbClr val="000000"/>
              </a:buClr>
              <a:buSzPct val="25000"/>
              <a:buFont typeface="Arial"/>
              <a:buNone/>
            </a:pPr>
            <a:r>
              <a:rPr lang="pt-BR">
                <a:solidFill>
                  <a:schemeClr val="dk1"/>
                </a:solidFill>
                <a:latin typeface="Calibri"/>
                <a:ea typeface="Calibri"/>
                <a:cs typeface="Calibri"/>
                <a:sym typeface="Calibri"/>
              </a:rPr>
              <a:t>É conferida </a:t>
            </a:r>
            <a:r>
              <a:rPr b="1" i="1" lang="pt-BR">
                <a:solidFill>
                  <a:schemeClr val="dk1"/>
                </a:solidFill>
                <a:latin typeface="Calibri"/>
                <a:ea typeface="Calibri"/>
                <a:cs typeface="Calibri"/>
                <a:sym typeface="Calibri"/>
              </a:rPr>
              <a:t>concorrentemente</a:t>
            </a:r>
            <a:r>
              <a:rPr lang="pt-BR">
                <a:solidFill>
                  <a:schemeClr val="dk1"/>
                </a:solidFill>
                <a:latin typeface="Calibri"/>
                <a:ea typeface="Calibri"/>
                <a:cs typeface="Calibri"/>
                <a:sym typeface="Calibri"/>
              </a:rPr>
              <a:t> a mais de uma pessoa ou órgão, mas, em casos expressos, é outorgada com </a:t>
            </a:r>
            <a:r>
              <a:rPr b="1" i="1" lang="pt-BR">
                <a:solidFill>
                  <a:schemeClr val="dk1"/>
                </a:solidFill>
                <a:latin typeface="Calibri"/>
                <a:ea typeface="Calibri"/>
                <a:cs typeface="Calibri"/>
                <a:sym typeface="Calibri"/>
              </a:rPr>
              <a:t>exclusividade</a:t>
            </a:r>
            <a:r>
              <a:rPr lang="pt-BR">
                <a:solidFill>
                  <a:schemeClr val="dk1"/>
                </a:solidFill>
                <a:latin typeface="Calibri"/>
                <a:ea typeface="Calibri"/>
                <a:cs typeface="Calibri"/>
                <a:sym typeface="Calibri"/>
              </a:rPr>
              <a:t> a um deles apenas (há matérias que são exclusivas do Presidente da República, do Supremo Tribunal Federal, dos Tribunais Superiores).</a:t>
            </a:r>
          </a:p>
          <a:p>
            <a:pPr lvl="0" rtl="0" algn="just">
              <a:lnSpc>
                <a:spcPct val="100000"/>
              </a:lnSpc>
              <a:spcBef>
                <a:spcPts val="0"/>
              </a:spcBef>
              <a:spcAft>
                <a:spcPts val="0"/>
              </a:spcAft>
              <a:buClr>
                <a:srgbClr val="000000"/>
              </a:buClr>
              <a:buSzPct val="25000"/>
              <a:buFont typeface="Arial"/>
              <a:buNone/>
            </a:pPr>
            <a:r>
              <a:t/>
            </a:r>
            <a:endParaRPr>
              <a:solidFill>
                <a:schemeClr val="dk1"/>
              </a:solidFill>
              <a:latin typeface="Calibri"/>
              <a:ea typeface="Calibri"/>
              <a:cs typeface="Calibri"/>
              <a:sym typeface="Calibri"/>
            </a:endParaRPr>
          </a:p>
          <a:p>
            <a:pPr lvl="0" rtl="0" algn="just">
              <a:lnSpc>
                <a:spcPct val="100000"/>
              </a:lnSpc>
              <a:spcBef>
                <a:spcPts val="0"/>
              </a:spcBef>
              <a:spcAft>
                <a:spcPts val="0"/>
              </a:spcAft>
              <a:buClr>
                <a:srgbClr val="000000"/>
              </a:buClr>
              <a:buSzPct val="25000"/>
              <a:buFont typeface="Arial"/>
              <a:buNone/>
            </a:pPr>
            <a:r>
              <a:rPr lang="pt-BR">
                <a:solidFill>
                  <a:schemeClr val="dk1"/>
                </a:solidFill>
                <a:latin typeface="Calibri"/>
                <a:ea typeface="Calibri"/>
                <a:cs typeface="Calibri"/>
                <a:sym typeface="Calibri"/>
              </a:rPr>
              <a:t>	A população também pode propor, por meio da </a:t>
            </a:r>
            <a:r>
              <a:rPr b="1" lang="pt-BR">
                <a:solidFill>
                  <a:schemeClr val="dk1"/>
                </a:solidFill>
                <a:latin typeface="Calibri"/>
                <a:ea typeface="Calibri"/>
                <a:cs typeface="Calibri"/>
                <a:sym typeface="Calibri"/>
              </a:rPr>
              <a:t>iniciativa popular</a:t>
            </a:r>
            <a:r>
              <a:rPr lang="pt-BR">
                <a:solidFill>
                  <a:schemeClr val="dk1"/>
                </a:solidFill>
                <a:latin typeface="Calibri"/>
                <a:ea typeface="Calibri"/>
                <a:cs typeface="Calibri"/>
                <a:sym typeface="Calibri"/>
              </a:rPr>
              <a:t>: “projeto de lei subscrito por, </a:t>
            </a:r>
            <a:r>
              <a:rPr lang="pt-BR" u="sng">
                <a:solidFill>
                  <a:schemeClr val="dk1"/>
                </a:solidFill>
                <a:latin typeface="Calibri"/>
                <a:ea typeface="Calibri"/>
                <a:cs typeface="Calibri"/>
                <a:sym typeface="Calibri"/>
              </a:rPr>
              <a:t>no mínimo</a:t>
            </a:r>
            <a:r>
              <a:rPr lang="pt-BR">
                <a:solidFill>
                  <a:schemeClr val="dk1"/>
                </a:solidFill>
                <a:latin typeface="Calibri"/>
                <a:ea typeface="Calibri"/>
                <a:cs typeface="Calibri"/>
                <a:sym typeface="Calibri"/>
              </a:rPr>
              <a:t>, </a:t>
            </a:r>
            <a:r>
              <a:rPr lang="pt-BR" u="sng">
                <a:solidFill>
                  <a:schemeClr val="dk1"/>
                </a:solidFill>
                <a:latin typeface="Calibri"/>
                <a:ea typeface="Calibri"/>
                <a:cs typeface="Calibri"/>
                <a:sym typeface="Calibri"/>
              </a:rPr>
              <a:t>um por cento do eleitorado nacional</a:t>
            </a:r>
            <a:r>
              <a:rPr lang="pt-BR">
                <a:solidFill>
                  <a:schemeClr val="dk1"/>
                </a:solidFill>
                <a:latin typeface="Calibri"/>
                <a:ea typeface="Calibri"/>
                <a:cs typeface="Calibri"/>
                <a:sym typeface="Calibri"/>
              </a:rPr>
              <a:t>, </a:t>
            </a:r>
            <a:r>
              <a:rPr lang="pt-BR" u="sng">
                <a:solidFill>
                  <a:schemeClr val="dk1"/>
                </a:solidFill>
                <a:latin typeface="Calibri"/>
                <a:ea typeface="Calibri"/>
                <a:cs typeface="Calibri"/>
                <a:sym typeface="Calibri"/>
              </a:rPr>
              <a:t>distribuído pelo menos por cinco Estados</a:t>
            </a:r>
            <a:r>
              <a:rPr lang="pt-BR">
                <a:solidFill>
                  <a:schemeClr val="dk1"/>
                </a:solidFill>
                <a:latin typeface="Calibri"/>
                <a:ea typeface="Calibri"/>
                <a:cs typeface="Calibri"/>
                <a:sym typeface="Calibri"/>
              </a:rPr>
              <a:t>, </a:t>
            </a:r>
            <a:r>
              <a:rPr lang="pt-BR" u="sng">
                <a:solidFill>
                  <a:schemeClr val="dk1"/>
                </a:solidFill>
                <a:latin typeface="Calibri"/>
                <a:ea typeface="Calibri"/>
                <a:cs typeface="Calibri"/>
                <a:sym typeface="Calibri"/>
              </a:rPr>
              <a:t>com não menos de três décimos por cento dos eleitores de cada um deles</a:t>
            </a:r>
            <a:r>
              <a:rPr lang="pt-BR">
                <a:solidFill>
                  <a:schemeClr val="dk1"/>
                </a:solidFill>
                <a:latin typeface="Calibri"/>
                <a:ea typeface="Calibri"/>
                <a:cs typeface="Calibri"/>
                <a:sym typeface="Calibri"/>
              </a:rPr>
              <a:t>”.</a:t>
            </a: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32001"/>
        </a:solidFill>
      </p:bgPr>
    </p:bg>
    <p:spTree>
      <p:nvGrpSpPr>
        <p:cNvPr id="151" name="Shape 151"/>
        <p:cNvGrpSpPr/>
        <p:nvPr/>
      </p:nvGrpSpPr>
      <p:grpSpPr>
        <a:xfrm>
          <a:off x="0" y="0"/>
          <a:ext cx="0" cy="0"/>
          <a:chOff x="0" y="0"/>
          <a:chExt cx="0" cy="0"/>
        </a:xfrm>
      </p:grpSpPr>
      <p:sp>
        <p:nvSpPr>
          <p:cNvPr id="152" name="Shape 152"/>
          <p:cNvSpPr txBox="1"/>
          <p:nvPr>
            <p:ph type="title"/>
          </p:nvPr>
        </p:nvSpPr>
        <p:spPr>
          <a:xfrm>
            <a:off x="311700" y="281725"/>
            <a:ext cx="8520600" cy="572700"/>
          </a:xfrm>
          <a:prstGeom prst="rect">
            <a:avLst/>
          </a:prstGeom>
        </p:spPr>
        <p:txBody>
          <a:bodyPr anchorCtr="0" anchor="t" bIns="91425" lIns="91425" rIns="91425" wrap="square" tIns="91425">
            <a:noAutofit/>
          </a:bodyPr>
          <a:lstStyle/>
          <a:p>
            <a:pPr lvl="0">
              <a:spcBef>
                <a:spcPts val="0"/>
              </a:spcBef>
              <a:buNone/>
            </a:pPr>
            <a:r>
              <a:rPr lang="pt-BR"/>
              <a:t>Emendas</a:t>
            </a:r>
          </a:p>
        </p:txBody>
      </p:sp>
      <p:sp>
        <p:nvSpPr>
          <p:cNvPr id="153" name="Shape 153"/>
          <p:cNvSpPr txBox="1"/>
          <p:nvPr>
            <p:ph idx="1" type="body"/>
          </p:nvPr>
        </p:nvSpPr>
        <p:spPr>
          <a:xfrm>
            <a:off x="311700" y="907550"/>
            <a:ext cx="8520600" cy="1075200"/>
          </a:xfrm>
          <a:prstGeom prst="rect">
            <a:avLst/>
          </a:prstGeom>
        </p:spPr>
        <p:txBody>
          <a:bodyPr anchorCtr="0" anchor="t" bIns="91425" lIns="91425" rIns="91425" wrap="square" tIns="91425">
            <a:noAutofit/>
          </a:bodyPr>
          <a:lstStyle/>
          <a:p>
            <a:pPr lvl="0" rtl="0" algn="just">
              <a:lnSpc>
                <a:spcPct val="100000"/>
              </a:lnSpc>
              <a:spcBef>
                <a:spcPts val="0"/>
              </a:spcBef>
              <a:spcAft>
                <a:spcPts val="0"/>
              </a:spcAft>
              <a:buClr>
                <a:srgbClr val="000000"/>
              </a:buClr>
              <a:buSzPct val="25000"/>
              <a:buFont typeface="Arial"/>
              <a:buNone/>
            </a:pPr>
            <a:r>
              <a:rPr lang="pt-BR">
                <a:solidFill>
                  <a:schemeClr val="dk1"/>
                </a:solidFill>
                <a:latin typeface="Calibri"/>
                <a:ea typeface="Calibri"/>
                <a:cs typeface="Calibri"/>
                <a:sym typeface="Calibri"/>
              </a:rPr>
              <a:t>O direito de propor emendas é uma faculdade de os membros ou órgãos de cada uma das Casas do Congresso Nacional sugerirem modificações nos interesses relativos à matéria contida em projetos de lei. Proposições apresentadas como acessórias a outras.</a:t>
            </a:r>
          </a:p>
          <a:p>
            <a:pPr lvl="0" rtl="0" algn="just">
              <a:lnSpc>
                <a:spcPct val="100000"/>
              </a:lnSpc>
              <a:spcBef>
                <a:spcPts val="0"/>
              </a:spcBef>
              <a:spcAft>
                <a:spcPts val="0"/>
              </a:spcAft>
              <a:buClr>
                <a:srgbClr val="000000"/>
              </a:buClr>
              <a:buSzPct val="25000"/>
              <a:buFont typeface="Arial"/>
              <a:buNone/>
            </a:pPr>
            <a:r>
              <a:t/>
            </a:r>
            <a:endParaRPr sz="2300">
              <a:solidFill>
                <a:schemeClr val="dk1"/>
              </a:solidFill>
              <a:latin typeface="Calibri"/>
              <a:ea typeface="Calibri"/>
              <a:cs typeface="Calibri"/>
              <a:sym typeface="Calibri"/>
            </a:endParaRPr>
          </a:p>
          <a:p>
            <a:pPr lvl="0">
              <a:spcBef>
                <a:spcPts val="0"/>
              </a:spcBef>
              <a:buNone/>
            </a:pPr>
            <a:r>
              <a:t/>
            </a:r>
            <a:endParaRPr/>
          </a:p>
        </p:txBody>
      </p:sp>
      <p:sp>
        <p:nvSpPr>
          <p:cNvPr id="154" name="Shape 154"/>
          <p:cNvSpPr txBox="1"/>
          <p:nvPr>
            <p:ph type="title"/>
          </p:nvPr>
        </p:nvSpPr>
        <p:spPr>
          <a:xfrm>
            <a:off x="311700" y="2035875"/>
            <a:ext cx="8520600" cy="572700"/>
          </a:xfrm>
          <a:prstGeom prst="rect">
            <a:avLst/>
          </a:prstGeom>
        </p:spPr>
        <p:txBody>
          <a:bodyPr anchorCtr="0" anchor="t" bIns="91425" lIns="91425" rIns="91425" wrap="square" tIns="91425">
            <a:noAutofit/>
          </a:bodyPr>
          <a:lstStyle/>
          <a:p>
            <a:pPr lvl="0" rtl="0">
              <a:spcBef>
                <a:spcPts val="0"/>
              </a:spcBef>
              <a:buNone/>
            </a:pPr>
            <a:r>
              <a:rPr lang="pt-BR"/>
              <a:t>Votação</a:t>
            </a:r>
          </a:p>
        </p:txBody>
      </p:sp>
      <p:sp>
        <p:nvSpPr>
          <p:cNvPr id="155" name="Shape 155"/>
          <p:cNvSpPr txBox="1"/>
          <p:nvPr/>
        </p:nvSpPr>
        <p:spPr>
          <a:xfrm>
            <a:off x="354150" y="2661700"/>
            <a:ext cx="8435700" cy="879300"/>
          </a:xfrm>
          <a:prstGeom prst="rect">
            <a:avLst/>
          </a:prstGeom>
          <a:noFill/>
          <a:ln>
            <a:noFill/>
          </a:ln>
        </p:spPr>
        <p:txBody>
          <a:bodyPr anchorCtr="0" anchor="ctr" bIns="91425" lIns="91425" rIns="91425" wrap="square" tIns="91425">
            <a:noAutofit/>
          </a:bodyPr>
          <a:lstStyle/>
          <a:p>
            <a:pPr lvl="0" rtl="0" algn="just">
              <a:spcBef>
                <a:spcPts val="0"/>
              </a:spcBef>
              <a:buNone/>
            </a:pPr>
            <a:r>
              <a:rPr lang="pt-BR" sz="1800">
                <a:solidFill>
                  <a:schemeClr val="dk1"/>
                </a:solidFill>
                <a:latin typeface="Calibri"/>
                <a:ea typeface="Calibri"/>
                <a:cs typeface="Calibri"/>
                <a:sym typeface="Calibri"/>
              </a:rPr>
              <a:t>Ato coletivo das casas do Congresso Nacional. É, geralmente, precedida de estudos e pareceres de comissões técnicas e de debates em plenário</a:t>
            </a: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32001"/>
        </a:solidFill>
      </p:bgPr>
    </p:bg>
    <p:spTree>
      <p:nvGrpSpPr>
        <p:cNvPr id="159" name="Shape 159"/>
        <p:cNvGrpSpPr/>
        <p:nvPr/>
      </p:nvGrpSpPr>
      <p:grpSpPr>
        <a:xfrm>
          <a:off x="0" y="0"/>
          <a:ext cx="0" cy="0"/>
          <a:chOff x="0" y="0"/>
          <a:chExt cx="0" cy="0"/>
        </a:xfrm>
      </p:grpSpPr>
      <p:sp>
        <p:nvSpPr>
          <p:cNvPr id="160" name="Shape 160"/>
          <p:cNvSpPr txBox="1"/>
          <p:nvPr>
            <p:ph type="title"/>
          </p:nvPr>
        </p:nvSpPr>
        <p:spPr>
          <a:xfrm>
            <a:off x="253375" y="176750"/>
            <a:ext cx="8520600" cy="572700"/>
          </a:xfrm>
          <a:prstGeom prst="rect">
            <a:avLst/>
          </a:prstGeom>
        </p:spPr>
        <p:txBody>
          <a:bodyPr anchorCtr="0" anchor="t" bIns="91425" lIns="91425" rIns="91425" wrap="square" tIns="91425">
            <a:noAutofit/>
          </a:bodyPr>
          <a:lstStyle/>
          <a:p>
            <a:pPr lvl="0">
              <a:spcBef>
                <a:spcPts val="0"/>
              </a:spcBef>
              <a:buNone/>
            </a:pPr>
            <a:r>
              <a:rPr lang="pt-BR"/>
              <a:t>Sanção e Veto</a:t>
            </a:r>
          </a:p>
          <a:p>
            <a:pPr lvl="0">
              <a:spcBef>
                <a:spcPts val="0"/>
              </a:spcBef>
              <a:buNone/>
            </a:pPr>
            <a:r>
              <a:t/>
            </a:r>
            <a:endParaRPr/>
          </a:p>
        </p:txBody>
      </p:sp>
      <p:sp>
        <p:nvSpPr>
          <p:cNvPr id="161" name="Shape 161"/>
          <p:cNvSpPr txBox="1"/>
          <p:nvPr>
            <p:ph idx="1" type="body"/>
          </p:nvPr>
        </p:nvSpPr>
        <p:spPr>
          <a:xfrm>
            <a:off x="311700" y="749450"/>
            <a:ext cx="8520600" cy="3416400"/>
          </a:xfrm>
          <a:prstGeom prst="rect">
            <a:avLst/>
          </a:prstGeom>
        </p:spPr>
        <p:txBody>
          <a:bodyPr anchorCtr="0" anchor="t" bIns="91425" lIns="91425" rIns="91425" wrap="square" tIns="91425">
            <a:noAutofit/>
          </a:bodyPr>
          <a:lstStyle/>
          <a:p>
            <a:pPr lvl="0" rtl="0" algn="just">
              <a:lnSpc>
                <a:spcPct val="100000"/>
              </a:lnSpc>
              <a:spcBef>
                <a:spcPts val="0"/>
              </a:spcBef>
              <a:spcAft>
                <a:spcPts val="0"/>
              </a:spcAft>
              <a:buClr>
                <a:srgbClr val="000000"/>
              </a:buClr>
              <a:buSzPct val="25000"/>
              <a:buFont typeface="Arial"/>
              <a:buNone/>
            </a:pPr>
            <a:r>
              <a:rPr lang="pt-BR">
                <a:solidFill>
                  <a:schemeClr val="dk1"/>
                </a:solidFill>
                <a:latin typeface="Calibri"/>
                <a:ea typeface="Calibri"/>
                <a:cs typeface="Calibri"/>
                <a:sym typeface="Calibri"/>
              </a:rPr>
              <a:t>Atos legislativos de competência exclusiva do Presidente da República.</a:t>
            </a:r>
          </a:p>
          <a:p>
            <a:pPr lvl="0" rtl="0" algn="just">
              <a:lnSpc>
                <a:spcPct val="100000"/>
              </a:lnSpc>
              <a:spcBef>
                <a:spcPts val="0"/>
              </a:spcBef>
              <a:spcAft>
                <a:spcPts val="0"/>
              </a:spcAft>
              <a:buNone/>
            </a:pPr>
            <a:r>
              <a:t/>
            </a:r>
            <a:endParaRPr>
              <a:solidFill>
                <a:schemeClr val="dk1"/>
              </a:solidFill>
              <a:latin typeface="Calibri"/>
              <a:ea typeface="Calibri"/>
              <a:cs typeface="Calibri"/>
              <a:sym typeface="Calibri"/>
            </a:endParaRPr>
          </a:p>
          <a:p>
            <a:pPr lvl="0" rtl="0" algn="just">
              <a:lnSpc>
                <a:spcPct val="100000"/>
              </a:lnSpc>
              <a:spcBef>
                <a:spcPts val="0"/>
              </a:spcBef>
              <a:spcAft>
                <a:spcPts val="0"/>
              </a:spcAft>
              <a:buClr>
                <a:srgbClr val="000000"/>
              </a:buClr>
              <a:buSzPct val="25000"/>
              <a:buFont typeface="Arial"/>
              <a:buNone/>
            </a:pPr>
            <a:r>
              <a:t/>
            </a:r>
            <a:endParaRPr>
              <a:solidFill>
                <a:schemeClr val="dk1"/>
              </a:solidFill>
              <a:latin typeface="Calibri"/>
              <a:ea typeface="Calibri"/>
              <a:cs typeface="Calibri"/>
              <a:sym typeface="Calibri"/>
            </a:endParaRPr>
          </a:p>
          <a:p>
            <a:pPr lvl="0" rtl="0" algn="just">
              <a:lnSpc>
                <a:spcPct val="100000"/>
              </a:lnSpc>
              <a:spcBef>
                <a:spcPts val="0"/>
              </a:spcBef>
              <a:spcAft>
                <a:spcPts val="0"/>
              </a:spcAft>
              <a:buClr>
                <a:srgbClr val="000000"/>
              </a:buClr>
              <a:buSzPct val="25000"/>
              <a:buFont typeface="Arial"/>
              <a:buNone/>
            </a:pPr>
            <a:r>
              <a:rPr b="1" lang="pt-BR">
                <a:solidFill>
                  <a:schemeClr val="dk1"/>
                </a:solidFill>
                <a:latin typeface="Calibri"/>
                <a:ea typeface="Calibri"/>
                <a:cs typeface="Calibri"/>
                <a:sym typeface="Calibri"/>
              </a:rPr>
              <a:t>Sanção</a:t>
            </a:r>
            <a:r>
              <a:rPr lang="pt-BR">
                <a:solidFill>
                  <a:schemeClr val="dk1"/>
                </a:solidFill>
                <a:latin typeface="Calibri"/>
                <a:ea typeface="Calibri"/>
                <a:cs typeface="Calibri"/>
                <a:sym typeface="Calibri"/>
              </a:rPr>
              <a:t>: </a:t>
            </a:r>
          </a:p>
          <a:p>
            <a:pPr lvl="0" rtl="0" algn="just">
              <a:lnSpc>
                <a:spcPct val="100000"/>
              </a:lnSpc>
              <a:spcBef>
                <a:spcPts val="0"/>
              </a:spcBef>
              <a:spcAft>
                <a:spcPts val="0"/>
              </a:spcAft>
              <a:buClr>
                <a:srgbClr val="000000"/>
              </a:buClr>
              <a:buSzPct val="25000"/>
              <a:buFont typeface="Arial"/>
              <a:buNone/>
            </a:pPr>
            <a:r>
              <a:rPr lang="pt-BR">
                <a:solidFill>
                  <a:schemeClr val="dk1"/>
                </a:solidFill>
                <a:latin typeface="Calibri"/>
                <a:ea typeface="Calibri"/>
                <a:cs typeface="Calibri"/>
                <a:sym typeface="Calibri"/>
              </a:rPr>
              <a:t>Expressa – assinatura; Tácita – silêncio por mais de 15 dias subsequentes.</a:t>
            </a:r>
          </a:p>
          <a:p>
            <a:pPr lvl="0" rtl="0" algn="just">
              <a:lnSpc>
                <a:spcPct val="100000"/>
              </a:lnSpc>
              <a:spcBef>
                <a:spcPts val="0"/>
              </a:spcBef>
              <a:spcAft>
                <a:spcPts val="0"/>
              </a:spcAft>
              <a:buNone/>
            </a:pPr>
            <a:r>
              <a:t/>
            </a:r>
            <a:endParaRPr>
              <a:solidFill>
                <a:schemeClr val="dk1"/>
              </a:solidFill>
              <a:latin typeface="Calibri"/>
              <a:ea typeface="Calibri"/>
              <a:cs typeface="Calibri"/>
              <a:sym typeface="Calibri"/>
            </a:endParaRPr>
          </a:p>
          <a:p>
            <a:pPr lvl="0" rtl="0" algn="just">
              <a:lnSpc>
                <a:spcPct val="100000"/>
              </a:lnSpc>
              <a:spcBef>
                <a:spcPts val="0"/>
              </a:spcBef>
              <a:spcAft>
                <a:spcPts val="0"/>
              </a:spcAft>
              <a:buClr>
                <a:srgbClr val="000000"/>
              </a:buClr>
              <a:buSzPct val="25000"/>
              <a:buFont typeface="Arial"/>
              <a:buNone/>
            </a:pPr>
            <a:r>
              <a:t/>
            </a:r>
            <a:endParaRPr>
              <a:solidFill>
                <a:schemeClr val="dk1"/>
              </a:solidFill>
              <a:latin typeface="Calibri"/>
              <a:ea typeface="Calibri"/>
              <a:cs typeface="Calibri"/>
              <a:sym typeface="Calibri"/>
            </a:endParaRPr>
          </a:p>
          <a:p>
            <a:pPr lvl="0" rtl="0" algn="just">
              <a:lnSpc>
                <a:spcPct val="100000"/>
              </a:lnSpc>
              <a:spcBef>
                <a:spcPts val="0"/>
              </a:spcBef>
              <a:spcAft>
                <a:spcPts val="0"/>
              </a:spcAft>
              <a:buClr>
                <a:srgbClr val="000000"/>
              </a:buClr>
              <a:buSzPct val="25000"/>
              <a:buFont typeface="Arial"/>
              <a:buNone/>
            </a:pPr>
            <a:r>
              <a:rPr b="1" lang="pt-BR">
                <a:solidFill>
                  <a:schemeClr val="dk1"/>
                </a:solidFill>
                <a:latin typeface="Calibri"/>
                <a:ea typeface="Calibri"/>
                <a:cs typeface="Calibri"/>
                <a:sym typeface="Calibri"/>
              </a:rPr>
              <a:t>Veto: </a:t>
            </a:r>
          </a:p>
          <a:p>
            <a:pPr lvl="0" rtl="0" algn="just">
              <a:lnSpc>
                <a:spcPct val="100000"/>
              </a:lnSpc>
              <a:spcBef>
                <a:spcPts val="0"/>
              </a:spcBef>
              <a:spcAft>
                <a:spcPts val="0"/>
              </a:spcAft>
              <a:buClr>
                <a:srgbClr val="000000"/>
              </a:buClr>
              <a:buSzPct val="25000"/>
              <a:buFont typeface="Arial"/>
              <a:buNone/>
            </a:pPr>
            <a:r>
              <a:rPr lang="pt-BR">
                <a:solidFill>
                  <a:schemeClr val="dk1"/>
                </a:solidFill>
                <a:latin typeface="Calibri"/>
                <a:ea typeface="Calibri"/>
                <a:cs typeface="Calibri"/>
                <a:sym typeface="Calibri"/>
              </a:rPr>
              <a:t>Exprimir discordância com o projeto de lei por inconstitucionalidade ou discordância com o interesse público. Pode ser total e incidir sobre todo o projeto de lei ou parcial e recair sobre parte integral do texto. </a:t>
            </a:r>
          </a:p>
          <a:p>
            <a:pPr lvl="0" rtl="0" algn="just">
              <a:lnSpc>
                <a:spcPct val="100000"/>
              </a:lnSpc>
              <a:spcBef>
                <a:spcPts val="0"/>
              </a:spcBef>
              <a:spcAft>
                <a:spcPts val="0"/>
              </a:spcAft>
              <a:buClr>
                <a:srgbClr val="000000"/>
              </a:buClr>
              <a:buSzPct val="25000"/>
              <a:buFont typeface="Arial"/>
              <a:buNone/>
            </a:pPr>
            <a:r>
              <a:t/>
            </a:r>
            <a:endParaRPr>
              <a:solidFill>
                <a:schemeClr val="dk1"/>
              </a:solidFill>
              <a:latin typeface="Calibri"/>
              <a:ea typeface="Calibri"/>
              <a:cs typeface="Calibri"/>
              <a:sym typeface="Calibri"/>
            </a:endParaRPr>
          </a:p>
          <a:p>
            <a:pPr lvl="0" rtl="0" algn="just">
              <a:lnSpc>
                <a:spcPct val="100000"/>
              </a:lnSpc>
              <a:spcBef>
                <a:spcPts val="0"/>
              </a:spcBef>
              <a:spcAft>
                <a:spcPts val="0"/>
              </a:spcAft>
              <a:buClr>
                <a:srgbClr val="000000"/>
              </a:buClr>
              <a:buSzPct val="25000"/>
              <a:buFont typeface="Arial"/>
              <a:buNone/>
            </a:pPr>
            <a:r>
              <a:rPr lang="pt-BR">
                <a:solidFill>
                  <a:schemeClr val="dk1"/>
                </a:solidFill>
                <a:latin typeface="Calibri"/>
                <a:ea typeface="Calibri"/>
                <a:cs typeface="Calibri"/>
                <a:sym typeface="Calibri"/>
              </a:rPr>
              <a:t>	</a:t>
            </a:r>
            <a:r>
              <a:rPr b="1" lang="pt-BR">
                <a:solidFill>
                  <a:schemeClr val="dk1"/>
                </a:solidFill>
                <a:latin typeface="Calibri"/>
                <a:ea typeface="Calibri"/>
                <a:cs typeface="Calibri"/>
                <a:sym typeface="Calibri"/>
              </a:rPr>
              <a:t>O veto é relativo. É enviado ao Presidente do Congresso e poderá ser rejeitado pela maioria absoluta dos Deputados e Senadores. O projeto se transforma em lei, sem sanção.</a:t>
            </a:r>
          </a:p>
          <a:p>
            <a:pPr lvl="0">
              <a:spcBef>
                <a:spcPts val="0"/>
              </a:spcBef>
              <a:buNone/>
            </a:pPr>
            <a:r>
              <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32001"/>
        </a:solidFill>
      </p:bgPr>
    </p:bg>
    <p:spTree>
      <p:nvGrpSpPr>
        <p:cNvPr id="165" name="Shape 165"/>
        <p:cNvGrpSpPr/>
        <p:nvPr/>
      </p:nvGrpSpPr>
      <p:grpSpPr>
        <a:xfrm>
          <a:off x="0" y="0"/>
          <a:ext cx="0" cy="0"/>
          <a:chOff x="0" y="0"/>
          <a:chExt cx="0" cy="0"/>
        </a:xfrm>
      </p:grpSpPr>
      <p:sp>
        <p:nvSpPr>
          <p:cNvPr id="166" name="Shape 166"/>
          <p:cNvSpPr txBox="1"/>
          <p:nvPr>
            <p:ph type="title"/>
          </p:nvPr>
        </p:nvSpPr>
        <p:spPr>
          <a:xfrm>
            <a:off x="311700" y="445025"/>
            <a:ext cx="8520600" cy="572700"/>
          </a:xfrm>
          <a:prstGeom prst="rect">
            <a:avLst/>
          </a:prstGeom>
        </p:spPr>
        <p:txBody>
          <a:bodyPr anchorCtr="0" anchor="t" bIns="91425" lIns="91425" rIns="91425" wrap="square" tIns="91425">
            <a:noAutofit/>
          </a:bodyPr>
          <a:lstStyle/>
          <a:p>
            <a:pPr lvl="0">
              <a:spcBef>
                <a:spcPts val="0"/>
              </a:spcBef>
              <a:buNone/>
            </a:pPr>
            <a:r>
              <a:rPr lang="pt-BR"/>
              <a:t>Promulgação</a:t>
            </a:r>
          </a:p>
        </p:txBody>
      </p:sp>
      <p:sp>
        <p:nvSpPr>
          <p:cNvPr id="167" name="Shape 167"/>
          <p:cNvSpPr txBox="1"/>
          <p:nvPr>
            <p:ph idx="1" type="body"/>
          </p:nvPr>
        </p:nvSpPr>
        <p:spPr>
          <a:xfrm>
            <a:off x="311700" y="1017725"/>
            <a:ext cx="8520600" cy="1623300"/>
          </a:xfrm>
          <a:prstGeom prst="rect">
            <a:avLst/>
          </a:prstGeom>
        </p:spPr>
        <p:txBody>
          <a:bodyPr anchorCtr="0" anchor="t" bIns="91425" lIns="91425" rIns="91425" wrap="square" tIns="91425">
            <a:noAutofit/>
          </a:bodyPr>
          <a:lstStyle/>
          <a:p>
            <a:pPr lvl="0" rtl="0">
              <a:lnSpc>
                <a:spcPct val="100000"/>
              </a:lnSpc>
              <a:spcBef>
                <a:spcPts val="0"/>
              </a:spcBef>
              <a:spcAft>
                <a:spcPts val="0"/>
              </a:spcAft>
              <a:buNone/>
            </a:pPr>
            <a:r>
              <a:rPr lang="pt-BR" sz="2000">
                <a:solidFill>
                  <a:schemeClr val="dk1"/>
                </a:solidFill>
                <a:latin typeface="Calibri"/>
                <a:ea typeface="Calibri"/>
                <a:cs typeface="Calibri"/>
                <a:sym typeface="Calibri"/>
              </a:rPr>
              <a:t>Mera comunicação, aos destinatários da lei de que esta foi criada com determinado conteúdo. A promulgação não faz a lei, mas esta só produz efeitos após a promulgação. </a:t>
            </a:r>
          </a:p>
        </p:txBody>
      </p:sp>
      <p:sp>
        <p:nvSpPr>
          <p:cNvPr id="168" name="Shape 168"/>
          <p:cNvSpPr txBox="1"/>
          <p:nvPr>
            <p:ph type="title"/>
          </p:nvPr>
        </p:nvSpPr>
        <p:spPr>
          <a:xfrm>
            <a:off x="405775" y="2285400"/>
            <a:ext cx="8520600" cy="572700"/>
          </a:xfrm>
          <a:prstGeom prst="rect">
            <a:avLst/>
          </a:prstGeom>
        </p:spPr>
        <p:txBody>
          <a:bodyPr anchorCtr="0" anchor="t" bIns="91425" lIns="91425" rIns="91425" wrap="square" tIns="91425">
            <a:noAutofit/>
          </a:bodyPr>
          <a:lstStyle/>
          <a:p>
            <a:pPr lvl="0">
              <a:spcBef>
                <a:spcPts val="0"/>
              </a:spcBef>
              <a:buNone/>
            </a:pPr>
            <a:r>
              <a:rPr lang="pt-BR"/>
              <a:t>Publicação</a:t>
            </a:r>
          </a:p>
          <a:p>
            <a:pPr lvl="0" rtl="0">
              <a:spcBef>
                <a:spcPts val="0"/>
              </a:spcBef>
              <a:buNone/>
            </a:pPr>
            <a:r>
              <a:t/>
            </a:r>
            <a:endParaRPr/>
          </a:p>
        </p:txBody>
      </p:sp>
      <p:sp>
        <p:nvSpPr>
          <p:cNvPr id="169" name="Shape 169"/>
          <p:cNvSpPr txBox="1"/>
          <p:nvPr/>
        </p:nvSpPr>
        <p:spPr>
          <a:xfrm>
            <a:off x="204900" y="1793600"/>
            <a:ext cx="8734200" cy="3000000"/>
          </a:xfrm>
          <a:prstGeom prst="rect">
            <a:avLst/>
          </a:prstGeom>
          <a:noFill/>
          <a:ln>
            <a:noFill/>
          </a:ln>
        </p:spPr>
        <p:txBody>
          <a:bodyPr anchorCtr="0" anchor="ctr" bIns="91425" lIns="91425" rIns="91425" wrap="square" tIns="91425">
            <a:noAutofit/>
          </a:bodyPr>
          <a:lstStyle/>
          <a:p>
            <a:pPr lvl="0" rtl="0">
              <a:spcBef>
                <a:spcPts val="0"/>
              </a:spcBef>
              <a:buNone/>
            </a:pPr>
            <a:r>
              <a:rPr lang="pt-BR" sz="2000">
                <a:solidFill>
                  <a:schemeClr val="dk1"/>
                </a:solidFill>
                <a:latin typeface="Calibri"/>
                <a:ea typeface="Calibri"/>
                <a:cs typeface="Calibri"/>
                <a:sym typeface="Calibri"/>
              </a:rPr>
              <a:t>Realiza-se pela inserção da lei promulgada no jornal oficial. É condição para que a lei entre em vigor e se torne eficaz.</a:t>
            </a: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32001"/>
        </a:solidFill>
      </p:bgPr>
    </p:bg>
    <p:spTree>
      <p:nvGrpSpPr>
        <p:cNvPr id="64" name="Shape 64"/>
        <p:cNvGrpSpPr/>
        <p:nvPr/>
      </p:nvGrpSpPr>
      <p:grpSpPr>
        <a:xfrm>
          <a:off x="0" y="0"/>
          <a:ext cx="0" cy="0"/>
          <a:chOff x="0" y="0"/>
          <a:chExt cx="0" cy="0"/>
        </a:xfrm>
      </p:grpSpPr>
      <p:sp>
        <p:nvSpPr>
          <p:cNvPr id="65" name="Shape 65"/>
          <p:cNvSpPr txBox="1"/>
          <p:nvPr>
            <p:ph type="title"/>
          </p:nvPr>
        </p:nvSpPr>
        <p:spPr>
          <a:xfrm>
            <a:off x="311700" y="221400"/>
            <a:ext cx="8520600" cy="572700"/>
          </a:xfrm>
          <a:prstGeom prst="rect">
            <a:avLst/>
          </a:prstGeom>
        </p:spPr>
        <p:txBody>
          <a:bodyPr anchorCtr="0" anchor="t" bIns="91425" lIns="91425" rIns="91425" wrap="square" tIns="91425">
            <a:noAutofit/>
          </a:bodyPr>
          <a:lstStyle/>
          <a:p>
            <a:pPr lvl="0">
              <a:spcBef>
                <a:spcPts val="0"/>
              </a:spcBef>
              <a:buNone/>
            </a:pPr>
            <a:r>
              <a:rPr lang="pt-BR"/>
              <a:t>Roteiro</a:t>
            </a:r>
          </a:p>
        </p:txBody>
      </p:sp>
      <p:sp>
        <p:nvSpPr>
          <p:cNvPr id="66" name="Shape 66"/>
          <p:cNvSpPr txBox="1"/>
          <p:nvPr>
            <p:ph idx="1" type="body"/>
          </p:nvPr>
        </p:nvSpPr>
        <p:spPr>
          <a:xfrm>
            <a:off x="390450" y="636650"/>
            <a:ext cx="8520600" cy="4323000"/>
          </a:xfrm>
          <a:prstGeom prst="rect">
            <a:avLst/>
          </a:prstGeom>
        </p:spPr>
        <p:txBody>
          <a:bodyPr anchorCtr="0" anchor="t" bIns="91425" lIns="91425" rIns="91425" wrap="square" tIns="91425">
            <a:noAutofit/>
          </a:bodyPr>
          <a:lstStyle/>
          <a:p>
            <a:pPr lvl="0" rtl="0" algn="ctr">
              <a:spcBef>
                <a:spcPts val="0"/>
              </a:spcBef>
              <a:buNone/>
            </a:pPr>
            <a:r>
              <a:rPr lang="pt-BR" sz="1500"/>
              <a:t>Parte 1 - Conhecendo o Direito Brasileiro</a:t>
            </a:r>
          </a:p>
          <a:p>
            <a:pPr indent="-323850" lvl="0" marL="457200" rtl="0">
              <a:spcBef>
                <a:spcPts val="0"/>
              </a:spcBef>
              <a:buSzPct val="100000"/>
              <a:buChar char="-"/>
            </a:pPr>
            <a:r>
              <a:rPr lang="pt-BR" sz="1500"/>
              <a:t>Separação dos poderes</a:t>
            </a:r>
          </a:p>
          <a:p>
            <a:pPr indent="-323850" lvl="0" marL="457200" rtl="0">
              <a:spcBef>
                <a:spcPts val="0"/>
              </a:spcBef>
              <a:buSzPct val="100000"/>
              <a:buChar char="-"/>
            </a:pPr>
            <a:r>
              <a:rPr lang="pt-BR" sz="1500"/>
              <a:t>Espécies normativas</a:t>
            </a:r>
          </a:p>
          <a:p>
            <a:pPr indent="-323850" lvl="0" marL="457200" rtl="0">
              <a:spcBef>
                <a:spcPts val="0"/>
              </a:spcBef>
              <a:buSzPct val="100000"/>
              <a:buChar char="-"/>
            </a:pPr>
            <a:r>
              <a:rPr lang="pt-BR" sz="1500"/>
              <a:t>Estruturas das Leis</a:t>
            </a:r>
          </a:p>
          <a:p>
            <a:pPr indent="-323850" lvl="0" marL="457200" rtl="0">
              <a:spcBef>
                <a:spcPts val="0"/>
              </a:spcBef>
              <a:buSzPct val="100000"/>
              <a:buChar char="-"/>
            </a:pPr>
            <a:r>
              <a:rPr lang="pt-BR" sz="1500"/>
              <a:t>Estrutura do Texto Legal</a:t>
            </a:r>
          </a:p>
          <a:p>
            <a:pPr lvl="0" rtl="0" algn="ctr">
              <a:spcBef>
                <a:spcPts val="0"/>
              </a:spcBef>
              <a:buNone/>
            </a:pPr>
            <a:r>
              <a:rPr lang="pt-BR" sz="1500"/>
              <a:t>Parte 2 - Direito Ambiental Brasileiro</a:t>
            </a:r>
          </a:p>
          <a:p>
            <a:pPr indent="-323850" lvl="0" marL="457200" rtl="0">
              <a:spcBef>
                <a:spcPts val="0"/>
              </a:spcBef>
              <a:buSzPct val="100000"/>
              <a:buChar char="-"/>
            </a:pPr>
            <a:r>
              <a:rPr lang="pt-BR" sz="1500"/>
              <a:t>Constituição Federal de 1988</a:t>
            </a:r>
          </a:p>
          <a:p>
            <a:pPr indent="-323850" lvl="0" marL="457200" rtl="0">
              <a:spcBef>
                <a:spcPts val="0"/>
              </a:spcBef>
              <a:buSzPct val="100000"/>
              <a:buChar char="-"/>
            </a:pPr>
            <a:r>
              <a:rPr lang="pt-BR" sz="1500"/>
              <a:t>O meio ambiente na Constituição Federal</a:t>
            </a:r>
          </a:p>
          <a:p>
            <a:pPr indent="-323850" lvl="0" marL="457200" rtl="0">
              <a:spcBef>
                <a:spcPts val="0"/>
              </a:spcBef>
              <a:buSzPct val="100000"/>
              <a:buChar char="-"/>
            </a:pPr>
            <a:r>
              <a:rPr lang="pt-BR" sz="1500"/>
              <a:t>Princípios do Direito Ambiental</a:t>
            </a:r>
          </a:p>
          <a:p>
            <a:pPr indent="-323850" lvl="0" marL="457200" rtl="0">
              <a:spcBef>
                <a:spcPts val="0"/>
              </a:spcBef>
              <a:buSzPct val="100000"/>
              <a:buChar char="-"/>
            </a:pPr>
            <a:r>
              <a:rPr lang="pt-BR" sz="1500"/>
              <a:t>Política Nacional de Meio Ambiente - Sisnama</a:t>
            </a:r>
          </a:p>
          <a:p>
            <a:pPr indent="-323850" lvl="0" marL="457200" rtl="0">
              <a:spcBef>
                <a:spcPts val="0"/>
              </a:spcBef>
              <a:buSzPct val="100000"/>
              <a:buChar char="-"/>
            </a:pPr>
            <a:r>
              <a:rPr lang="pt-BR" sz="1500"/>
              <a:t>Algumas Leis Ambientais</a:t>
            </a: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32001"/>
        </a:solidFill>
      </p:bgPr>
    </p:bg>
    <p:spTree>
      <p:nvGrpSpPr>
        <p:cNvPr id="173" name="Shape 173"/>
        <p:cNvGrpSpPr/>
        <p:nvPr/>
      </p:nvGrpSpPr>
      <p:grpSpPr>
        <a:xfrm>
          <a:off x="0" y="0"/>
          <a:ext cx="0" cy="0"/>
          <a:chOff x="0" y="0"/>
          <a:chExt cx="0" cy="0"/>
        </a:xfrm>
      </p:grpSpPr>
      <p:sp>
        <p:nvSpPr>
          <p:cNvPr id="174" name="Shape 174"/>
          <p:cNvSpPr txBox="1"/>
          <p:nvPr>
            <p:ph type="title"/>
          </p:nvPr>
        </p:nvSpPr>
        <p:spPr>
          <a:xfrm>
            <a:off x="311700" y="445025"/>
            <a:ext cx="8520600" cy="572700"/>
          </a:xfrm>
          <a:prstGeom prst="rect">
            <a:avLst/>
          </a:prstGeom>
        </p:spPr>
        <p:txBody>
          <a:bodyPr anchorCtr="0" anchor="t" bIns="91425" lIns="91425" rIns="91425" wrap="square" tIns="91425">
            <a:noAutofit/>
          </a:bodyPr>
          <a:lstStyle/>
          <a:p>
            <a:pPr lvl="0">
              <a:spcBef>
                <a:spcPts val="0"/>
              </a:spcBef>
              <a:buNone/>
            </a:pPr>
            <a:r>
              <a:rPr lang="pt-BR"/>
              <a:t>Estrutura das Leis</a:t>
            </a:r>
          </a:p>
        </p:txBody>
      </p:sp>
      <p:sp>
        <p:nvSpPr>
          <p:cNvPr id="175" name="Shape 175"/>
          <p:cNvSpPr txBox="1"/>
          <p:nvPr>
            <p:ph idx="1" type="body"/>
          </p:nvPr>
        </p:nvSpPr>
        <p:spPr>
          <a:xfrm>
            <a:off x="311700" y="1152475"/>
            <a:ext cx="8520600" cy="3416400"/>
          </a:xfrm>
          <a:prstGeom prst="rect">
            <a:avLst/>
          </a:prstGeom>
        </p:spPr>
        <p:txBody>
          <a:bodyPr anchorCtr="0" anchor="t" bIns="91425" lIns="91425" rIns="91425" wrap="square" tIns="91425">
            <a:noAutofit/>
          </a:bodyPr>
          <a:lstStyle/>
          <a:p>
            <a:pPr lvl="0" rtl="0" algn="just">
              <a:lnSpc>
                <a:spcPct val="100000"/>
              </a:lnSpc>
              <a:spcBef>
                <a:spcPts val="0"/>
              </a:spcBef>
              <a:spcAft>
                <a:spcPts val="0"/>
              </a:spcAft>
              <a:buClr>
                <a:srgbClr val="000000"/>
              </a:buClr>
              <a:buSzPct val="25000"/>
              <a:buFont typeface="Arial"/>
              <a:buNone/>
            </a:pPr>
            <a:r>
              <a:rPr b="1" lang="pt-BR">
                <a:solidFill>
                  <a:schemeClr val="dk1"/>
                </a:solidFill>
                <a:latin typeface="Calibri"/>
                <a:ea typeface="Calibri"/>
                <a:cs typeface="Calibri"/>
                <a:sym typeface="Calibri"/>
              </a:rPr>
              <a:t>Parte preliminar: </a:t>
            </a:r>
            <a:r>
              <a:rPr lang="pt-BR">
                <a:solidFill>
                  <a:schemeClr val="dk1"/>
                </a:solidFill>
                <a:latin typeface="Calibri"/>
                <a:ea typeface="Calibri"/>
                <a:cs typeface="Calibri"/>
                <a:sym typeface="Calibri"/>
              </a:rPr>
              <a:t>compreende o preâmbulo, a epígrafe, a ementa, o enunciado do objeto e a indicação do âmbito de aplicação das disposições normativas.</a:t>
            </a:r>
          </a:p>
          <a:p>
            <a:pPr lvl="0" rtl="0" algn="just">
              <a:lnSpc>
                <a:spcPct val="100000"/>
              </a:lnSpc>
              <a:spcBef>
                <a:spcPts val="0"/>
              </a:spcBef>
              <a:spcAft>
                <a:spcPts val="0"/>
              </a:spcAft>
              <a:buNone/>
            </a:pPr>
            <a:r>
              <a:t/>
            </a:r>
            <a:endParaRPr>
              <a:solidFill>
                <a:schemeClr val="dk1"/>
              </a:solidFill>
              <a:latin typeface="Calibri"/>
              <a:ea typeface="Calibri"/>
              <a:cs typeface="Calibri"/>
              <a:sym typeface="Calibri"/>
            </a:endParaRPr>
          </a:p>
          <a:p>
            <a:pPr lvl="0" rtl="0" algn="just">
              <a:lnSpc>
                <a:spcPct val="100000"/>
              </a:lnSpc>
              <a:spcBef>
                <a:spcPts val="0"/>
              </a:spcBef>
              <a:spcAft>
                <a:spcPts val="0"/>
              </a:spcAft>
              <a:buClr>
                <a:srgbClr val="000000"/>
              </a:buClr>
              <a:buSzPct val="25000"/>
              <a:buFont typeface="Arial"/>
              <a:buNone/>
            </a:pPr>
            <a:r>
              <a:t/>
            </a:r>
            <a:endParaRPr>
              <a:solidFill>
                <a:schemeClr val="dk1"/>
              </a:solidFill>
              <a:latin typeface="Calibri"/>
              <a:ea typeface="Calibri"/>
              <a:cs typeface="Calibri"/>
              <a:sym typeface="Calibri"/>
            </a:endParaRPr>
          </a:p>
          <a:p>
            <a:pPr lvl="0" rtl="0" algn="just">
              <a:lnSpc>
                <a:spcPct val="100000"/>
              </a:lnSpc>
              <a:spcBef>
                <a:spcPts val="0"/>
              </a:spcBef>
              <a:spcAft>
                <a:spcPts val="0"/>
              </a:spcAft>
              <a:buClr>
                <a:srgbClr val="000000"/>
              </a:buClr>
              <a:buSzPct val="25000"/>
              <a:buFont typeface="Arial"/>
              <a:buNone/>
            </a:pPr>
            <a:r>
              <a:rPr b="1" lang="pt-BR">
                <a:solidFill>
                  <a:schemeClr val="dk1"/>
                </a:solidFill>
                <a:latin typeface="Calibri"/>
                <a:ea typeface="Calibri"/>
                <a:cs typeface="Calibri"/>
                <a:sym typeface="Calibri"/>
              </a:rPr>
              <a:t>Parte normativa: </a:t>
            </a:r>
            <a:r>
              <a:rPr lang="pt-BR">
                <a:solidFill>
                  <a:schemeClr val="dk1"/>
                </a:solidFill>
                <a:latin typeface="Calibri"/>
                <a:ea typeface="Calibri"/>
                <a:cs typeface="Calibri"/>
                <a:sym typeface="Calibri"/>
              </a:rPr>
              <a:t>compreende o texto das normas de conteúdo substantivo relacionadas com a matéria regulada.</a:t>
            </a:r>
          </a:p>
          <a:p>
            <a:pPr lvl="0" rtl="0" algn="just">
              <a:lnSpc>
                <a:spcPct val="100000"/>
              </a:lnSpc>
              <a:spcBef>
                <a:spcPts val="0"/>
              </a:spcBef>
              <a:spcAft>
                <a:spcPts val="0"/>
              </a:spcAft>
              <a:buNone/>
            </a:pPr>
            <a:r>
              <a:t/>
            </a:r>
            <a:endParaRPr>
              <a:solidFill>
                <a:schemeClr val="dk1"/>
              </a:solidFill>
              <a:latin typeface="Calibri"/>
              <a:ea typeface="Calibri"/>
              <a:cs typeface="Calibri"/>
              <a:sym typeface="Calibri"/>
            </a:endParaRPr>
          </a:p>
          <a:p>
            <a:pPr lvl="0" rtl="0" algn="just">
              <a:lnSpc>
                <a:spcPct val="100000"/>
              </a:lnSpc>
              <a:spcBef>
                <a:spcPts val="0"/>
              </a:spcBef>
              <a:spcAft>
                <a:spcPts val="0"/>
              </a:spcAft>
              <a:buClr>
                <a:srgbClr val="000000"/>
              </a:buClr>
              <a:buSzPct val="25000"/>
              <a:buFont typeface="Arial"/>
              <a:buNone/>
            </a:pPr>
            <a:r>
              <a:t/>
            </a:r>
            <a:endParaRPr>
              <a:solidFill>
                <a:schemeClr val="dk1"/>
              </a:solidFill>
              <a:latin typeface="Calibri"/>
              <a:ea typeface="Calibri"/>
              <a:cs typeface="Calibri"/>
              <a:sym typeface="Calibri"/>
            </a:endParaRPr>
          </a:p>
          <a:p>
            <a:pPr lvl="0" rtl="0" algn="just">
              <a:lnSpc>
                <a:spcPct val="100000"/>
              </a:lnSpc>
              <a:spcBef>
                <a:spcPts val="0"/>
              </a:spcBef>
              <a:spcAft>
                <a:spcPts val="0"/>
              </a:spcAft>
              <a:buClr>
                <a:srgbClr val="000000"/>
              </a:buClr>
              <a:buSzPct val="25000"/>
              <a:buFont typeface="Arial"/>
              <a:buNone/>
            </a:pPr>
            <a:r>
              <a:rPr b="1" lang="pt-BR">
                <a:solidFill>
                  <a:schemeClr val="dk1"/>
                </a:solidFill>
                <a:latin typeface="Calibri"/>
                <a:ea typeface="Calibri"/>
                <a:cs typeface="Calibri"/>
                <a:sym typeface="Calibri"/>
              </a:rPr>
              <a:t>Parte final:</a:t>
            </a:r>
            <a:r>
              <a:rPr lang="pt-BR">
                <a:solidFill>
                  <a:schemeClr val="dk1"/>
                </a:solidFill>
                <a:latin typeface="Calibri"/>
                <a:ea typeface="Calibri"/>
                <a:cs typeface="Calibri"/>
                <a:sym typeface="Calibri"/>
              </a:rPr>
              <a:t> compreende as disposições pertinentes às medidas necessárias à implementação das normas de conteúdo substantivo, as disposições transitórias, se for o caso, a cláusula de vigência e a cláusula de revogação, quando couber.</a:t>
            </a:r>
          </a:p>
          <a:p>
            <a:pPr lvl="0">
              <a:spcBef>
                <a:spcPts val="0"/>
              </a:spcBef>
              <a:buNone/>
            </a:pPr>
            <a:r>
              <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32001"/>
        </a:solidFill>
      </p:bgPr>
    </p:bg>
    <p:spTree>
      <p:nvGrpSpPr>
        <p:cNvPr id="179" name="Shape 179"/>
        <p:cNvGrpSpPr/>
        <p:nvPr/>
      </p:nvGrpSpPr>
      <p:grpSpPr>
        <a:xfrm>
          <a:off x="0" y="0"/>
          <a:ext cx="0" cy="0"/>
          <a:chOff x="0" y="0"/>
          <a:chExt cx="0" cy="0"/>
        </a:xfrm>
      </p:grpSpPr>
      <p:sp>
        <p:nvSpPr>
          <p:cNvPr id="180" name="Shape 180"/>
          <p:cNvSpPr txBox="1"/>
          <p:nvPr>
            <p:ph type="title"/>
          </p:nvPr>
        </p:nvSpPr>
        <p:spPr>
          <a:xfrm>
            <a:off x="311700" y="445025"/>
            <a:ext cx="8520600" cy="572700"/>
          </a:xfrm>
          <a:prstGeom prst="rect">
            <a:avLst/>
          </a:prstGeom>
        </p:spPr>
        <p:txBody>
          <a:bodyPr anchorCtr="0" anchor="t" bIns="91425" lIns="91425" rIns="91425" wrap="square" tIns="91425">
            <a:noAutofit/>
          </a:bodyPr>
          <a:lstStyle/>
          <a:p>
            <a:pPr lvl="0">
              <a:spcBef>
                <a:spcPts val="0"/>
              </a:spcBef>
              <a:buNone/>
            </a:pPr>
            <a:r>
              <a:rPr lang="pt-BR"/>
              <a:t>Lei - iniciativa popular - Piracicaba/SP</a:t>
            </a:r>
          </a:p>
        </p:txBody>
      </p:sp>
      <p:sp>
        <p:nvSpPr>
          <p:cNvPr id="181" name="Shape 181"/>
          <p:cNvSpPr txBox="1"/>
          <p:nvPr>
            <p:ph idx="1" type="body"/>
          </p:nvPr>
        </p:nvSpPr>
        <p:spPr>
          <a:xfrm>
            <a:off x="311700" y="1152475"/>
            <a:ext cx="8520600" cy="3416400"/>
          </a:xfrm>
          <a:prstGeom prst="rect">
            <a:avLst/>
          </a:prstGeom>
        </p:spPr>
        <p:txBody>
          <a:bodyPr anchorCtr="0" anchor="t" bIns="91425" lIns="91425" rIns="91425" wrap="square" tIns="91425">
            <a:noAutofit/>
          </a:bodyPr>
          <a:lstStyle/>
          <a:p>
            <a:pPr lvl="0" rtl="0" algn="just">
              <a:spcBef>
                <a:spcPts val="0"/>
              </a:spcBef>
              <a:buNone/>
            </a:pPr>
            <a:r>
              <a:rPr lang="pt-BR" sz="2000">
                <a:solidFill>
                  <a:srgbClr val="FFFFFF"/>
                </a:solidFill>
                <a:latin typeface="Calibri"/>
                <a:ea typeface="Calibri"/>
                <a:cs typeface="Calibri"/>
                <a:sym typeface="Calibri"/>
              </a:rPr>
              <a:t>Art. 13, Lei Organica Municipal:</a:t>
            </a:r>
          </a:p>
          <a:p>
            <a:pPr lvl="0" rtl="0" algn="just">
              <a:spcBef>
                <a:spcPts val="0"/>
              </a:spcBef>
              <a:buNone/>
            </a:pPr>
            <a:r>
              <a:rPr lang="pt-BR" sz="2000">
                <a:solidFill>
                  <a:srgbClr val="FFFFFF"/>
                </a:solidFill>
                <a:latin typeface="Calibri"/>
                <a:ea typeface="Calibri"/>
                <a:cs typeface="Calibri"/>
                <a:sym typeface="Calibri"/>
              </a:rPr>
              <a:t> Fica assegurada a iniciativa de qualquer projeto de lei, bem como emendas a esta Lei Orgânica subscritas por, no mínimo, cinco por cento do eleitorado. </a:t>
            </a:r>
          </a:p>
          <a:p>
            <a:pPr lvl="0" algn="just">
              <a:spcBef>
                <a:spcPts val="0"/>
              </a:spcBef>
              <a:buNone/>
            </a:pPr>
            <a:r>
              <a:rPr lang="pt-BR" sz="2000">
                <a:solidFill>
                  <a:srgbClr val="FFFFFF"/>
                </a:solidFill>
                <a:latin typeface="Calibri"/>
                <a:ea typeface="Calibri"/>
                <a:cs typeface="Calibri"/>
                <a:sym typeface="Calibri"/>
              </a:rPr>
              <a:t>§ 1º O projeto ou emenda, com respectiva justificativa, conterá a indicação do nome completo de cada eleitor, assinatura e número do título eleitoral.  </a:t>
            </a: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32001"/>
        </a:solidFill>
      </p:bgPr>
    </p:bg>
    <p:spTree>
      <p:nvGrpSpPr>
        <p:cNvPr id="185" name="Shape 185"/>
        <p:cNvGrpSpPr/>
        <p:nvPr/>
      </p:nvGrpSpPr>
      <p:grpSpPr>
        <a:xfrm>
          <a:off x="0" y="0"/>
          <a:ext cx="0" cy="0"/>
          <a:chOff x="0" y="0"/>
          <a:chExt cx="0" cy="0"/>
        </a:xfrm>
      </p:grpSpPr>
      <p:sp>
        <p:nvSpPr>
          <p:cNvPr id="186" name="Shape 186"/>
          <p:cNvSpPr txBox="1"/>
          <p:nvPr>
            <p:ph type="title"/>
          </p:nvPr>
        </p:nvSpPr>
        <p:spPr>
          <a:xfrm>
            <a:off x="311700" y="445025"/>
            <a:ext cx="8520600" cy="572700"/>
          </a:xfrm>
          <a:prstGeom prst="rect">
            <a:avLst/>
          </a:prstGeom>
        </p:spPr>
        <p:txBody>
          <a:bodyPr anchorCtr="0" anchor="t" bIns="91425" lIns="91425" rIns="91425" wrap="square" tIns="91425">
            <a:noAutofit/>
          </a:bodyPr>
          <a:lstStyle/>
          <a:p>
            <a:pPr lvl="0">
              <a:spcBef>
                <a:spcPts val="0"/>
              </a:spcBef>
              <a:buNone/>
            </a:pPr>
            <a:r>
              <a:rPr lang="pt-BR"/>
              <a:t>Estrutura do Texto Legal</a:t>
            </a:r>
          </a:p>
        </p:txBody>
      </p:sp>
      <p:sp>
        <p:nvSpPr>
          <p:cNvPr id="187" name="Shape 187"/>
          <p:cNvSpPr txBox="1"/>
          <p:nvPr>
            <p:ph idx="1" type="body"/>
          </p:nvPr>
        </p:nvSpPr>
        <p:spPr>
          <a:xfrm>
            <a:off x="311700" y="1017725"/>
            <a:ext cx="8520600" cy="3551100"/>
          </a:xfrm>
          <a:prstGeom prst="rect">
            <a:avLst/>
          </a:prstGeom>
        </p:spPr>
        <p:txBody>
          <a:bodyPr anchorCtr="0" anchor="t" bIns="91425" lIns="91425" rIns="91425" wrap="square" tIns="91425">
            <a:noAutofit/>
          </a:bodyPr>
          <a:lstStyle/>
          <a:p>
            <a:pPr lvl="0" rtl="0" algn="ctr">
              <a:lnSpc>
                <a:spcPct val="100000"/>
              </a:lnSpc>
              <a:spcBef>
                <a:spcPts val="0"/>
              </a:spcBef>
              <a:spcAft>
                <a:spcPts val="0"/>
              </a:spcAft>
              <a:buClr>
                <a:srgbClr val="000000"/>
              </a:buClr>
              <a:buSzPct val="25000"/>
              <a:buFont typeface="Arial"/>
              <a:buNone/>
            </a:pPr>
            <a:r>
              <a:rPr b="1" lang="pt-BR">
                <a:solidFill>
                  <a:srgbClr val="FFFFFF"/>
                </a:solidFill>
                <a:latin typeface="Calibri"/>
                <a:ea typeface="Calibri"/>
                <a:cs typeface="Calibri"/>
                <a:sym typeface="Calibri"/>
              </a:rPr>
              <a:t>Lei 00/0000</a:t>
            </a:r>
          </a:p>
          <a:p>
            <a:pPr lvl="0" rtl="0" algn="ctr">
              <a:lnSpc>
                <a:spcPct val="100000"/>
              </a:lnSpc>
              <a:spcBef>
                <a:spcPts val="0"/>
              </a:spcBef>
              <a:spcAft>
                <a:spcPts val="0"/>
              </a:spcAft>
              <a:buClr>
                <a:srgbClr val="000000"/>
              </a:buClr>
              <a:buSzPct val="25000"/>
              <a:buFont typeface="Arial"/>
              <a:buNone/>
            </a:pPr>
            <a:r>
              <a:t/>
            </a:r>
            <a:endParaRPr>
              <a:solidFill>
                <a:srgbClr val="FFFFFF"/>
              </a:solidFill>
              <a:latin typeface="Calibri"/>
              <a:ea typeface="Calibri"/>
              <a:cs typeface="Calibri"/>
              <a:sym typeface="Calibri"/>
            </a:endParaRPr>
          </a:p>
          <a:p>
            <a:pPr lvl="0" rtl="0" algn="just">
              <a:lnSpc>
                <a:spcPct val="100000"/>
              </a:lnSpc>
              <a:spcBef>
                <a:spcPts val="0"/>
              </a:spcBef>
              <a:spcAft>
                <a:spcPts val="0"/>
              </a:spcAft>
              <a:buClr>
                <a:srgbClr val="000000"/>
              </a:buClr>
              <a:buSzPct val="25000"/>
              <a:buFont typeface="Arial"/>
              <a:buNone/>
            </a:pPr>
            <a:r>
              <a:rPr b="1" lang="pt-BR">
                <a:solidFill>
                  <a:srgbClr val="FFFFFF"/>
                </a:solidFill>
                <a:latin typeface="Calibri"/>
                <a:ea typeface="Calibri"/>
                <a:cs typeface="Calibri"/>
                <a:sym typeface="Calibri"/>
              </a:rPr>
              <a:t>Art.1º</a:t>
            </a:r>
            <a:r>
              <a:rPr lang="pt-BR">
                <a:solidFill>
                  <a:srgbClr val="FFFFFF"/>
                </a:solidFill>
                <a:latin typeface="Calibri"/>
                <a:ea typeface="Calibri"/>
                <a:cs typeface="Calibri"/>
                <a:sym typeface="Calibri"/>
              </a:rPr>
              <a:t> Aqui virá o caput, que é o enunciado do artigo.</a:t>
            </a:r>
          </a:p>
          <a:p>
            <a:pPr lvl="0" rtl="0" algn="just">
              <a:lnSpc>
                <a:spcPct val="100000"/>
              </a:lnSpc>
              <a:spcBef>
                <a:spcPts val="0"/>
              </a:spcBef>
              <a:spcAft>
                <a:spcPts val="0"/>
              </a:spcAft>
              <a:buClr>
                <a:srgbClr val="000000"/>
              </a:buClr>
              <a:buSzPct val="25000"/>
              <a:buFont typeface="Arial"/>
              <a:buNone/>
            </a:pPr>
            <a:r>
              <a:t/>
            </a:r>
            <a:endParaRPr>
              <a:solidFill>
                <a:srgbClr val="FFFFFF"/>
              </a:solidFill>
              <a:latin typeface="Calibri"/>
              <a:ea typeface="Calibri"/>
              <a:cs typeface="Calibri"/>
              <a:sym typeface="Calibri"/>
            </a:endParaRPr>
          </a:p>
          <a:p>
            <a:pPr lvl="0" rtl="0" algn="just">
              <a:lnSpc>
                <a:spcPct val="100000"/>
              </a:lnSpc>
              <a:spcBef>
                <a:spcPts val="0"/>
              </a:spcBef>
              <a:spcAft>
                <a:spcPts val="0"/>
              </a:spcAft>
              <a:buClr>
                <a:srgbClr val="000000"/>
              </a:buClr>
              <a:buSzPct val="25000"/>
              <a:buFont typeface="Arial"/>
              <a:buNone/>
            </a:pPr>
            <a:r>
              <a:rPr lang="pt-BR">
                <a:solidFill>
                  <a:srgbClr val="FFFFFF"/>
                </a:solidFill>
                <a:latin typeface="Calibri"/>
                <a:ea typeface="Calibri"/>
                <a:cs typeface="Calibri"/>
                <a:sym typeface="Calibri"/>
              </a:rPr>
              <a:t> </a:t>
            </a:r>
            <a:r>
              <a:rPr b="1" lang="pt-BR">
                <a:solidFill>
                  <a:srgbClr val="FFFFFF"/>
                </a:solidFill>
                <a:latin typeface="Calibri"/>
                <a:ea typeface="Calibri"/>
                <a:cs typeface="Calibri"/>
                <a:sym typeface="Calibri"/>
              </a:rPr>
              <a:t>  Parágrafo único </a:t>
            </a:r>
            <a:r>
              <a:rPr lang="pt-BR">
                <a:solidFill>
                  <a:srgbClr val="FFFFFF"/>
                </a:solidFill>
                <a:latin typeface="Calibri"/>
                <a:ea typeface="Calibri"/>
                <a:cs typeface="Calibri"/>
                <a:sym typeface="Calibri"/>
              </a:rPr>
              <a:t>(§): Aqui virá o texto do parágrafo único, que é um desdobramento do artigo, que terminará com dois-pontos porque será complementado pelo inciso abaixo:</a:t>
            </a:r>
          </a:p>
          <a:p>
            <a:pPr lvl="0" rtl="0" algn="just">
              <a:lnSpc>
                <a:spcPct val="100000"/>
              </a:lnSpc>
              <a:spcBef>
                <a:spcPts val="0"/>
              </a:spcBef>
              <a:spcAft>
                <a:spcPts val="0"/>
              </a:spcAft>
              <a:buClr>
                <a:srgbClr val="000000"/>
              </a:buClr>
              <a:buSzPct val="25000"/>
              <a:buFont typeface="Arial"/>
              <a:buNone/>
            </a:pPr>
            <a:r>
              <a:t/>
            </a:r>
            <a:endParaRPr>
              <a:solidFill>
                <a:srgbClr val="FFFFFF"/>
              </a:solidFill>
              <a:latin typeface="Calibri"/>
              <a:ea typeface="Calibri"/>
              <a:cs typeface="Calibri"/>
              <a:sym typeface="Calibri"/>
            </a:endParaRPr>
          </a:p>
          <a:p>
            <a:pPr lvl="0" rtl="0" algn="just">
              <a:lnSpc>
                <a:spcPct val="100000"/>
              </a:lnSpc>
              <a:spcBef>
                <a:spcPts val="0"/>
              </a:spcBef>
              <a:spcAft>
                <a:spcPts val="0"/>
              </a:spcAft>
              <a:buClr>
                <a:srgbClr val="000000"/>
              </a:buClr>
              <a:buSzPct val="25000"/>
              <a:buFont typeface="Arial"/>
              <a:buNone/>
            </a:pPr>
            <a:r>
              <a:rPr lang="pt-BR">
                <a:solidFill>
                  <a:srgbClr val="FFFFFF"/>
                </a:solidFill>
                <a:latin typeface="Calibri"/>
                <a:ea typeface="Calibri"/>
                <a:cs typeface="Calibri"/>
                <a:sym typeface="Calibri"/>
              </a:rPr>
              <a:t>        </a:t>
            </a:r>
            <a:r>
              <a:rPr b="1" lang="pt-BR">
                <a:solidFill>
                  <a:srgbClr val="FFFFFF"/>
                </a:solidFill>
                <a:latin typeface="Calibri"/>
                <a:ea typeface="Calibri"/>
                <a:cs typeface="Calibri"/>
                <a:sym typeface="Calibri"/>
              </a:rPr>
              <a:t>  I </a:t>
            </a:r>
            <a:r>
              <a:rPr lang="pt-BR">
                <a:solidFill>
                  <a:srgbClr val="FFFFFF"/>
                </a:solidFill>
                <a:latin typeface="Calibri"/>
                <a:ea typeface="Calibri"/>
                <a:cs typeface="Calibri"/>
                <a:sym typeface="Calibri"/>
              </a:rPr>
              <a:t>(romanos)– aqui virá o texto do inciso I, que será desdobrado na alínea abaixo:</a:t>
            </a:r>
            <a:br>
              <a:rPr lang="pt-BR">
                <a:solidFill>
                  <a:srgbClr val="FFFFFF"/>
                </a:solidFill>
                <a:latin typeface="Calibri"/>
                <a:ea typeface="Calibri"/>
                <a:cs typeface="Calibri"/>
                <a:sym typeface="Calibri"/>
              </a:rPr>
            </a:br>
            <a:br>
              <a:rPr b="1" lang="pt-BR">
                <a:solidFill>
                  <a:srgbClr val="FFFFFF"/>
                </a:solidFill>
                <a:latin typeface="Calibri"/>
                <a:ea typeface="Calibri"/>
                <a:cs typeface="Calibri"/>
                <a:sym typeface="Calibri"/>
              </a:rPr>
            </a:br>
            <a:r>
              <a:rPr b="1" lang="pt-BR">
                <a:solidFill>
                  <a:srgbClr val="FFFFFF"/>
                </a:solidFill>
                <a:latin typeface="Calibri"/>
                <a:ea typeface="Calibri"/>
                <a:cs typeface="Calibri"/>
                <a:sym typeface="Calibri"/>
              </a:rPr>
              <a:t>                </a:t>
            </a:r>
            <a:r>
              <a:rPr lang="pt-BR">
                <a:solidFill>
                  <a:srgbClr val="FFFFFF"/>
                </a:solidFill>
                <a:latin typeface="Calibri"/>
                <a:ea typeface="Calibri"/>
                <a:cs typeface="Calibri"/>
                <a:sym typeface="Calibri"/>
              </a:rPr>
              <a:t> </a:t>
            </a:r>
            <a:r>
              <a:rPr b="1" lang="pt-BR">
                <a:solidFill>
                  <a:srgbClr val="FFFFFF"/>
                </a:solidFill>
                <a:latin typeface="Calibri"/>
                <a:ea typeface="Calibri"/>
                <a:cs typeface="Calibri"/>
                <a:sym typeface="Calibri"/>
              </a:rPr>
              <a:t>a)</a:t>
            </a:r>
            <a:r>
              <a:rPr lang="pt-BR">
                <a:solidFill>
                  <a:srgbClr val="FFFFFF"/>
                </a:solidFill>
                <a:latin typeface="Calibri"/>
                <a:ea typeface="Calibri"/>
                <a:cs typeface="Calibri"/>
                <a:sym typeface="Calibri"/>
              </a:rPr>
              <a:t> (letras) aqui virá o texto da alínea a, que conterá os itens abaixo:</a:t>
            </a:r>
            <a:br>
              <a:rPr lang="pt-BR">
                <a:solidFill>
                  <a:srgbClr val="FFFFFF"/>
                </a:solidFill>
                <a:latin typeface="Calibri"/>
                <a:ea typeface="Calibri"/>
                <a:cs typeface="Calibri"/>
                <a:sym typeface="Calibri"/>
              </a:rPr>
            </a:br>
            <a:r>
              <a:rPr lang="pt-BR">
                <a:solidFill>
                  <a:srgbClr val="FFFFFF"/>
                </a:solidFill>
                <a:latin typeface="Calibri"/>
                <a:ea typeface="Calibri"/>
                <a:cs typeface="Calibri"/>
                <a:sym typeface="Calibri"/>
              </a:rPr>
              <a:t>      			 </a:t>
            </a:r>
            <a:r>
              <a:rPr b="1" lang="pt-BR">
                <a:solidFill>
                  <a:srgbClr val="FFFFFF"/>
                </a:solidFill>
                <a:latin typeface="Calibri"/>
                <a:ea typeface="Calibri"/>
                <a:cs typeface="Calibri"/>
                <a:sym typeface="Calibri"/>
              </a:rPr>
              <a:t>1. </a:t>
            </a:r>
            <a:r>
              <a:rPr lang="pt-BR">
                <a:solidFill>
                  <a:srgbClr val="FFFFFF"/>
                </a:solidFill>
                <a:latin typeface="Calibri"/>
                <a:ea typeface="Calibri"/>
                <a:cs typeface="Calibri"/>
                <a:sym typeface="Calibri"/>
              </a:rPr>
              <a:t>(números) informação do primeiro item;</a:t>
            </a:r>
            <a:br>
              <a:rPr lang="pt-BR">
                <a:solidFill>
                  <a:srgbClr val="FFFFFF"/>
                </a:solidFill>
                <a:latin typeface="Calibri"/>
                <a:ea typeface="Calibri"/>
                <a:cs typeface="Calibri"/>
                <a:sym typeface="Calibri"/>
              </a:rPr>
            </a:br>
            <a:r>
              <a:rPr lang="pt-BR">
                <a:solidFill>
                  <a:srgbClr val="FFFFFF"/>
                </a:solidFill>
                <a:latin typeface="Calibri"/>
                <a:ea typeface="Calibri"/>
                <a:cs typeface="Calibri"/>
                <a:sym typeface="Calibri"/>
              </a:rPr>
              <a:t>                                            </a:t>
            </a:r>
            <a:r>
              <a:rPr b="1" lang="pt-BR">
                <a:solidFill>
                  <a:srgbClr val="FFFFFF"/>
                </a:solidFill>
                <a:latin typeface="Calibri"/>
                <a:ea typeface="Calibri"/>
                <a:cs typeface="Calibri"/>
                <a:sym typeface="Calibri"/>
              </a:rPr>
              <a:t>2.      </a:t>
            </a:r>
            <a:r>
              <a:rPr lang="pt-BR">
                <a:solidFill>
                  <a:srgbClr val="FFFFFF"/>
                </a:solidFill>
                <a:latin typeface="Calibri"/>
                <a:ea typeface="Calibri"/>
                <a:cs typeface="Calibri"/>
                <a:sym typeface="Calibri"/>
              </a:rPr>
              <a:t>informação do segundo item.</a:t>
            </a:r>
          </a:p>
          <a:p>
            <a:pPr lvl="0">
              <a:spcBef>
                <a:spcPts val="0"/>
              </a:spcBef>
              <a:buNone/>
            </a:pPr>
            <a:r>
              <a:t/>
            </a:r>
            <a:endParaRPr>
              <a:solidFill>
                <a:srgbClr val="FFFFFF"/>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32001"/>
        </a:solidFill>
      </p:bgPr>
    </p:bg>
    <p:spTree>
      <p:nvGrpSpPr>
        <p:cNvPr id="191" name="Shape 191"/>
        <p:cNvGrpSpPr/>
        <p:nvPr/>
      </p:nvGrpSpPr>
      <p:grpSpPr>
        <a:xfrm>
          <a:off x="0" y="0"/>
          <a:ext cx="0" cy="0"/>
          <a:chOff x="0" y="0"/>
          <a:chExt cx="0" cy="0"/>
        </a:xfrm>
      </p:grpSpPr>
      <p:pic>
        <p:nvPicPr>
          <p:cNvPr descr="depositphotos_10334419-stock-photo-discouraged-student (1).jpg" id="192" name="Shape 192"/>
          <p:cNvPicPr preferRelativeResize="0"/>
          <p:nvPr/>
        </p:nvPicPr>
        <p:blipFill rotWithShape="1">
          <a:blip r:embed="rId3">
            <a:alphaModFix/>
          </a:blip>
          <a:srcRect b="0" l="10639" r="849" t="13013"/>
          <a:stretch/>
        </p:blipFill>
        <p:spPr>
          <a:xfrm>
            <a:off x="1246500" y="512725"/>
            <a:ext cx="6285051" cy="4118025"/>
          </a:xfrm>
          <a:prstGeom prst="rect">
            <a:avLst/>
          </a:prstGeom>
          <a:noFill/>
          <a:ln>
            <a:noFill/>
          </a:ln>
        </p:spPr>
      </p:pic>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32001"/>
        </a:solidFill>
      </p:bgPr>
    </p:bg>
    <p:spTree>
      <p:nvGrpSpPr>
        <p:cNvPr id="196" name="Shape 196"/>
        <p:cNvGrpSpPr/>
        <p:nvPr/>
      </p:nvGrpSpPr>
      <p:grpSpPr>
        <a:xfrm>
          <a:off x="0" y="0"/>
          <a:ext cx="0" cy="0"/>
          <a:chOff x="0" y="0"/>
          <a:chExt cx="0" cy="0"/>
        </a:xfrm>
      </p:grpSpPr>
      <p:sp>
        <p:nvSpPr>
          <p:cNvPr id="197" name="Shape 197"/>
          <p:cNvSpPr txBox="1"/>
          <p:nvPr>
            <p:ph type="title"/>
          </p:nvPr>
        </p:nvSpPr>
        <p:spPr>
          <a:xfrm>
            <a:off x="311700" y="195725"/>
            <a:ext cx="8520600" cy="1001100"/>
          </a:xfrm>
          <a:prstGeom prst="rect">
            <a:avLst/>
          </a:prstGeom>
        </p:spPr>
        <p:txBody>
          <a:bodyPr anchorCtr="0" anchor="t" bIns="91425" lIns="91425" rIns="91425" wrap="square" tIns="91425">
            <a:noAutofit/>
          </a:bodyPr>
          <a:lstStyle/>
          <a:p>
            <a:pPr lvl="0" algn="ctr">
              <a:spcBef>
                <a:spcPts val="0"/>
              </a:spcBef>
              <a:buNone/>
            </a:pPr>
            <a:r>
              <a:rPr lang="pt-BR"/>
              <a:t>A Constituição Federal, o meio ambiente, e o Direito Ambiental</a:t>
            </a:r>
          </a:p>
        </p:txBody>
      </p:sp>
      <p:pic>
        <p:nvPicPr>
          <p:cNvPr descr="artigo_455_t2.jpg" id="198" name="Shape 198"/>
          <p:cNvPicPr preferRelativeResize="0"/>
          <p:nvPr/>
        </p:nvPicPr>
        <p:blipFill>
          <a:blip r:embed="rId3">
            <a:alphaModFix/>
          </a:blip>
          <a:stretch>
            <a:fillRect/>
          </a:stretch>
        </p:blipFill>
        <p:spPr>
          <a:xfrm>
            <a:off x="1089076" y="1323575"/>
            <a:ext cx="6735249" cy="3689150"/>
          </a:xfrm>
          <a:prstGeom prst="rect">
            <a:avLst/>
          </a:prstGeom>
          <a:noFill/>
          <a:ln>
            <a:noFill/>
          </a:ln>
        </p:spPr>
      </p:pic>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32001"/>
        </a:solidFill>
      </p:bgPr>
    </p:bg>
    <p:spTree>
      <p:nvGrpSpPr>
        <p:cNvPr id="202" name="Shape 202"/>
        <p:cNvGrpSpPr/>
        <p:nvPr/>
      </p:nvGrpSpPr>
      <p:grpSpPr>
        <a:xfrm>
          <a:off x="0" y="0"/>
          <a:ext cx="0" cy="0"/>
          <a:chOff x="0" y="0"/>
          <a:chExt cx="0" cy="0"/>
        </a:xfrm>
      </p:grpSpPr>
      <p:sp>
        <p:nvSpPr>
          <p:cNvPr id="203" name="Shape 203"/>
          <p:cNvSpPr txBox="1"/>
          <p:nvPr>
            <p:ph idx="1" type="body"/>
          </p:nvPr>
        </p:nvSpPr>
        <p:spPr>
          <a:xfrm>
            <a:off x="311700" y="863550"/>
            <a:ext cx="8520600" cy="3416400"/>
          </a:xfrm>
          <a:prstGeom prst="rect">
            <a:avLst/>
          </a:prstGeom>
        </p:spPr>
        <p:txBody>
          <a:bodyPr anchorCtr="0" anchor="t" bIns="91425" lIns="91425" rIns="91425" wrap="square" tIns="91425">
            <a:noAutofit/>
          </a:bodyPr>
          <a:lstStyle/>
          <a:p>
            <a:pPr lvl="0" rtl="0" algn="just">
              <a:lnSpc>
                <a:spcPct val="100000"/>
              </a:lnSpc>
              <a:spcBef>
                <a:spcPts val="0"/>
              </a:spcBef>
              <a:spcAft>
                <a:spcPts val="0"/>
              </a:spcAft>
              <a:buClr>
                <a:srgbClr val="000000"/>
              </a:buClr>
              <a:buSzPct val="25000"/>
              <a:buFont typeface="Arial"/>
              <a:buNone/>
            </a:pPr>
            <a:r>
              <a:rPr lang="pt-BR" sz="2400">
                <a:solidFill>
                  <a:schemeClr val="dk1"/>
                </a:solidFill>
                <a:latin typeface="Calibri"/>
                <a:ea typeface="Calibri"/>
                <a:cs typeface="Calibri"/>
                <a:sym typeface="Calibri"/>
              </a:rPr>
              <a:t>Art. 225. </a:t>
            </a:r>
            <a:r>
              <a:rPr b="1" lang="pt-BR" sz="2400" u="sng">
                <a:solidFill>
                  <a:schemeClr val="dk1"/>
                </a:solidFill>
                <a:latin typeface="Calibri"/>
                <a:ea typeface="Calibri"/>
                <a:cs typeface="Calibri"/>
                <a:sym typeface="Calibri"/>
              </a:rPr>
              <a:t>Todos</a:t>
            </a:r>
            <a:r>
              <a:rPr lang="pt-BR" sz="2400">
                <a:solidFill>
                  <a:schemeClr val="dk1"/>
                </a:solidFill>
                <a:latin typeface="Calibri"/>
                <a:ea typeface="Calibri"/>
                <a:cs typeface="Calibri"/>
                <a:sym typeface="Calibri"/>
              </a:rPr>
              <a:t> têm direito ao </a:t>
            </a:r>
            <a:r>
              <a:rPr b="1" lang="pt-BR" sz="2400" u="sng">
                <a:solidFill>
                  <a:schemeClr val="dk1"/>
                </a:solidFill>
                <a:latin typeface="Calibri"/>
                <a:ea typeface="Calibri"/>
                <a:cs typeface="Calibri"/>
                <a:sym typeface="Calibri"/>
              </a:rPr>
              <a:t>meio ambiente ecologicamente equilibrado</a:t>
            </a:r>
            <a:r>
              <a:rPr lang="pt-BR" sz="2400">
                <a:solidFill>
                  <a:schemeClr val="dk1"/>
                </a:solidFill>
                <a:latin typeface="Calibri"/>
                <a:ea typeface="Calibri"/>
                <a:cs typeface="Calibri"/>
                <a:sym typeface="Calibri"/>
              </a:rPr>
              <a:t>, </a:t>
            </a:r>
            <a:r>
              <a:rPr b="1" lang="pt-BR" sz="2400" u="sng">
                <a:solidFill>
                  <a:schemeClr val="dk1"/>
                </a:solidFill>
                <a:latin typeface="Calibri"/>
                <a:ea typeface="Calibri"/>
                <a:cs typeface="Calibri"/>
                <a:sym typeface="Calibri"/>
              </a:rPr>
              <a:t>bem de uso comum do povo</a:t>
            </a:r>
            <a:r>
              <a:rPr lang="pt-BR" sz="2400">
                <a:solidFill>
                  <a:schemeClr val="dk1"/>
                </a:solidFill>
                <a:latin typeface="Calibri"/>
                <a:ea typeface="Calibri"/>
                <a:cs typeface="Calibri"/>
                <a:sym typeface="Calibri"/>
              </a:rPr>
              <a:t> e </a:t>
            </a:r>
            <a:r>
              <a:rPr b="1" lang="pt-BR" sz="2400" u="sng">
                <a:solidFill>
                  <a:schemeClr val="dk1"/>
                </a:solidFill>
                <a:latin typeface="Calibri"/>
                <a:ea typeface="Calibri"/>
                <a:cs typeface="Calibri"/>
                <a:sym typeface="Calibri"/>
              </a:rPr>
              <a:t>essencial à sadia qualidade de vida</a:t>
            </a:r>
            <a:r>
              <a:rPr lang="pt-BR" sz="2400">
                <a:solidFill>
                  <a:schemeClr val="dk1"/>
                </a:solidFill>
                <a:latin typeface="Calibri"/>
                <a:ea typeface="Calibri"/>
                <a:cs typeface="Calibri"/>
                <a:sym typeface="Calibri"/>
              </a:rPr>
              <a:t>, impondo-se ao Poder Público e à coletividade o dever de defendê-lo e preservá- lo para as </a:t>
            </a:r>
            <a:r>
              <a:rPr b="1" lang="pt-BR" sz="2400" u="sng">
                <a:solidFill>
                  <a:schemeClr val="dk1"/>
                </a:solidFill>
                <a:latin typeface="Calibri"/>
                <a:ea typeface="Calibri"/>
                <a:cs typeface="Calibri"/>
                <a:sym typeface="Calibri"/>
              </a:rPr>
              <a:t>presentes e futuras gerações</a:t>
            </a:r>
            <a:r>
              <a:rPr lang="pt-BR" sz="2400">
                <a:solidFill>
                  <a:schemeClr val="dk1"/>
                </a:solidFill>
                <a:latin typeface="Calibri"/>
                <a:ea typeface="Calibri"/>
                <a:cs typeface="Calibri"/>
                <a:sym typeface="Calibri"/>
              </a:rPr>
              <a:t>.</a:t>
            </a:r>
          </a:p>
          <a:p>
            <a:pPr lvl="0" rtl="0">
              <a:lnSpc>
                <a:spcPct val="100000"/>
              </a:lnSpc>
              <a:spcBef>
                <a:spcPts val="0"/>
              </a:spcBef>
              <a:spcAft>
                <a:spcPts val="0"/>
              </a:spcAft>
              <a:buClr>
                <a:srgbClr val="000000"/>
              </a:buClr>
              <a:buSzPct val="25000"/>
              <a:buFont typeface="Arial"/>
              <a:buNone/>
            </a:pPr>
            <a:r>
              <a:t/>
            </a:r>
            <a:endParaRPr sz="2500">
              <a:solidFill>
                <a:schemeClr val="dk1"/>
              </a:solidFill>
              <a:latin typeface="Calibri"/>
              <a:ea typeface="Calibri"/>
              <a:cs typeface="Calibri"/>
              <a:sym typeface="Calibri"/>
            </a:endParaRPr>
          </a:p>
          <a:p>
            <a:pPr lvl="0">
              <a:spcBef>
                <a:spcPts val="0"/>
              </a:spcBef>
              <a:buNone/>
            </a:pPr>
            <a:r>
              <a:t/>
            </a:r>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32001"/>
        </a:solidFill>
      </p:bgPr>
    </p:bg>
    <p:spTree>
      <p:nvGrpSpPr>
        <p:cNvPr id="207" name="Shape 207"/>
        <p:cNvGrpSpPr/>
        <p:nvPr/>
      </p:nvGrpSpPr>
      <p:grpSpPr>
        <a:xfrm>
          <a:off x="0" y="0"/>
          <a:ext cx="0" cy="0"/>
          <a:chOff x="0" y="0"/>
          <a:chExt cx="0" cy="0"/>
        </a:xfrm>
      </p:grpSpPr>
      <p:sp>
        <p:nvSpPr>
          <p:cNvPr id="208" name="Shape 208"/>
          <p:cNvSpPr txBox="1"/>
          <p:nvPr>
            <p:ph idx="1" type="body"/>
          </p:nvPr>
        </p:nvSpPr>
        <p:spPr>
          <a:xfrm>
            <a:off x="311700" y="627625"/>
            <a:ext cx="8520600" cy="3416400"/>
          </a:xfrm>
          <a:prstGeom prst="rect">
            <a:avLst/>
          </a:prstGeom>
        </p:spPr>
        <p:txBody>
          <a:bodyPr anchorCtr="0" anchor="t" bIns="91425" lIns="91425" rIns="91425" wrap="square" tIns="91425">
            <a:noAutofit/>
          </a:bodyPr>
          <a:lstStyle/>
          <a:p>
            <a:pPr lvl="0" rtl="0" algn="just">
              <a:lnSpc>
                <a:spcPct val="100000"/>
              </a:lnSpc>
              <a:spcBef>
                <a:spcPts val="0"/>
              </a:spcBef>
              <a:spcAft>
                <a:spcPts val="0"/>
              </a:spcAft>
              <a:buClr>
                <a:srgbClr val="000000"/>
              </a:buClr>
              <a:buSzPct val="25000"/>
              <a:buFont typeface="Arial"/>
              <a:buNone/>
            </a:pPr>
            <a:r>
              <a:rPr b="1" lang="pt-BR">
                <a:solidFill>
                  <a:schemeClr val="dk1"/>
                </a:solidFill>
                <a:latin typeface="Calibri"/>
                <a:ea typeface="Calibri"/>
                <a:cs typeface="Calibri"/>
                <a:sym typeface="Calibri"/>
              </a:rPr>
              <a:t>Todos:</a:t>
            </a:r>
            <a:r>
              <a:rPr lang="pt-BR">
                <a:solidFill>
                  <a:schemeClr val="dk1"/>
                </a:solidFill>
                <a:latin typeface="Calibri"/>
                <a:ea typeface="Calibri"/>
                <a:cs typeface="Calibri"/>
                <a:sym typeface="Calibri"/>
              </a:rPr>
              <a:t> </a:t>
            </a:r>
          </a:p>
          <a:p>
            <a:pPr lvl="0" rtl="0" algn="just">
              <a:lnSpc>
                <a:spcPct val="100000"/>
              </a:lnSpc>
              <a:spcBef>
                <a:spcPts val="0"/>
              </a:spcBef>
              <a:spcAft>
                <a:spcPts val="0"/>
              </a:spcAft>
              <a:buClr>
                <a:srgbClr val="000000"/>
              </a:buClr>
              <a:buSzPct val="25000"/>
              <a:buFont typeface="Arial"/>
              <a:buNone/>
            </a:pPr>
            <a:r>
              <a:t/>
            </a:r>
            <a:endParaRPr>
              <a:solidFill>
                <a:schemeClr val="dk1"/>
              </a:solidFill>
              <a:latin typeface="Calibri"/>
              <a:ea typeface="Calibri"/>
              <a:cs typeface="Calibri"/>
              <a:sym typeface="Calibri"/>
            </a:endParaRPr>
          </a:p>
          <a:p>
            <a:pPr lvl="0" rtl="0" algn="just">
              <a:lnSpc>
                <a:spcPct val="100000"/>
              </a:lnSpc>
              <a:spcBef>
                <a:spcPts val="0"/>
              </a:spcBef>
              <a:spcAft>
                <a:spcPts val="0"/>
              </a:spcAft>
              <a:buClr>
                <a:srgbClr val="000000"/>
              </a:buClr>
              <a:buSzPct val="25000"/>
              <a:buFont typeface="Arial"/>
              <a:buNone/>
            </a:pPr>
            <a:r>
              <a:rPr lang="pt-BR">
                <a:solidFill>
                  <a:schemeClr val="dk1"/>
                </a:solidFill>
                <a:latin typeface="Calibri"/>
                <a:ea typeface="Calibri"/>
                <a:cs typeface="Calibri"/>
                <a:sym typeface="Calibri"/>
              </a:rPr>
              <a:t>	Este direito é inerente a todas as pessoas, ao mesmo tempo, pertencendo à esfera de direitos fundamentais de cada um e, portanto, de uma coletividade indeterminada, o que o categoriza enquanto de interesse difuso e transindividual. (MACHADO, 2014).</a:t>
            </a:r>
          </a:p>
          <a:p>
            <a:pPr lvl="0" rtl="0" algn="just">
              <a:lnSpc>
                <a:spcPct val="100000"/>
              </a:lnSpc>
              <a:spcBef>
                <a:spcPts val="0"/>
              </a:spcBef>
              <a:spcAft>
                <a:spcPts val="0"/>
              </a:spcAft>
              <a:buClr>
                <a:srgbClr val="000000"/>
              </a:buClr>
              <a:buSzPct val="25000"/>
              <a:buFont typeface="Arial"/>
              <a:buNone/>
            </a:pPr>
            <a:r>
              <a:t/>
            </a:r>
            <a:endParaRPr>
              <a:solidFill>
                <a:schemeClr val="dk1"/>
              </a:solidFill>
              <a:latin typeface="Calibri"/>
              <a:ea typeface="Calibri"/>
              <a:cs typeface="Calibri"/>
              <a:sym typeface="Calibri"/>
            </a:endParaRPr>
          </a:p>
          <a:p>
            <a:pPr lvl="0" rtl="0" algn="just">
              <a:lnSpc>
                <a:spcPct val="100000"/>
              </a:lnSpc>
              <a:spcBef>
                <a:spcPts val="0"/>
              </a:spcBef>
              <a:spcAft>
                <a:spcPts val="0"/>
              </a:spcAft>
              <a:buClr>
                <a:srgbClr val="000000"/>
              </a:buClr>
              <a:buSzPct val="25000"/>
              <a:buFont typeface="Arial"/>
              <a:buNone/>
            </a:pPr>
            <a:r>
              <a:t/>
            </a:r>
            <a:endParaRPr>
              <a:solidFill>
                <a:schemeClr val="dk1"/>
              </a:solidFill>
              <a:latin typeface="Calibri"/>
              <a:ea typeface="Calibri"/>
              <a:cs typeface="Calibri"/>
              <a:sym typeface="Calibri"/>
            </a:endParaRPr>
          </a:p>
          <a:p>
            <a:pPr lvl="0" rtl="0" algn="just">
              <a:lnSpc>
                <a:spcPct val="100000"/>
              </a:lnSpc>
              <a:spcBef>
                <a:spcPts val="0"/>
              </a:spcBef>
              <a:spcAft>
                <a:spcPts val="0"/>
              </a:spcAft>
              <a:buClr>
                <a:srgbClr val="000000"/>
              </a:buClr>
              <a:buSzPct val="25000"/>
              <a:buFont typeface="Arial"/>
              <a:buNone/>
            </a:pPr>
            <a:r>
              <a:t/>
            </a:r>
            <a:endParaRPr>
              <a:solidFill>
                <a:schemeClr val="dk1"/>
              </a:solidFill>
              <a:latin typeface="Calibri"/>
              <a:ea typeface="Calibri"/>
              <a:cs typeface="Calibri"/>
              <a:sym typeface="Calibri"/>
            </a:endParaRPr>
          </a:p>
          <a:p>
            <a:pPr lvl="0" rtl="0" algn="just">
              <a:lnSpc>
                <a:spcPct val="100000"/>
              </a:lnSpc>
              <a:spcBef>
                <a:spcPts val="0"/>
              </a:spcBef>
              <a:spcAft>
                <a:spcPts val="0"/>
              </a:spcAft>
              <a:buClr>
                <a:srgbClr val="000000"/>
              </a:buClr>
              <a:buSzPct val="25000"/>
              <a:buFont typeface="Arial"/>
              <a:buNone/>
            </a:pPr>
            <a:r>
              <a:rPr b="1" lang="pt-BR">
                <a:solidFill>
                  <a:schemeClr val="dk1"/>
                </a:solidFill>
                <a:latin typeface="Calibri"/>
                <a:ea typeface="Calibri"/>
                <a:cs typeface="Calibri"/>
                <a:sym typeface="Calibri"/>
              </a:rPr>
              <a:t>Ecologicamente equilibrado</a:t>
            </a:r>
            <a:r>
              <a:rPr lang="pt-BR">
                <a:solidFill>
                  <a:schemeClr val="dk1"/>
                </a:solidFill>
                <a:latin typeface="Calibri"/>
                <a:ea typeface="Calibri"/>
                <a:cs typeface="Calibri"/>
                <a:sym typeface="Calibri"/>
              </a:rPr>
              <a:t>: </a:t>
            </a:r>
          </a:p>
          <a:p>
            <a:pPr lvl="0" rtl="0" algn="just">
              <a:lnSpc>
                <a:spcPct val="100000"/>
              </a:lnSpc>
              <a:spcBef>
                <a:spcPts val="0"/>
              </a:spcBef>
              <a:spcAft>
                <a:spcPts val="0"/>
              </a:spcAft>
              <a:buClr>
                <a:srgbClr val="000000"/>
              </a:buClr>
              <a:buSzPct val="25000"/>
              <a:buFont typeface="Arial"/>
              <a:buNone/>
            </a:pPr>
            <a:r>
              <a:t/>
            </a:r>
            <a:endParaRPr>
              <a:solidFill>
                <a:schemeClr val="dk1"/>
              </a:solidFill>
              <a:latin typeface="Calibri"/>
              <a:ea typeface="Calibri"/>
              <a:cs typeface="Calibri"/>
              <a:sym typeface="Calibri"/>
            </a:endParaRPr>
          </a:p>
          <a:p>
            <a:pPr lvl="0" rtl="0" algn="just">
              <a:lnSpc>
                <a:spcPct val="100000"/>
              </a:lnSpc>
              <a:spcBef>
                <a:spcPts val="0"/>
              </a:spcBef>
              <a:spcAft>
                <a:spcPts val="0"/>
              </a:spcAft>
              <a:buClr>
                <a:srgbClr val="000000"/>
              </a:buClr>
              <a:buSzPct val="25000"/>
              <a:buFont typeface="Arial"/>
              <a:buNone/>
            </a:pPr>
            <a:r>
              <a:rPr lang="pt-BR">
                <a:solidFill>
                  <a:schemeClr val="dk1"/>
                </a:solidFill>
                <a:latin typeface="Calibri"/>
                <a:ea typeface="Calibri"/>
                <a:cs typeface="Calibri"/>
                <a:sym typeface="Calibri"/>
              </a:rPr>
              <a:t>	O equilíbrio ecológico não significa permanente inalterabilidade das condições naturais, mas a harmonia entre os diferentes elementos que compõem a ecologia.</a:t>
            </a:r>
          </a:p>
          <a:p>
            <a:pPr lvl="0">
              <a:spcBef>
                <a:spcPts val="0"/>
              </a:spcBef>
              <a:buNone/>
            </a:pPr>
            <a:r>
              <a:t/>
            </a:r>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32001"/>
        </a:solidFill>
      </p:bgPr>
    </p:bg>
    <p:spTree>
      <p:nvGrpSpPr>
        <p:cNvPr id="212" name="Shape 212"/>
        <p:cNvGrpSpPr/>
        <p:nvPr/>
      </p:nvGrpSpPr>
      <p:grpSpPr>
        <a:xfrm>
          <a:off x="0" y="0"/>
          <a:ext cx="0" cy="0"/>
          <a:chOff x="0" y="0"/>
          <a:chExt cx="0" cy="0"/>
        </a:xfrm>
      </p:grpSpPr>
      <p:sp>
        <p:nvSpPr>
          <p:cNvPr id="213" name="Shape 213"/>
          <p:cNvSpPr txBox="1"/>
          <p:nvPr>
            <p:ph idx="1" type="body"/>
          </p:nvPr>
        </p:nvSpPr>
        <p:spPr>
          <a:xfrm>
            <a:off x="311700" y="745725"/>
            <a:ext cx="8520600" cy="3416400"/>
          </a:xfrm>
          <a:prstGeom prst="rect">
            <a:avLst/>
          </a:prstGeom>
        </p:spPr>
        <p:txBody>
          <a:bodyPr anchorCtr="0" anchor="t" bIns="91425" lIns="91425" rIns="91425" wrap="square" tIns="91425">
            <a:noAutofit/>
          </a:bodyPr>
          <a:lstStyle/>
          <a:p>
            <a:pPr lvl="0" rtl="0" algn="just">
              <a:lnSpc>
                <a:spcPct val="100000"/>
              </a:lnSpc>
              <a:spcBef>
                <a:spcPts val="0"/>
              </a:spcBef>
              <a:spcAft>
                <a:spcPts val="0"/>
              </a:spcAft>
              <a:buClr>
                <a:srgbClr val="000000"/>
              </a:buClr>
              <a:buSzPct val="25000"/>
              <a:buFont typeface="Arial"/>
              <a:buNone/>
            </a:pPr>
            <a:r>
              <a:rPr b="1" lang="pt-BR">
                <a:solidFill>
                  <a:schemeClr val="dk1"/>
                </a:solidFill>
                <a:latin typeface="Calibri"/>
                <a:ea typeface="Calibri"/>
                <a:cs typeface="Calibri"/>
                <a:sym typeface="Calibri"/>
              </a:rPr>
              <a:t>Bem de uso comum do povo:</a:t>
            </a:r>
            <a:r>
              <a:rPr lang="pt-BR">
                <a:solidFill>
                  <a:schemeClr val="dk1"/>
                </a:solidFill>
                <a:latin typeface="Calibri"/>
                <a:ea typeface="Calibri"/>
                <a:cs typeface="Calibri"/>
                <a:sym typeface="Calibri"/>
              </a:rPr>
              <a:t> </a:t>
            </a:r>
          </a:p>
          <a:p>
            <a:pPr lvl="0" rtl="0" algn="just">
              <a:lnSpc>
                <a:spcPct val="100000"/>
              </a:lnSpc>
              <a:spcBef>
                <a:spcPts val="0"/>
              </a:spcBef>
              <a:spcAft>
                <a:spcPts val="0"/>
              </a:spcAft>
              <a:buClr>
                <a:srgbClr val="000000"/>
              </a:buClr>
              <a:buSzPct val="25000"/>
              <a:buFont typeface="Arial"/>
              <a:buNone/>
            </a:pPr>
            <a:r>
              <a:t/>
            </a:r>
            <a:endParaRPr>
              <a:solidFill>
                <a:schemeClr val="dk1"/>
              </a:solidFill>
              <a:latin typeface="Calibri"/>
              <a:ea typeface="Calibri"/>
              <a:cs typeface="Calibri"/>
              <a:sym typeface="Calibri"/>
            </a:endParaRPr>
          </a:p>
          <a:p>
            <a:pPr lvl="0" rtl="0" algn="just">
              <a:lnSpc>
                <a:spcPct val="100000"/>
              </a:lnSpc>
              <a:spcBef>
                <a:spcPts val="0"/>
              </a:spcBef>
              <a:spcAft>
                <a:spcPts val="0"/>
              </a:spcAft>
              <a:buClr>
                <a:srgbClr val="000000"/>
              </a:buClr>
              <a:buSzPct val="25000"/>
              <a:buFont typeface="Arial"/>
              <a:buNone/>
            </a:pPr>
            <a:r>
              <a:rPr lang="pt-BR">
                <a:solidFill>
                  <a:schemeClr val="dk1"/>
                </a:solidFill>
                <a:latin typeface="Calibri"/>
                <a:ea typeface="Calibri"/>
                <a:cs typeface="Calibri"/>
                <a:sym typeface="Calibri"/>
              </a:rPr>
              <a:t>	A administração figura, não como proprietária dos bens ambientais, mas como gestor que administra bens que não são dele, mas de todos, devendo prestar contas de sua gestão.</a:t>
            </a:r>
          </a:p>
          <a:p>
            <a:pPr lvl="0" rtl="0" algn="just">
              <a:lnSpc>
                <a:spcPct val="100000"/>
              </a:lnSpc>
              <a:spcBef>
                <a:spcPts val="0"/>
              </a:spcBef>
              <a:spcAft>
                <a:spcPts val="0"/>
              </a:spcAft>
              <a:buClr>
                <a:srgbClr val="000000"/>
              </a:buClr>
              <a:buSzPct val="25000"/>
              <a:buFont typeface="Arial"/>
              <a:buNone/>
            </a:pPr>
            <a:r>
              <a:t/>
            </a:r>
            <a:endParaRPr>
              <a:solidFill>
                <a:schemeClr val="dk1"/>
              </a:solidFill>
              <a:latin typeface="Calibri"/>
              <a:ea typeface="Calibri"/>
              <a:cs typeface="Calibri"/>
              <a:sym typeface="Calibri"/>
            </a:endParaRPr>
          </a:p>
          <a:p>
            <a:pPr lvl="0" rtl="0" algn="just">
              <a:lnSpc>
                <a:spcPct val="100000"/>
              </a:lnSpc>
              <a:spcBef>
                <a:spcPts val="0"/>
              </a:spcBef>
              <a:spcAft>
                <a:spcPts val="0"/>
              </a:spcAft>
              <a:buClr>
                <a:srgbClr val="000000"/>
              </a:buClr>
              <a:buSzPct val="25000"/>
              <a:buFont typeface="Arial"/>
              <a:buNone/>
            </a:pPr>
            <a:r>
              <a:rPr b="1" lang="pt-BR">
                <a:solidFill>
                  <a:schemeClr val="dk1"/>
                </a:solidFill>
                <a:latin typeface="Calibri"/>
                <a:ea typeface="Calibri"/>
                <a:cs typeface="Calibri"/>
                <a:sym typeface="Calibri"/>
              </a:rPr>
              <a:t>Sadia qualidade de vida:</a:t>
            </a:r>
            <a:r>
              <a:rPr lang="pt-BR">
                <a:solidFill>
                  <a:schemeClr val="dk1"/>
                </a:solidFill>
                <a:latin typeface="Calibri"/>
                <a:ea typeface="Calibri"/>
                <a:cs typeface="Calibri"/>
                <a:sym typeface="Calibri"/>
              </a:rPr>
              <a:t> </a:t>
            </a:r>
          </a:p>
          <a:p>
            <a:pPr lvl="0" rtl="0" algn="just">
              <a:lnSpc>
                <a:spcPct val="100000"/>
              </a:lnSpc>
              <a:spcBef>
                <a:spcPts val="0"/>
              </a:spcBef>
              <a:spcAft>
                <a:spcPts val="0"/>
              </a:spcAft>
              <a:buClr>
                <a:srgbClr val="000000"/>
              </a:buClr>
              <a:buSzPct val="25000"/>
              <a:buFont typeface="Arial"/>
              <a:buNone/>
            </a:pPr>
            <a:r>
              <a:t/>
            </a:r>
            <a:endParaRPr>
              <a:solidFill>
                <a:schemeClr val="dk1"/>
              </a:solidFill>
              <a:latin typeface="Calibri"/>
              <a:ea typeface="Calibri"/>
              <a:cs typeface="Calibri"/>
              <a:sym typeface="Calibri"/>
            </a:endParaRPr>
          </a:p>
          <a:p>
            <a:pPr lvl="0" rtl="0" algn="just">
              <a:lnSpc>
                <a:spcPct val="100000"/>
              </a:lnSpc>
              <a:spcBef>
                <a:spcPts val="0"/>
              </a:spcBef>
              <a:spcAft>
                <a:spcPts val="0"/>
              </a:spcAft>
              <a:buClr>
                <a:srgbClr val="000000"/>
              </a:buClr>
              <a:buSzPct val="25000"/>
              <a:buFont typeface="Arial"/>
              <a:buNone/>
            </a:pPr>
            <a:r>
              <a:rPr lang="pt-BR">
                <a:solidFill>
                  <a:schemeClr val="dk1"/>
                </a:solidFill>
                <a:latin typeface="Calibri"/>
                <a:ea typeface="Calibri"/>
                <a:cs typeface="Calibri"/>
                <a:sym typeface="Calibri"/>
              </a:rPr>
              <a:t>	A saúde dos seres humanos não existe somente numa contraposição a não ter doenças diagnosticadas no presente. Leva-se em conta o estado dos elementos da Natureza – águas, solo, ar, flora, fauna e paisagem – para avaliar se esses elementos estão em estado de sanidade e se de seu uso advém saúde ou doenças e incômodos para os seres humanos.</a:t>
            </a:r>
          </a:p>
          <a:p>
            <a:pPr lvl="0">
              <a:spcBef>
                <a:spcPts val="0"/>
              </a:spcBef>
              <a:buNone/>
            </a:pPr>
            <a:r>
              <a:t/>
            </a:r>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32001"/>
        </a:solidFill>
      </p:bgPr>
    </p:bg>
    <p:spTree>
      <p:nvGrpSpPr>
        <p:cNvPr id="217" name="Shape 217"/>
        <p:cNvGrpSpPr/>
        <p:nvPr/>
      </p:nvGrpSpPr>
      <p:grpSpPr>
        <a:xfrm>
          <a:off x="0" y="0"/>
          <a:ext cx="0" cy="0"/>
          <a:chOff x="0" y="0"/>
          <a:chExt cx="0" cy="0"/>
        </a:xfrm>
      </p:grpSpPr>
      <p:sp>
        <p:nvSpPr>
          <p:cNvPr id="218" name="Shape 218"/>
          <p:cNvSpPr txBox="1"/>
          <p:nvPr>
            <p:ph idx="1" type="body"/>
          </p:nvPr>
        </p:nvSpPr>
        <p:spPr>
          <a:xfrm>
            <a:off x="311700" y="236175"/>
            <a:ext cx="8520600" cy="4254000"/>
          </a:xfrm>
          <a:prstGeom prst="rect">
            <a:avLst/>
          </a:prstGeom>
        </p:spPr>
        <p:txBody>
          <a:bodyPr anchorCtr="0" anchor="t" bIns="91425" lIns="91425" rIns="91425" wrap="square" tIns="91425">
            <a:noAutofit/>
          </a:bodyPr>
          <a:lstStyle/>
          <a:p>
            <a:pPr lvl="0" rtl="0" algn="just">
              <a:lnSpc>
                <a:spcPct val="100000"/>
              </a:lnSpc>
              <a:spcBef>
                <a:spcPts val="0"/>
              </a:spcBef>
              <a:spcAft>
                <a:spcPts val="0"/>
              </a:spcAft>
              <a:buNone/>
            </a:pPr>
            <a:r>
              <a:rPr lang="pt-BR" sz="2000">
                <a:solidFill>
                  <a:schemeClr val="dk1"/>
                </a:solidFill>
                <a:latin typeface="Calibri"/>
                <a:ea typeface="Calibri"/>
                <a:cs typeface="Calibri"/>
                <a:sym typeface="Calibri"/>
              </a:rPr>
              <a:t>§ 1º Para assegurar a efetividade desse direito, incumbe ao Poder Público:</a:t>
            </a:r>
          </a:p>
          <a:p>
            <a:pPr lvl="0" rtl="0" algn="just">
              <a:lnSpc>
                <a:spcPct val="100000"/>
              </a:lnSpc>
              <a:spcBef>
                <a:spcPts val="0"/>
              </a:spcBef>
              <a:spcAft>
                <a:spcPts val="0"/>
              </a:spcAft>
              <a:buNone/>
            </a:pPr>
            <a:r>
              <a:t/>
            </a:r>
            <a:endParaRPr sz="2000">
              <a:solidFill>
                <a:schemeClr val="dk1"/>
              </a:solidFill>
              <a:latin typeface="Calibri"/>
              <a:ea typeface="Calibri"/>
              <a:cs typeface="Calibri"/>
              <a:sym typeface="Calibri"/>
            </a:endParaRPr>
          </a:p>
          <a:p>
            <a:pPr indent="457200" lvl="0" rtl="0" algn="just">
              <a:lnSpc>
                <a:spcPct val="100000"/>
              </a:lnSpc>
              <a:spcBef>
                <a:spcPts val="0"/>
              </a:spcBef>
              <a:spcAft>
                <a:spcPts val="0"/>
              </a:spcAft>
              <a:buNone/>
            </a:pPr>
            <a:r>
              <a:rPr lang="pt-BR" sz="2000">
                <a:solidFill>
                  <a:schemeClr val="dk1"/>
                </a:solidFill>
                <a:latin typeface="Calibri"/>
                <a:ea typeface="Calibri"/>
                <a:cs typeface="Calibri"/>
                <a:sym typeface="Calibri"/>
              </a:rPr>
              <a:t>I - preservar e restaurar os processos ecológicos essenciais e prover o manejo ecológico das espécies e ecossistemas; </a:t>
            </a:r>
            <a:r>
              <a:rPr lang="pt-BR" sz="2000" u="sng">
                <a:solidFill>
                  <a:schemeClr val="dk1"/>
                </a:solidFill>
                <a:latin typeface="Calibri"/>
                <a:ea typeface="Calibri"/>
                <a:cs typeface="Calibri"/>
                <a:sym typeface="Calibri"/>
              </a:rPr>
              <a:t> (Regulamento)</a:t>
            </a:r>
            <a:r>
              <a:rPr lang="pt-BR" sz="2000">
                <a:solidFill>
                  <a:schemeClr val="dk1"/>
                </a:solidFill>
                <a:latin typeface="Calibri"/>
                <a:ea typeface="Calibri"/>
                <a:cs typeface="Calibri"/>
                <a:sym typeface="Calibri"/>
              </a:rPr>
              <a:t> – Lei 9.985/00 – SNUC</a:t>
            </a:r>
          </a:p>
          <a:p>
            <a:pPr lvl="0" rtl="0" algn="just">
              <a:lnSpc>
                <a:spcPct val="100000"/>
              </a:lnSpc>
              <a:spcBef>
                <a:spcPts val="0"/>
              </a:spcBef>
              <a:spcAft>
                <a:spcPts val="0"/>
              </a:spcAft>
              <a:buNone/>
            </a:pPr>
            <a:r>
              <a:t/>
            </a:r>
            <a:endParaRPr sz="2000">
              <a:solidFill>
                <a:schemeClr val="dk1"/>
              </a:solidFill>
              <a:latin typeface="Calibri"/>
              <a:ea typeface="Calibri"/>
              <a:cs typeface="Calibri"/>
              <a:sym typeface="Calibri"/>
            </a:endParaRPr>
          </a:p>
          <a:p>
            <a:pPr indent="457200" lvl="0" rtl="0" algn="just">
              <a:lnSpc>
                <a:spcPct val="100000"/>
              </a:lnSpc>
              <a:spcBef>
                <a:spcPts val="0"/>
              </a:spcBef>
              <a:spcAft>
                <a:spcPts val="0"/>
              </a:spcAft>
              <a:buNone/>
            </a:pPr>
            <a:r>
              <a:rPr lang="pt-BR" sz="2000">
                <a:solidFill>
                  <a:schemeClr val="dk1"/>
                </a:solidFill>
                <a:latin typeface="Calibri"/>
                <a:ea typeface="Calibri"/>
                <a:cs typeface="Calibri"/>
                <a:sym typeface="Calibri"/>
              </a:rPr>
              <a:t>II - preservar a diversidade e a integridade do patrimônio genético do País e fiscalizar as entidades dedicadas à pesquisa e manipulação de material genético;  </a:t>
            </a:r>
            <a:r>
              <a:rPr lang="pt-BR" sz="2000" u="sng">
                <a:solidFill>
                  <a:schemeClr val="dk1"/>
                </a:solidFill>
                <a:latin typeface="Calibri"/>
                <a:ea typeface="Calibri"/>
                <a:cs typeface="Calibri"/>
                <a:sym typeface="Calibri"/>
              </a:rPr>
              <a:t>(Regulamento)</a:t>
            </a:r>
            <a:r>
              <a:rPr lang="pt-BR" sz="2000">
                <a:solidFill>
                  <a:schemeClr val="dk1"/>
                </a:solidFill>
                <a:latin typeface="Calibri"/>
                <a:ea typeface="Calibri"/>
                <a:cs typeface="Calibri"/>
                <a:sym typeface="Calibri"/>
              </a:rPr>
              <a:t>  –  Lei 9.985/00 – SNUC;  Lei 11.105/05 – Lei de Biossegurança</a:t>
            </a:r>
          </a:p>
          <a:p>
            <a:pPr lvl="0" rtl="0" algn="just">
              <a:lnSpc>
                <a:spcPct val="100000"/>
              </a:lnSpc>
              <a:spcBef>
                <a:spcPts val="0"/>
              </a:spcBef>
              <a:spcAft>
                <a:spcPts val="0"/>
              </a:spcAft>
              <a:buNone/>
            </a:pPr>
            <a:r>
              <a:t/>
            </a:r>
            <a:endParaRPr sz="2000">
              <a:solidFill>
                <a:schemeClr val="dk1"/>
              </a:solidFill>
              <a:latin typeface="Calibri"/>
              <a:ea typeface="Calibri"/>
              <a:cs typeface="Calibri"/>
              <a:sym typeface="Calibri"/>
            </a:endParaRPr>
          </a:p>
          <a:p>
            <a:pPr indent="457200" lvl="0" rtl="0" algn="just">
              <a:lnSpc>
                <a:spcPct val="100000"/>
              </a:lnSpc>
              <a:spcBef>
                <a:spcPts val="0"/>
              </a:spcBef>
              <a:spcAft>
                <a:spcPts val="0"/>
              </a:spcAft>
              <a:buNone/>
            </a:pPr>
            <a:r>
              <a:rPr lang="pt-BR" sz="2000">
                <a:solidFill>
                  <a:schemeClr val="dk1"/>
                </a:solidFill>
                <a:latin typeface="Calibri"/>
                <a:ea typeface="Calibri"/>
                <a:cs typeface="Calibri"/>
                <a:sym typeface="Calibri"/>
              </a:rPr>
              <a:t>III - definir, em todas as unidades da Federação, espaços territoriais e seus componentes a serem especialmente protegidos, sendo a alteração e a supressão permitidas somente através de lei, vedada qualquer utilização que comprometa a integridade dos atributos que justifiquem sua proteção; </a:t>
            </a:r>
            <a:r>
              <a:rPr lang="pt-BR" sz="2000" u="sng">
                <a:solidFill>
                  <a:schemeClr val="dk1"/>
                </a:solidFill>
                <a:latin typeface="Calibri"/>
                <a:ea typeface="Calibri"/>
                <a:cs typeface="Calibri"/>
                <a:sym typeface="Calibri"/>
              </a:rPr>
              <a:t> (Regulamento)</a:t>
            </a:r>
            <a:r>
              <a:rPr lang="pt-BR" sz="2000">
                <a:solidFill>
                  <a:schemeClr val="dk1"/>
                </a:solidFill>
                <a:latin typeface="Calibri"/>
                <a:ea typeface="Calibri"/>
                <a:cs typeface="Calibri"/>
                <a:sym typeface="Calibri"/>
              </a:rPr>
              <a:t> – Lei 9.985/00 – SNUC</a:t>
            </a:r>
          </a:p>
          <a:p>
            <a:pPr lvl="0">
              <a:spcBef>
                <a:spcPts val="0"/>
              </a:spcBef>
              <a:buNone/>
            </a:pPr>
            <a:r>
              <a:t/>
            </a:r>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32001"/>
        </a:solidFill>
      </p:bgPr>
    </p:bg>
    <p:spTree>
      <p:nvGrpSpPr>
        <p:cNvPr id="222" name="Shape 222"/>
        <p:cNvGrpSpPr/>
        <p:nvPr/>
      </p:nvGrpSpPr>
      <p:grpSpPr>
        <a:xfrm>
          <a:off x="0" y="0"/>
          <a:ext cx="0" cy="0"/>
          <a:chOff x="0" y="0"/>
          <a:chExt cx="0" cy="0"/>
        </a:xfrm>
      </p:grpSpPr>
      <p:sp>
        <p:nvSpPr>
          <p:cNvPr id="223" name="Shape 223"/>
          <p:cNvSpPr txBox="1"/>
          <p:nvPr>
            <p:ph idx="1" type="body"/>
          </p:nvPr>
        </p:nvSpPr>
        <p:spPr>
          <a:xfrm>
            <a:off x="311700" y="380525"/>
            <a:ext cx="8520600" cy="4188300"/>
          </a:xfrm>
          <a:prstGeom prst="rect">
            <a:avLst/>
          </a:prstGeom>
        </p:spPr>
        <p:txBody>
          <a:bodyPr anchorCtr="0" anchor="t" bIns="91425" lIns="91425" rIns="91425" wrap="square" tIns="91425">
            <a:noAutofit/>
          </a:bodyPr>
          <a:lstStyle/>
          <a:p>
            <a:pPr lvl="0" rtl="0" algn="just">
              <a:lnSpc>
                <a:spcPct val="100000"/>
              </a:lnSpc>
              <a:spcBef>
                <a:spcPts val="0"/>
              </a:spcBef>
              <a:spcAft>
                <a:spcPts val="0"/>
              </a:spcAft>
              <a:buClr>
                <a:srgbClr val="000000"/>
              </a:buClr>
              <a:buSzPct val="25000"/>
              <a:buFont typeface="Arial"/>
              <a:buNone/>
            </a:pPr>
            <a:r>
              <a:rPr lang="pt-BR">
                <a:solidFill>
                  <a:schemeClr val="dk1"/>
                </a:solidFill>
                <a:latin typeface="Calibri"/>
                <a:ea typeface="Calibri"/>
                <a:cs typeface="Calibri"/>
                <a:sym typeface="Calibri"/>
              </a:rPr>
              <a:t>IV - exigir, na forma da lei, para instalação de </a:t>
            </a:r>
            <a:r>
              <a:rPr lang="pt-BR" u="sng">
                <a:solidFill>
                  <a:schemeClr val="dk1"/>
                </a:solidFill>
                <a:latin typeface="Calibri"/>
                <a:ea typeface="Calibri"/>
                <a:cs typeface="Calibri"/>
                <a:sym typeface="Calibri"/>
              </a:rPr>
              <a:t>obra ou atividade potencialmente causadora de significativa degradação do meio ambiente</a:t>
            </a:r>
            <a:r>
              <a:rPr lang="pt-BR">
                <a:solidFill>
                  <a:schemeClr val="dk1"/>
                </a:solidFill>
                <a:latin typeface="Calibri"/>
                <a:ea typeface="Calibri"/>
                <a:cs typeface="Calibri"/>
                <a:sym typeface="Calibri"/>
              </a:rPr>
              <a:t>, </a:t>
            </a:r>
            <a:r>
              <a:rPr b="1" lang="pt-BR">
                <a:solidFill>
                  <a:schemeClr val="dk1"/>
                </a:solidFill>
                <a:latin typeface="Calibri"/>
                <a:ea typeface="Calibri"/>
                <a:cs typeface="Calibri"/>
                <a:sym typeface="Calibri"/>
              </a:rPr>
              <a:t>estudo prévio de impacto ambiental</a:t>
            </a:r>
            <a:r>
              <a:rPr lang="pt-BR">
                <a:solidFill>
                  <a:schemeClr val="dk1"/>
                </a:solidFill>
                <a:latin typeface="Calibri"/>
                <a:ea typeface="Calibri"/>
                <a:cs typeface="Calibri"/>
                <a:sym typeface="Calibri"/>
              </a:rPr>
              <a:t>, a que se dará publicidade;  </a:t>
            </a:r>
          </a:p>
          <a:p>
            <a:pPr lvl="0" rtl="0" algn="just">
              <a:lnSpc>
                <a:spcPct val="100000"/>
              </a:lnSpc>
              <a:spcBef>
                <a:spcPts val="0"/>
              </a:spcBef>
              <a:spcAft>
                <a:spcPts val="0"/>
              </a:spcAft>
              <a:buNone/>
            </a:pPr>
            <a:r>
              <a:t/>
            </a:r>
            <a:endParaRPr>
              <a:solidFill>
                <a:schemeClr val="dk1"/>
              </a:solidFill>
              <a:latin typeface="Calibri"/>
              <a:ea typeface="Calibri"/>
              <a:cs typeface="Calibri"/>
              <a:sym typeface="Calibri"/>
            </a:endParaRPr>
          </a:p>
          <a:p>
            <a:pPr lvl="0" rtl="0" algn="just">
              <a:lnSpc>
                <a:spcPct val="100000"/>
              </a:lnSpc>
              <a:spcBef>
                <a:spcPts val="0"/>
              </a:spcBef>
              <a:spcAft>
                <a:spcPts val="0"/>
              </a:spcAft>
              <a:buClr>
                <a:srgbClr val="000000"/>
              </a:buClr>
              <a:buSzPct val="25000"/>
              <a:buFont typeface="Arial"/>
              <a:buNone/>
            </a:pPr>
            <a:r>
              <a:t/>
            </a:r>
            <a:endParaRPr>
              <a:solidFill>
                <a:schemeClr val="dk1"/>
              </a:solidFill>
              <a:latin typeface="Calibri"/>
              <a:ea typeface="Calibri"/>
              <a:cs typeface="Calibri"/>
              <a:sym typeface="Calibri"/>
            </a:endParaRPr>
          </a:p>
          <a:p>
            <a:pPr lvl="0" rtl="0" algn="just">
              <a:lnSpc>
                <a:spcPct val="100000"/>
              </a:lnSpc>
              <a:spcBef>
                <a:spcPts val="0"/>
              </a:spcBef>
              <a:spcAft>
                <a:spcPts val="0"/>
              </a:spcAft>
              <a:buClr>
                <a:srgbClr val="000000"/>
              </a:buClr>
              <a:buSzPct val="25000"/>
              <a:buFont typeface="Arial"/>
              <a:buNone/>
            </a:pPr>
            <a:r>
              <a:rPr b="1" lang="pt-BR">
                <a:solidFill>
                  <a:schemeClr val="dk1"/>
                </a:solidFill>
                <a:latin typeface="Calibri"/>
                <a:ea typeface="Calibri"/>
                <a:cs typeface="Calibri"/>
                <a:sym typeface="Calibri"/>
              </a:rPr>
              <a:t>Características do EPIA:</a:t>
            </a:r>
          </a:p>
          <a:p>
            <a:pPr lvl="0" rtl="0" algn="just">
              <a:lnSpc>
                <a:spcPct val="100000"/>
              </a:lnSpc>
              <a:spcBef>
                <a:spcPts val="0"/>
              </a:spcBef>
              <a:spcAft>
                <a:spcPts val="0"/>
              </a:spcAft>
              <a:buClr>
                <a:srgbClr val="000000"/>
              </a:buClr>
              <a:buSzPct val="25000"/>
              <a:buFont typeface="Arial"/>
              <a:buNone/>
            </a:pPr>
            <a:r>
              <a:t/>
            </a:r>
            <a:endParaRPr>
              <a:solidFill>
                <a:schemeClr val="dk1"/>
              </a:solidFill>
              <a:latin typeface="Calibri"/>
              <a:ea typeface="Calibri"/>
              <a:cs typeface="Calibri"/>
              <a:sym typeface="Calibri"/>
            </a:endParaRPr>
          </a:p>
          <a:p>
            <a:pPr lvl="0" rtl="0" algn="just">
              <a:lnSpc>
                <a:spcPct val="100000"/>
              </a:lnSpc>
              <a:spcBef>
                <a:spcPts val="0"/>
              </a:spcBef>
              <a:spcAft>
                <a:spcPts val="0"/>
              </a:spcAft>
              <a:buClr>
                <a:srgbClr val="000000"/>
              </a:buClr>
              <a:buSzPct val="25000"/>
              <a:buFont typeface="Arial"/>
              <a:buNone/>
            </a:pPr>
            <a:r>
              <a:rPr lang="pt-BR">
                <a:solidFill>
                  <a:schemeClr val="dk1"/>
                </a:solidFill>
                <a:latin typeface="Calibri"/>
                <a:ea typeface="Calibri"/>
                <a:cs typeface="Calibri"/>
                <a:sym typeface="Calibri"/>
              </a:rPr>
              <a:t>	</a:t>
            </a:r>
            <a:r>
              <a:rPr b="1" lang="pt-BR">
                <a:solidFill>
                  <a:schemeClr val="dk1"/>
                </a:solidFill>
                <a:latin typeface="Calibri"/>
                <a:ea typeface="Calibri"/>
                <a:cs typeface="Calibri"/>
                <a:sym typeface="Calibri"/>
              </a:rPr>
              <a:t>Prévio</a:t>
            </a:r>
            <a:r>
              <a:rPr lang="pt-BR">
                <a:solidFill>
                  <a:schemeClr val="dk1"/>
                </a:solidFill>
                <a:latin typeface="Calibri"/>
                <a:ea typeface="Calibri"/>
                <a:cs typeface="Calibri"/>
                <a:sym typeface="Calibri"/>
              </a:rPr>
              <a:t>: O EPIA deve ser anterior ao licenciamento ambiental da obra ou atividade. Isso não afasta a possibilidade de ser exigida, na renovação ou na revisão dos licenciamentos ambientais, a apresentação de novo Estudo (EIA).</a:t>
            </a:r>
          </a:p>
          <a:p>
            <a:pPr lvl="0" rtl="0" algn="just">
              <a:lnSpc>
                <a:spcPct val="100000"/>
              </a:lnSpc>
              <a:spcBef>
                <a:spcPts val="0"/>
              </a:spcBef>
              <a:spcAft>
                <a:spcPts val="0"/>
              </a:spcAft>
              <a:buClr>
                <a:srgbClr val="000000"/>
              </a:buClr>
              <a:buSzPct val="25000"/>
              <a:buFont typeface="Arial"/>
              <a:buNone/>
            </a:pPr>
            <a:r>
              <a:t/>
            </a:r>
            <a:endParaRPr>
              <a:solidFill>
                <a:schemeClr val="dk1"/>
              </a:solidFill>
              <a:latin typeface="Calibri"/>
              <a:ea typeface="Calibri"/>
              <a:cs typeface="Calibri"/>
              <a:sym typeface="Calibri"/>
            </a:endParaRPr>
          </a:p>
          <a:p>
            <a:pPr lvl="0" rtl="0" algn="just">
              <a:lnSpc>
                <a:spcPct val="100000"/>
              </a:lnSpc>
              <a:spcBef>
                <a:spcPts val="0"/>
              </a:spcBef>
              <a:spcAft>
                <a:spcPts val="0"/>
              </a:spcAft>
              <a:buClr>
                <a:srgbClr val="000000"/>
              </a:buClr>
              <a:buSzPct val="25000"/>
              <a:buFont typeface="Arial"/>
              <a:buNone/>
            </a:pPr>
            <a:r>
              <a:rPr b="1" lang="pt-BR">
                <a:solidFill>
                  <a:schemeClr val="dk1"/>
                </a:solidFill>
                <a:latin typeface="Calibri"/>
                <a:ea typeface="Calibri"/>
                <a:cs typeface="Calibri"/>
                <a:sym typeface="Calibri"/>
              </a:rPr>
              <a:t>	Exigibilidade: </a:t>
            </a:r>
            <a:r>
              <a:rPr lang="pt-BR">
                <a:solidFill>
                  <a:schemeClr val="dk1"/>
                </a:solidFill>
                <a:latin typeface="Calibri"/>
                <a:ea typeface="Calibri"/>
                <a:cs typeface="Calibri"/>
                <a:sym typeface="Calibri"/>
              </a:rPr>
              <a:t>A Constituição Federal o exige, não sendo uma faculdade sujeita à discricionariedade da Administração Pública.</a:t>
            </a:r>
          </a:p>
          <a:p>
            <a:pPr lvl="0" rtl="0" algn="just">
              <a:lnSpc>
                <a:spcPct val="100000"/>
              </a:lnSpc>
              <a:spcBef>
                <a:spcPts val="0"/>
              </a:spcBef>
              <a:spcAft>
                <a:spcPts val="0"/>
              </a:spcAft>
              <a:buClr>
                <a:srgbClr val="000000"/>
              </a:buClr>
              <a:buSzPct val="25000"/>
              <a:buFont typeface="Arial"/>
              <a:buNone/>
            </a:pPr>
            <a:r>
              <a:t/>
            </a:r>
            <a:endParaRPr>
              <a:solidFill>
                <a:schemeClr val="dk1"/>
              </a:solidFill>
              <a:latin typeface="Calibri"/>
              <a:ea typeface="Calibri"/>
              <a:cs typeface="Calibri"/>
              <a:sym typeface="Calibri"/>
            </a:endParaRPr>
          </a:p>
          <a:p>
            <a:pPr lvl="0" rtl="0" algn="just">
              <a:lnSpc>
                <a:spcPct val="100000"/>
              </a:lnSpc>
              <a:spcBef>
                <a:spcPts val="0"/>
              </a:spcBef>
              <a:spcAft>
                <a:spcPts val="0"/>
              </a:spcAft>
              <a:buClr>
                <a:srgbClr val="000000"/>
              </a:buClr>
              <a:buSzPct val="25000"/>
              <a:buFont typeface="Arial"/>
              <a:buNone/>
            </a:pPr>
            <a:r>
              <a:rPr b="1" lang="pt-BR">
                <a:solidFill>
                  <a:schemeClr val="dk1"/>
                </a:solidFill>
                <a:latin typeface="Calibri"/>
                <a:ea typeface="Calibri"/>
                <a:cs typeface="Calibri"/>
                <a:sym typeface="Calibri"/>
              </a:rPr>
              <a:t>	Publicidade:</a:t>
            </a:r>
            <a:r>
              <a:rPr lang="pt-BR">
                <a:solidFill>
                  <a:schemeClr val="dk1"/>
                </a:solidFill>
                <a:latin typeface="Calibri"/>
                <a:ea typeface="Calibri"/>
                <a:cs typeface="Calibri"/>
                <a:sym typeface="Calibri"/>
              </a:rPr>
              <a:t> não há sigilo no conteúdo do EPIA. </a:t>
            </a: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32001"/>
        </a:solidFill>
      </p:bgPr>
    </p:bg>
    <p:spTree>
      <p:nvGrpSpPr>
        <p:cNvPr id="70" name="Shape 70"/>
        <p:cNvGrpSpPr/>
        <p:nvPr/>
      </p:nvGrpSpPr>
      <p:grpSpPr>
        <a:xfrm>
          <a:off x="0" y="0"/>
          <a:ext cx="0" cy="0"/>
          <a:chOff x="0" y="0"/>
          <a:chExt cx="0" cy="0"/>
        </a:xfrm>
      </p:grpSpPr>
      <p:sp>
        <p:nvSpPr>
          <p:cNvPr id="71" name="Shape 71"/>
          <p:cNvSpPr txBox="1"/>
          <p:nvPr>
            <p:ph type="title"/>
          </p:nvPr>
        </p:nvSpPr>
        <p:spPr>
          <a:xfrm>
            <a:off x="311700" y="445025"/>
            <a:ext cx="8520600" cy="572700"/>
          </a:xfrm>
          <a:prstGeom prst="rect">
            <a:avLst/>
          </a:prstGeom>
        </p:spPr>
        <p:txBody>
          <a:bodyPr anchorCtr="0" anchor="t" bIns="91425" lIns="91425" rIns="91425" wrap="square" tIns="91425">
            <a:noAutofit/>
          </a:bodyPr>
          <a:lstStyle/>
          <a:p>
            <a:pPr lvl="0">
              <a:spcBef>
                <a:spcPts val="0"/>
              </a:spcBef>
              <a:buNone/>
            </a:pPr>
            <a:r>
              <a:rPr lang="pt-BR"/>
              <a:t>CONSTITUIÇÃO FEDERAL</a:t>
            </a:r>
          </a:p>
        </p:txBody>
      </p:sp>
      <p:sp>
        <p:nvSpPr>
          <p:cNvPr id="72" name="Shape 72"/>
          <p:cNvSpPr txBox="1"/>
          <p:nvPr>
            <p:ph idx="1" type="body"/>
          </p:nvPr>
        </p:nvSpPr>
        <p:spPr>
          <a:xfrm>
            <a:off x="311700" y="1152475"/>
            <a:ext cx="8520600" cy="3416400"/>
          </a:xfrm>
          <a:prstGeom prst="rect">
            <a:avLst/>
          </a:prstGeom>
        </p:spPr>
        <p:txBody>
          <a:bodyPr anchorCtr="0" anchor="t" bIns="91425" lIns="91425" rIns="91425" wrap="square" tIns="91425">
            <a:noAutofit/>
          </a:bodyPr>
          <a:lstStyle/>
          <a:p>
            <a:pPr lvl="0" rtl="0" algn="ctr">
              <a:spcBef>
                <a:spcPts val="0"/>
              </a:spcBef>
              <a:spcAft>
                <a:spcPts val="0"/>
              </a:spcAft>
              <a:buNone/>
            </a:pPr>
            <a:r>
              <a:rPr b="1" lang="pt-BR" sz="2000">
                <a:solidFill>
                  <a:srgbClr val="F3F3F3"/>
                </a:solidFill>
                <a:latin typeface="Arial"/>
                <a:ea typeface="Arial"/>
                <a:cs typeface="Arial"/>
                <a:sym typeface="Arial"/>
              </a:rPr>
              <a:t>PREÂMBULO</a:t>
            </a:r>
          </a:p>
          <a:p>
            <a:pPr lvl="0" rtl="0" algn="just">
              <a:spcBef>
                <a:spcPts val="0"/>
              </a:spcBef>
              <a:spcAft>
                <a:spcPts val="0"/>
              </a:spcAft>
              <a:buNone/>
            </a:pPr>
            <a:r>
              <a:rPr lang="pt-BR" sz="2000">
                <a:solidFill>
                  <a:srgbClr val="F3F3F3"/>
                </a:solidFill>
                <a:latin typeface="Arial"/>
                <a:ea typeface="Arial"/>
                <a:cs typeface="Arial"/>
                <a:sym typeface="Arial"/>
              </a:rPr>
              <a:t>        Nós, representantes do povo brasileiro, reunidos em Assembléia Nacional Constituinte para </a:t>
            </a:r>
            <a:r>
              <a:rPr lang="pt-BR" sz="2000" u="sng">
                <a:solidFill>
                  <a:srgbClr val="F3F3F3"/>
                </a:solidFill>
                <a:latin typeface="Arial"/>
                <a:ea typeface="Arial"/>
                <a:cs typeface="Arial"/>
                <a:sym typeface="Arial"/>
              </a:rPr>
              <a:t>instituir um Estado Democrático</a:t>
            </a:r>
            <a:r>
              <a:rPr lang="pt-BR" sz="2000">
                <a:solidFill>
                  <a:srgbClr val="F3F3F3"/>
                </a:solidFill>
                <a:latin typeface="Arial"/>
                <a:ea typeface="Arial"/>
                <a:cs typeface="Arial"/>
                <a:sym typeface="Arial"/>
              </a:rPr>
              <a:t>, destinado a </a:t>
            </a:r>
            <a:r>
              <a:rPr lang="pt-BR" sz="2000" u="sng">
                <a:solidFill>
                  <a:srgbClr val="F3F3F3"/>
                </a:solidFill>
                <a:latin typeface="Arial"/>
                <a:ea typeface="Arial"/>
                <a:cs typeface="Arial"/>
                <a:sym typeface="Arial"/>
              </a:rPr>
              <a:t>assegurar o exercício dos direitos sociais e individuais, a liberdade, a segurança, o bem-estar, o desenvolvimento, a igualdade e a justiça</a:t>
            </a:r>
            <a:r>
              <a:rPr lang="pt-BR" sz="2000">
                <a:solidFill>
                  <a:srgbClr val="F3F3F3"/>
                </a:solidFill>
                <a:latin typeface="Arial"/>
                <a:ea typeface="Arial"/>
                <a:cs typeface="Arial"/>
                <a:sym typeface="Arial"/>
              </a:rPr>
              <a:t> como valores supremos de uma </a:t>
            </a:r>
            <a:r>
              <a:rPr lang="pt-BR" sz="2000" u="sng">
                <a:solidFill>
                  <a:srgbClr val="F3F3F3"/>
                </a:solidFill>
                <a:latin typeface="Arial"/>
                <a:ea typeface="Arial"/>
                <a:cs typeface="Arial"/>
                <a:sym typeface="Arial"/>
              </a:rPr>
              <a:t>sociedade fraterna, pluralista e sem preconceitos, fundada na harmonia social e comprometida, na ordem interna e internacional, com a solução pacífica das controvérsias</a:t>
            </a:r>
            <a:r>
              <a:rPr lang="pt-BR" sz="2000">
                <a:solidFill>
                  <a:srgbClr val="F3F3F3"/>
                </a:solidFill>
                <a:latin typeface="Arial"/>
                <a:ea typeface="Arial"/>
                <a:cs typeface="Arial"/>
                <a:sym typeface="Arial"/>
              </a:rPr>
              <a:t>, promulgamos, </a:t>
            </a:r>
            <a:r>
              <a:rPr lang="pt-BR" sz="2000" u="sng">
                <a:solidFill>
                  <a:srgbClr val="F3F3F3"/>
                </a:solidFill>
                <a:latin typeface="Arial"/>
                <a:ea typeface="Arial"/>
                <a:cs typeface="Arial"/>
                <a:sym typeface="Arial"/>
              </a:rPr>
              <a:t>sob a proteção de Deus</a:t>
            </a:r>
            <a:r>
              <a:rPr lang="pt-BR" sz="2000">
                <a:solidFill>
                  <a:srgbClr val="F3F3F3"/>
                </a:solidFill>
                <a:latin typeface="Arial"/>
                <a:ea typeface="Arial"/>
                <a:cs typeface="Arial"/>
                <a:sym typeface="Arial"/>
              </a:rPr>
              <a:t>, a seguinte CONSTITUIÇÃO DA REPÚBLICA FEDERATIVA DO BRASIL.</a:t>
            </a:r>
          </a:p>
          <a:p>
            <a:pPr lvl="0">
              <a:spcBef>
                <a:spcPts val="0"/>
              </a:spcBef>
              <a:buNone/>
            </a:pPr>
            <a:r>
              <a:t/>
            </a:r>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32001"/>
        </a:solidFill>
      </p:bgPr>
    </p:bg>
    <p:spTree>
      <p:nvGrpSpPr>
        <p:cNvPr id="227" name="Shape 227"/>
        <p:cNvGrpSpPr/>
        <p:nvPr/>
      </p:nvGrpSpPr>
      <p:grpSpPr>
        <a:xfrm>
          <a:off x="0" y="0"/>
          <a:ext cx="0" cy="0"/>
          <a:chOff x="0" y="0"/>
          <a:chExt cx="0" cy="0"/>
        </a:xfrm>
      </p:grpSpPr>
      <p:sp>
        <p:nvSpPr>
          <p:cNvPr id="228" name="Shape 228"/>
          <p:cNvSpPr txBox="1"/>
          <p:nvPr>
            <p:ph idx="1" type="body"/>
          </p:nvPr>
        </p:nvSpPr>
        <p:spPr>
          <a:xfrm>
            <a:off x="311700" y="417425"/>
            <a:ext cx="8597700" cy="4529100"/>
          </a:xfrm>
          <a:prstGeom prst="rect">
            <a:avLst/>
          </a:prstGeom>
        </p:spPr>
        <p:txBody>
          <a:bodyPr anchorCtr="0" anchor="t" bIns="91425" lIns="91425" rIns="91425" wrap="square" tIns="91425">
            <a:noAutofit/>
          </a:bodyPr>
          <a:lstStyle/>
          <a:p>
            <a:pPr lvl="0" rtl="0" algn="just">
              <a:lnSpc>
                <a:spcPct val="100000"/>
              </a:lnSpc>
              <a:spcBef>
                <a:spcPts val="0"/>
              </a:spcBef>
              <a:spcAft>
                <a:spcPts val="0"/>
              </a:spcAft>
              <a:buNone/>
            </a:pPr>
            <a:r>
              <a:rPr lang="pt-BR">
                <a:solidFill>
                  <a:schemeClr val="dk1"/>
                </a:solidFill>
                <a:latin typeface="Calibri"/>
                <a:ea typeface="Calibri"/>
                <a:cs typeface="Calibri"/>
                <a:sym typeface="Calibri"/>
              </a:rPr>
              <a:t>V - controlar a produção, a comercialização e o emprego de técnicas, métodos e substâncias que comportem risco para a vida, a qualidade de vida e o meio ambiente;   </a:t>
            </a:r>
            <a:r>
              <a:rPr lang="pt-BR" u="sng">
                <a:solidFill>
                  <a:schemeClr val="dk1"/>
                </a:solidFill>
                <a:latin typeface="Calibri"/>
                <a:ea typeface="Calibri"/>
                <a:cs typeface="Calibri"/>
                <a:sym typeface="Calibri"/>
              </a:rPr>
              <a:t> (Regulamento)</a:t>
            </a:r>
            <a:r>
              <a:rPr lang="pt-BR">
                <a:solidFill>
                  <a:schemeClr val="dk1"/>
                </a:solidFill>
                <a:latin typeface="Calibri"/>
                <a:ea typeface="Calibri"/>
                <a:cs typeface="Calibri"/>
                <a:sym typeface="Calibri"/>
              </a:rPr>
              <a:t> – Lei 11.105/05 – Lei da Biossegurança</a:t>
            </a:r>
          </a:p>
          <a:p>
            <a:pPr lvl="0" rtl="0" algn="just">
              <a:lnSpc>
                <a:spcPct val="100000"/>
              </a:lnSpc>
              <a:spcBef>
                <a:spcPts val="0"/>
              </a:spcBef>
              <a:spcAft>
                <a:spcPts val="0"/>
              </a:spcAft>
              <a:buNone/>
            </a:pPr>
            <a:r>
              <a:t/>
            </a:r>
            <a:endParaRPr>
              <a:solidFill>
                <a:schemeClr val="dk1"/>
              </a:solidFill>
              <a:latin typeface="Calibri"/>
              <a:ea typeface="Calibri"/>
              <a:cs typeface="Calibri"/>
              <a:sym typeface="Calibri"/>
            </a:endParaRPr>
          </a:p>
          <a:p>
            <a:pPr lvl="0" rtl="0" algn="just">
              <a:lnSpc>
                <a:spcPct val="100000"/>
              </a:lnSpc>
              <a:spcBef>
                <a:spcPts val="0"/>
              </a:spcBef>
              <a:spcAft>
                <a:spcPts val="0"/>
              </a:spcAft>
              <a:buNone/>
            </a:pPr>
            <a:r>
              <a:t/>
            </a:r>
            <a:endParaRPr>
              <a:solidFill>
                <a:schemeClr val="dk1"/>
              </a:solidFill>
              <a:latin typeface="Calibri"/>
              <a:ea typeface="Calibri"/>
              <a:cs typeface="Calibri"/>
              <a:sym typeface="Calibri"/>
            </a:endParaRPr>
          </a:p>
          <a:p>
            <a:pPr lvl="0" rtl="0" algn="just">
              <a:lnSpc>
                <a:spcPct val="100000"/>
              </a:lnSpc>
              <a:spcBef>
                <a:spcPts val="0"/>
              </a:spcBef>
              <a:spcAft>
                <a:spcPts val="0"/>
              </a:spcAft>
              <a:buNone/>
            </a:pPr>
            <a:r>
              <a:rPr lang="pt-BR">
                <a:solidFill>
                  <a:schemeClr val="dk1"/>
                </a:solidFill>
                <a:latin typeface="Calibri"/>
                <a:ea typeface="Calibri"/>
                <a:cs typeface="Calibri"/>
                <a:sym typeface="Calibri"/>
              </a:rPr>
              <a:t>VI - promover a educação ambiental em todos os níveis de ensino e a conscientização pública para a preservação do meio ambiente - Lei 9.795/99 - Política Nacional de Educação Ambiental;</a:t>
            </a:r>
          </a:p>
          <a:p>
            <a:pPr lvl="0" rtl="0" algn="just">
              <a:lnSpc>
                <a:spcPct val="100000"/>
              </a:lnSpc>
              <a:spcBef>
                <a:spcPts val="0"/>
              </a:spcBef>
              <a:spcAft>
                <a:spcPts val="0"/>
              </a:spcAft>
              <a:buNone/>
            </a:pPr>
            <a:r>
              <a:t/>
            </a:r>
            <a:endParaRPr>
              <a:solidFill>
                <a:schemeClr val="dk1"/>
              </a:solidFill>
              <a:latin typeface="Calibri"/>
              <a:ea typeface="Calibri"/>
              <a:cs typeface="Calibri"/>
              <a:sym typeface="Calibri"/>
            </a:endParaRPr>
          </a:p>
          <a:p>
            <a:pPr lvl="0" rtl="0" algn="just">
              <a:lnSpc>
                <a:spcPct val="100000"/>
              </a:lnSpc>
              <a:spcBef>
                <a:spcPts val="0"/>
              </a:spcBef>
              <a:spcAft>
                <a:spcPts val="0"/>
              </a:spcAft>
              <a:buNone/>
            </a:pPr>
            <a:r>
              <a:t/>
            </a:r>
            <a:endParaRPr>
              <a:solidFill>
                <a:schemeClr val="dk1"/>
              </a:solidFill>
              <a:latin typeface="Calibri"/>
              <a:ea typeface="Calibri"/>
              <a:cs typeface="Calibri"/>
              <a:sym typeface="Calibri"/>
            </a:endParaRPr>
          </a:p>
          <a:p>
            <a:pPr lvl="0" rtl="0" algn="just">
              <a:lnSpc>
                <a:spcPct val="100000"/>
              </a:lnSpc>
              <a:spcBef>
                <a:spcPts val="0"/>
              </a:spcBef>
              <a:spcAft>
                <a:spcPts val="0"/>
              </a:spcAft>
              <a:buNone/>
            </a:pPr>
            <a:r>
              <a:rPr lang="pt-BR">
                <a:solidFill>
                  <a:schemeClr val="dk1"/>
                </a:solidFill>
                <a:latin typeface="Calibri"/>
                <a:ea typeface="Calibri"/>
                <a:cs typeface="Calibri"/>
                <a:sym typeface="Calibri"/>
              </a:rPr>
              <a:t>VII - proteger a fauna e a flora, vedadas, na forma da lei, as práticas que coloquem em risco sua função ecológica, provoquem a extinção de espécies ou submetam os animais a crueldade. </a:t>
            </a:r>
            <a:r>
              <a:rPr lang="pt-BR" u="sng">
                <a:solidFill>
                  <a:schemeClr val="dk1"/>
                </a:solidFill>
                <a:latin typeface="Calibri"/>
                <a:ea typeface="Calibri"/>
                <a:cs typeface="Calibri"/>
                <a:sym typeface="Calibri"/>
              </a:rPr>
              <a:t> (Regulamento)</a:t>
            </a:r>
            <a:r>
              <a:rPr lang="pt-BR">
                <a:solidFill>
                  <a:schemeClr val="dk1"/>
                </a:solidFill>
                <a:latin typeface="Calibri"/>
                <a:ea typeface="Calibri"/>
                <a:cs typeface="Calibri"/>
                <a:sym typeface="Calibri"/>
              </a:rPr>
              <a:t> – Lei 9.985/00 – SNUC</a:t>
            </a:r>
          </a:p>
          <a:p>
            <a:pPr indent="457200" lvl="0" rtl="0" algn="just">
              <a:lnSpc>
                <a:spcPct val="100000"/>
              </a:lnSpc>
              <a:spcBef>
                <a:spcPts val="0"/>
              </a:spcBef>
              <a:spcAft>
                <a:spcPts val="0"/>
              </a:spcAft>
              <a:buClr>
                <a:srgbClr val="000000"/>
              </a:buClr>
              <a:buSzPct val="25000"/>
              <a:buFont typeface="Arial"/>
              <a:buNone/>
            </a:pPr>
            <a:r>
              <a:t/>
            </a:r>
            <a:endParaRPr sz="2000">
              <a:solidFill>
                <a:schemeClr val="dk1"/>
              </a:solidFill>
              <a:latin typeface="Calibri"/>
              <a:ea typeface="Calibri"/>
              <a:cs typeface="Calibri"/>
              <a:sym typeface="Calibri"/>
            </a:endParaRPr>
          </a:p>
          <a:p>
            <a:pPr lvl="0">
              <a:spcBef>
                <a:spcPts val="0"/>
              </a:spcBef>
              <a:buNone/>
            </a:pPr>
            <a:r>
              <a:t/>
            </a:r>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32001"/>
        </a:solidFill>
      </p:bgPr>
    </p:bg>
    <p:spTree>
      <p:nvGrpSpPr>
        <p:cNvPr id="232" name="Shape 232"/>
        <p:cNvGrpSpPr/>
        <p:nvPr/>
      </p:nvGrpSpPr>
      <p:grpSpPr>
        <a:xfrm>
          <a:off x="0" y="0"/>
          <a:ext cx="0" cy="0"/>
          <a:chOff x="0" y="0"/>
          <a:chExt cx="0" cy="0"/>
        </a:xfrm>
      </p:grpSpPr>
      <p:sp>
        <p:nvSpPr>
          <p:cNvPr id="233" name="Shape 233"/>
          <p:cNvSpPr txBox="1"/>
          <p:nvPr>
            <p:ph idx="1" type="body"/>
          </p:nvPr>
        </p:nvSpPr>
        <p:spPr>
          <a:xfrm>
            <a:off x="311700" y="509525"/>
            <a:ext cx="8520600" cy="4161600"/>
          </a:xfrm>
          <a:prstGeom prst="rect">
            <a:avLst/>
          </a:prstGeom>
        </p:spPr>
        <p:txBody>
          <a:bodyPr anchorCtr="0" anchor="t" bIns="91425" lIns="91425" rIns="91425" wrap="square" tIns="91425">
            <a:noAutofit/>
          </a:bodyPr>
          <a:lstStyle/>
          <a:p>
            <a:pPr lvl="0" rtl="0" algn="just">
              <a:lnSpc>
                <a:spcPct val="100000"/>
              </a:lnSpc>
              <a:spcBef>
                <a:spcPts val="0"/>
              </a:spcBef>
              <a:spcAft>
                <a:spcPts val="0"/>
              </a:spcAft>
              <a:buNone/>
            </a:pPr>
            <a:r>
              <a:rPr lang="pt-BR">
                <a:solidFill>
                  <a:schemeClr val="dk1"/>
                </a:solidFill>
                <a:latin typeface="Calibri"/>
                <a:ea typeface="Calibri"/>
                <a:cs typeface="Calibri"/>
                <a:sym typeface="Calibri"/>
              </a:rPr>
              <a:t>§ 2º Aquele que explorar recursos minerais fica obrigado a recuperar o meio ambiente degradado, de acordo com solução técnica exigida pelo órgão público competente, na forma da lei.</a:t>
            </a:r>
          </a:p>
          <a:p>
            <a:pPr lvl="0" rtl="0" algn="just">
              <a:lnSpc>
                <a:spcPct val="100000"/>
              </a:lnSpc>
              <a:spcBef>
                <a:spcPts val="0"/>
              </a:spcBef>
              <a:spcAft>
                <a:spcPts val="0"/>
              </a:spcAft>
              <a:buNone/>
            </a:pPr>
            <a:r>
              <a:rPr lang="pt-BR">
                <a:solidFill>
                  <a:schemeClr val="dk1"/>
                </a:solidFill>
                <a:latin typeface="Calibri"/>
                <a:ea typeface="Calibri"/>
                <a:cs typeface="Calibri"/>
                <a:sym typeface="Calibri"/>
              </a:rPr>
              <a:t> </a:t>
            </a:r>
          </a:p>
          <a:p>
            <a:pPr lvl="0" rtl="0" algn="just">
              <a:lnSpc>
                <a:spcPct val="100000"/>
              </a:lnSpc>
              <a:spcBef>
                <a:spcPts val="0"/>
              </a:spcBef>
              <a:spcAft>
                <a:spcPts val="0"/>
              </a:spcAft>
              <a:buNone/>
            </a:pPr>
            <a:r>
              <a:t/>
            </a:r>
            <a:endParaRPr>
              <a:solidFill>
                <a:schemeClr val="dk1"/>
              </a:solidFill>
              <a:latin typeface="Calibri"/>
              <a:ea typeface="Calibri"/>
              <a:cs typeface="Calibri"/>
              <a:sym typeface="Calibri"/>
            </a:endParaRPr>
          </a:p>
          <a:p>
            <a:pPr lvl="0" rtl="0" algn="just">
              <a:lnSpc>
                <a:spcPct val="100000"/>
              </a:lnSpc>
              <a:spcBef>
                <a:spcPts val="0"/>
              </a:spcBef>
              <a:spcAft>
                <a:spcPts val="0"/>
              </a:spcAft>
              <a:buNone/>
            </a:pPr>
            <a:r>
              <a:rPr lang="pt-BR">
                <a:solidFill>
                  <a:schemeClr val="dk1"/>
                </a:solidFill>
                <a:latin typeface="Calibri"/>
                <a:ea typeface="Calibri"/>
                <a:cs typeface="Calibri"/>
                <a:sym typeface="Calibri"/>
              </a:rPr>
              <a:t>§ 3º As condutas e atividades consideradas lesivas ao meio ambiente sujeitarão os infratores, </a:t>
            </a:r>
            <a:r>
              <a:rPr b="1" lang="pt-BR">
                <a:solidFill>
                  <a:schemeClr val="dk1"/>
                </a:solidFill>
                <a:latin typeface="Calibri"/>
                <a:ea typeface="Calibri"/>
                <a:cs typeface="Calibri"/>
                <a:sym typeface="Calibri"/>
              </a:rPr>
              <a:t>pessoas físicas ou jurídicas</a:t>
            </a:r>
            <a:r>
              <a:rPr lang="pt-BR">
                <a:solidFill>
                  <a:schemeClr val="dk1"/>
                </a:solidFill>
                <a:latin typeface="Calibri"/>
                <a:ea typeface="Calibri"/>
                <a:cs typeface="Calibri"/>
                <a:sym typeface="Calibri"/>
              </a:rPr>
              <a:t>,</a:t>
            </a:r>
            <a:r>
              <a:rPr b="1" lang="pt-BR">
                <a:solidFill>
                  <a:schemeClr val="dk1"/>
                </a:solidFill>
                <a:latin typeface="Calibri"/>
                <a:ea typeface="Calibri"/>
                <a:cs typeface="Calibri"/>
                <a:sym typeface="Calibri"/>
              </a:rPr>
              <a:t> a sanções penais e administrativas, independentemente da obrigação de reparar os danos causados.</a:t>
            </a:r>
          </a:p>
          <a:p>
            <a:pPr lvl="0" rtl="0" algn="just">
              <a:lnSpc>
                <a:spcPct val="100000"/>
              </a:lnSpc>
              <a:spcBef>
                <a:spcPts val="0"/>
              </a:spcBef>
              <a:spcAft>
                <a:spcPts val="0"/>
              </a:spcAft>
              <a:buNone/>
            </a:pPr>
            <a:r>
              <a:t/>
            </a:r>
            <a:endParaRPr b="1">
              <a:solidFill>
                <a:schemeClr val="dk1"/>
              </a:solidFill>
              <a:latin typeface="Calibri"/>
              <a:ea typeface="Calibri"/>
              <a:cs typeface="Calibri"/>
              <a:sym typeface="Calibri"/>
            </a:endParaRPr>
          </a:p>
          <a:p>
            <a:pPr lvl="0" rtl="0" algn="just">
              <a:lnSpc>
                <a:spcPct val="100000"/>
              </a:lnSpc>
              <a:spcBef>
                <a:spcPts val="0"/>
              </a:spcBef>
              <a:spcAft>
                <a:spcPts val="0"/>
              </a:spcAft>
              <a:buNone/>
            </a:pPr>
            <a:r>
              <a:t/>
            </a:r>
            <a:endParaRPr>
              <a:solidFill>
                <a:schemeClr val="dk1"/>
              </a:solidFill>
              <a:latin typeface="Calibri"/>
              <a:ea typeface="Calibri"/>
              <a:cs typeface="Calibri"/>
              <a:sym typeface="Calibri"/>
            </a:endParaRPr>
          </a:p>
          <a:p>
            <a:pPr lvl="0" rtl="0" algn="just">
              <a:lnSpc>
                <a:spcPct val="100000"/>
              </a:lnSpc>
              <a:spcBef>
                <a:spcPts val="0"/>
              </a:spcBef>
              <a:spcAft>
                <a:spcPts val="0"/>
              </a:spcAft>
              <a:buNone/>
            </a:pPr>
            <a:r>
              <a:rPr b="1" lang="pt-BR">
                <a:solidFill>
                  <a:schemeClr val="dk1"/>
                </a:solidFill>
                <a:latin typeface="Calibri"/>
                <a:ea typeface="Calibri"/>
                <a:cs typeface="Calibri"/>
                <a:sym typeface="Calibri"/>
              </a:rPr>
              <a:t>Responsabilidade Civil objetiva</a:t>
            </a:r>
            <a:r>
              <a:rPr lang="pt-BR">
                <a:solidFill>
                  <a:schemeClr val="dk1"/>
                </a:solidFill>
                <a:latin typeface="Calibri"/>
                <a:ea typeface="Calibri"/>
                <a:cs typeface="Calibri"/>
                <a:sym typeface="Calibri"/>
              </a:rPr>
              <a:t>: Independentemente de culpa, o causador do dano fica obrigado a repará-lo.</a:t>
            </a:r>
          </a:p>
          <a:p>
            <a:pPr lvl="0" rtl="0" algn="just">
              <a:lnSpc>
                <a:spcPct val="100000"/>
              </a:lnSpc>
              <a:spcBef>
                <a:spcPts val="0"/>
              </a:spcBef>
              <a:spcAft>
                <a:spcPts val="0"/>
              </a:spcAft>
              <a:buNone/>
            </a:pPr>
            <a:r>
              <a:t/>
            </a:r>
            <a:endParaRPr>
              <a:solidFill>
                <a:schemeClr val="dk1"/>
              </a:solidFill>
              <a:latin typeface="Calibri"/>
              <a:ea typeface="Calibri"/>
              <a:cs typeface="Calibri"/>
              <a:sym typeface="Calibri"/>
            </a:endParaRPr>
          </a:p>
          <a:p>
            <a:pPr lvl="0" rtl="0" algn="just">
              <a:lnSpc>
                <a:spcPct val="100000"/>
              </a:lnSpc>
              <a:spcBef>
                <a:spcPts val="0"/>
              </a:spcBef>
              <a:spcAft>
                <a:spcPts val="0"/>
              </a:spcAft>
              <a:buNone/>
            </a:pPr>
            <a:r>
              <a:rPr b="1" lang="pt-BR">
                <a:solidFill>
                  <a:schemeClr val="dk1"/>
                </a:solidFill>
                <a:latin typeface="Calibri"/>
                <a:ea typeface="Calibri"/>
                <a:cs typeface="Calibri"/>
                <a:sym typeface="Calibri"/>
              </a:rPr>
              <a:t>Sanções Administrativas e penais</a:t>
            </a:r>
            <a:r>
              <a:rPr lang="pt-BR">
                <a:solidFill>
                  <a:schemeClr val="dk1"/>
                </a:solidFill>
                <a:latin typeface="Calibri"/>
                <a:ea typeface="Calibri"/>
                <a:cs typeface="Calibri"/>
                <a:sym typeface="Calibri"/>
              </a:rPr>
              <a:t> (Direito penal: última ratio) – Lei 9.605/98 – Lei de crimes ambientais – 9.605/98.</a:t>
            </a:r>
          </a:p>
          <a:p>
            <a:pPr lvl="0" rtl="0" algn="just">
              <a:lnSpc>
                <a:spcPct val="100000"/>
              </a:lnSpc>
              <a:spcBef>
                <a:spcPts val="0"/>
              </a:spcBef>
              <a:spcAft>
                <a:spcPts val="0"/>
              </a:spcAft>
              <a:buNone/>
            </a:pPr>
            <a:r>
              <a:rPr lang="pt-BR">
                <a:solidFill>
                  <a:schemeClr val="dk1"/>
                </a:solidFill>
                <a:latin typeface="Calibri"/>
                <a:ea typeface="Calibri"/>
                <a:cs typeface="Calibri"/>
                <a:sym typeface="Calibri"/>
              </a:rPr>
              <a:t> </a:t>
            </a:r>
          </a:p>
          <a:p>
            <a:pPr lvl="0" rtl="0" algn="just">
              <a:lnSpc>
                <a:spcPct val="100000"/>
              </a:lnSpc>
              <a:spcBef>
                <a:spcPts val="0"/>
              </a:spcBef>
              <a:spcAft>
                <a:spcPts val="0"/>
              </a:spcAft>
              <a:buClr>
                <a:srgbClr val="000000"/>
              </a:buClr>
              <a:buSzPct val="25000"/>
              <a:buFont typeface="Arial"/>
              <a:buNone/>
            </a:pPr>
            <a:r>
              <a:rPr lang="pt-BR">
                <a:solidFill>
                  <a:schemeClr val="dk1"/>
                </a:solidFill>
                <a:latin typeface="Calibri"/>
                <a:ea typeface="Calibri"/>
                <a:cs typeface="Calibri"/>
                <a:sym typeface="Calibri"/>
              </a:rPr>
              <a:t> </a:t>
            </a:r>
          </a:p>
          <a:p>
            <a:pPr lvl="0">
              <a:spcBef>
                <a:spcPts val="0"/>
              </a:spcBef>
              <a:buNone/>
            </a:pPr>
            <a:r>
              <a:t/>
            </a:r>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32001"/>
        </a:solidFill>
      </p:bgPr>
    </p:bg>
    <p:spTree>
      <p:nvGrpSpPr>
        <p:cNvPr id="237" name="Shape 237"/>
        <p:cNvGrpSpPr/>
        <p:nvPr/>
      </p:nvGrpSpPr>
      <p:grpSpPr>
        <a:xfrm>
          <a:off x="0" y="0"/>
          <a:ext cx="0" cy="0"/>
          <a:chOff x="0" y="0"/>
          <a:chExt cx="0" cy="0"/>
        </a:xfrm>
      </p:grpSpPr>
      <p:sp>
        <p:nvSpPr>
          <p:cNvPr id="238" name="Shape 238"/>
          <p:cNvSpPr txBox="1"/>
          <p:nvPr>
            <p:ph idx="1" type="body"/>
          </p:nvPr>
        </p:nvSpPr>
        <p:spPr>
          <a:xfrm>
            <a:off x="311700" y="509550"/>
            <a:ext cx="8520600" cy="3416400"/>
          </a:xfrm>
          <a:prstGeom prst="rect">
            <a:avLst/>
          </a:prstGeom>
        </p:spPr>
        <p:txBody>
          <a:bodyPr anchorCtr="0" anchor="t" bIns="91425" lIns="91425" rIns="91425" wrap="square" tIns="91425">
            <a:noAutofit/>
          </a:bodyPr>
          <a:lstStyle/>
          <a:p>
            <a:pPr lvl="0" rtl="0" algn="just">
              <a:lnSpc>
                <a:spcPct val="100000"/>
              </a:lnSpc>
              <a:spcBef>
                <a:spcPts val="0"/>
              </a:spcBef>
              <a:spcAft>
                <a:spcPts val="0"/>
              </a:spcAft>
              <a:buNone/>
            </a:pPr>
            <a:r>
              <a:rPr lang="pt-BR">
                <a:solidFill>
                  <a:schemeClr val="dk1"/>
                </a:solidFill>
                <a:latin typeface="Calibri"/>
                <a:ea typeface="Calibri"/>
                <a:cs typeface="Calibri"/>
                <a:sym typeface="Calibri"/>
              </a:rPr>
              <a:t>§ 4º A Floresta Amazônica brasileira, a Mata Atlântica, a Serra do Mar, o Pantanal Mato-Grossense e a Zona Costeira são patrimônio nacional, e sua utilização far-se-á, na forma da lei, dentro de condições que assegurem a preservação do meio ambiente, inclusive quanto ao uso dos recursos naturais.</a:t>
            </a:r>
          </a:p>
          <a:p>
            <a:pPr lvl="0" rtl="0" algn="just">
              <a:lnSpc>
                <a:spcPct val="100000"/>
              </a:lnSpc>
              <a:spcBef>
                <a:spcPts val="0"/>
              </a:spcBef>
              <a:spcAft>
                <a:spcPts val="0"/>
              </a:spcAft>
              <a:buNone/>
            </a:pPr>
            <a:r>
              <a:t/>
            </a:r>
            <a:endParaRPr>
              <a:solidFill>
                <a:schemeClr val="dk1"/>
              </a:solidFill>
              <a:latin typeface="Calibri"/>
              <a:ea typeface="Calibri"/>
              <a:cs typeface="Calibri"/>
              <a:sym typeface="Calibri"/>
            </a:endParaRPr>
          </a:p>
          <a:p>
            <a:pPr indent="-228600" lvl="0" marL="457200" rtl="0" algn="just">
              <a:lnSpc>
                <a:spcPct val="100000"/>
              </a:lnSpc>
              <a:spcBef>
                <a:spcPts val="0"/>
              </a:spcBef>
              <a:spcAft>
                <a:spcPts val="0"/>
              </a:spcAft>
              <a:buClr>
                <a:schemeClr val="dk1"/>
              </a:buClr>
              <a:buFont typeface="Calibri"/>
              <a:buChar char="-"/>
            </a:pPr>
            <a:r>
              <a:rPr lang="pt-BR">
                <a:solidFill>
                  <a:schemeClr val="dk1"/>
                </a:solidFill>
                <a:latin typeface="Calibri"/>
                <a:ea typeface="Calibri"/>
                <a:cs typeface="Calibri"/>
                <a:sym typeface="Calibri"/>
              </a:rPr>
              <a:t>Mas e os outros biomas?</a:t>
            </a:r>
          </a:p>
          <a:p>
            <a:pPr lvl="0" rtl="0" algn="just">
              <a:lnSpc>
                <a:spcPct val="100000"/>
              </a:lnSpc>
              <a:spcBef>
                <a:spcPts val="0"/>
              </a:spcBef>
              <a:spcAft>
                <a:spcPts val="0"/>
              </a:spcAft>
              <a:buClr>
                <a:srgbClr val="000000"/>
              </a:buClr>
              <a:buSzPct val="25000"/>
              <a:buFont typeface="Arial"/>
              <a:buNone/>
            </a:pPr>
            <a:r>
              <a:rPr lang="pt-BR">
                <a:solidFill>
                  <a:schemeClr val="dk1"/>
                </a:solidFill>
                <a:latin typeface="Calibri"/>
                <a:ea typeface="Calibri"/>
                <a:cs typeface="Calibri"/>
                <a:sym typeface="Calibri"/>
              </a:rPr>
              <a:t> </a:t>
            </a:r>
          </a:p>
          <a:p>
            <a:pPr lvl="0" rtl="0" algn="just">
              <a:lnSpc>
                <a:spcPct val="100000"/>
              </a:lnSpc>
              <a:spcBef>
                <a:spcPts val="0"/>
              </a:spcBef>
              <a:spcAft>
                <a:spcPts val="0"/>
              </a:spcAft>
              <a:buClr>
                <a:srgbClr val="000000"/>
              </a:buClr>
              <a:buSzPct val="25000"/>
              <a:buFont typeface="Arial"/>
              <a:buNone/>
            </a:pPr>
            <a:r>
              <a:t/>
            </a:r>
            <a:endParaRPr>
              <a:solidFill>
                <a:schemeClr val="dk1"/>
              </a:solidFill>
              <a:latin typeface="Calibri"/>
              <a:ea typeface="Calibri"/>
              <a:cs typeface="Calibri"/>
              <a:sym typeface="Calibri"/>
            </a:endParaRPr>
          </a:p>
          <a:p>
            <a:pPr lvl="0" rtl="0" algn="just">
              <a:lnSpc>
                <a:spcPct val="100000"/>
              </a:lnSpc>
              <a:spcBef>
                <a:spcPts val="0"/>
              </a:spcBef>
              <a:spcAft>
                <a:spcPts val="0"/>
              </a:spcAft>
              <a:buClr>
                <a:srgbClr val="000000"/>
              </a:buClr>
              <a:buSzPct val="25000"/>
              <a:buFont typeface="Arial"/>
              <a:buNone/>
            </a:pPr>
            <a:r>
              <a:rPr lang="pt-BR">
                <a:solidFill>
                  <a:schemeClr val="dk1"/>
                </a:solidFill>
                <a:latin typeface="Calibri"/>
                <a:ea typeface="Calibri"/>
                <a:cs typeface="Calibri"/>
                <a:sym typeface="Calibri"/>
              </a:rPr>
              <a:t>§ 5º São indisponíveis as terras devolutas ou arrecadadas pelos Estados, por ações discriminatórias, necessárias à proteção dos ecossistemas naturais.</a:t>
            </a:r>
          </a:p>
          <a:p>
            <a:pPr lvl="0" rtl="0" algn="just">
              <a:lnSpc>
                <a:spcPct val="100000"/>
              </a:lnSpc>
              <a:spcBef>
                <a:spcPts val="0"/>
              </a:spcBef>
              <a:spcAft>
                <a:spcPts val="0"/>
              </a:spcAft>
              <a:buClr>
                <a:srgbClr val="000000"/>
              </a:buClr>
              <a:buSzPct val="25000"/>
              <a:buFont typeface="Arial"/>
              <a:buNone/>
            </a:pPr>
            <a:r>
              <a:rPr lang="pt-BR">
                <a:solidFill>
                  <a:schemeClr val="dk1"/>
                </a:solidFill>
                <a:latin typeface="Calibri"/>
                <a:ea typeface="Calibri"/>
                <a:cs typeface="Calibri"/>
                <a:sym typeface="Calibri"/>
              </a:rPr>
              <a:t> </a:t>
            </a:r>
          </a:p>
          <a:p>
            <a:pPr lvl="0" rtl="0" algn="just">
              <a:lnSpc>
                <a:spcPct val="100000"/>
              </a:lnSpc>
              <a:spcBef>
                <a:spcPts val="0"/>
              </a:spcBef>
              <a:spcAft>
                <a:spcPts val="0"/>
              </a:spcAft>
              <a:buClr>
                <a:srgbClr val="000000"/>
              </a:buClr>
              <a:buSzPct val="25000"/>
              <a:buFont typeface="Arial"/>
              <a:buNone/>
            </a:pPr>
            <a:r>
              <a:t/>
            </a:r>
            <a:endParaRPr>
              <a:solidFill>
                <a:schemeClr val="dk1"/>
              </a:solidFill>
              <a:latin typeface="Calibri"/>
              <a:ea typeface="Calibri"/>
              <a:cs typeface="Calibri"/>
              <a:sym typeface="Calibri"/>
            </a:endParaRPr>
          </a:p>
          <a:p>
            <a:pPr lvl="0" rtl="0" algn="just">
              <a:lnSpc>
                <a:spcPct val="100000"/>
              </a:lnSpc>
              <a:spcBef>
                <a:spcPts val="0"/>
              </a:spcBef>
              <a:spcAft>
                <a:spcPts val="0"/>
              </a:spcAft>
              <a:buClr>
                <a:srgbClr val="000000"/>
              </a:buClr>
              <a:buSzPct val="25000"/>
              <a:buFont typeface="Arial"/>
              <a:buNone/>
            </a:pPr>
            <a:r>
              <a:rPr lang="pt-BR">
                <a:solidFill>
                  <a:schemeClr val="dk1"/>
                </a:solidFill>
                <a:latin typeface="Calibri"/>
                <a:ea typeface="Calibri"/>
                <a:cs typeface="Calibri"/>
                <a:sym typeface="Calibri"/>
              </a:rPr>
              <a:t>§ 6º As usinas que operem com reator nuclear deverão ter sua localização definida em lei federal, sem o que não poderão ser instaladas</a:t>
            </a:r>
          </a:p>
          <a:p>
            <a:pPr lvl="0">
              <a:spcBef>
                <a:spcPts val="0"/>
              </a:spcBef>
              <a:buNone/>
            </a:pPr>
            <a:r>
              <a:t/>
            </a:r>
            <a:endParaRP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32001"/>
        </a:solidFill>
      </p:bgPr>
    </p:bg>
    <p:spTree>
      <p:nvGrpSpPr>
        <p:cNvPr id="242" name="Shape 242"/>
        <p:cNvGrpSpPr/>
        <p:nvPr/>
      </p:nvGrpSpPr>
      <p:grpSpPr>
        <a:xfrm>
          <a:off x="0" y="0"/>
          <a:ext cx="0" cy="0"/>
          <a:chOff x="0" y="0"/>
          <a:chExt cx="0" cy="0"/>
        </a:xfrm>
      </p:grpSpPr>
      <p:sp>
        <p:nvSpPr>
          <p:cNvPr id="243" name="Shape 243"/>
          <p:cNvSpPr txBox="1"/>
          <p:nvPr>
            <p:ph type="title"/>
          </p:nvPr>
        </p:nvSpPr>
        <p:spPr>
          <a:xfrm>
            <a:off x="311700" y="445025"/>
            <a:ext cx="8520600" cy="572700"/>
          </a:xfrm>
          <a:prstGeom prst="rect">
            <a:avLst/>
          </a:prstGeom>
        </p:spPr>
        <p:txBody>
          <a:bodyPr anchorCtr="0" anchor="t" bIns="91425" lIns="91425" rIns="91425" wrap="square" tIns="91425">
            <a:noAutofit/>
          </a:bodyPr>
          <a:lstStyle/>
          <a:p>
            <a:pPr lvl="0">
              <a:spcBef>
                <a:spcPts val="0"/>
              </a:spcBef>
              <a:buNone/>
            </a:pPr>
            <a:r>
              <a:rPr lang="pt-BR"/>
              <a:t>Princípios do Direito Ambiental</a:t>
            </a:r>
          </a:p>
        </p:txBody>
      </p:sp>
      <p:sp>
        <p:nvSpPr>
          <p:cNvPr id="244" name="Shape 244"/>
          <p:cNvSpPr txBox="1"/>
          <p:nvPr>
            <p:ph idx="1" type="body"/>
          </p:nvPr>
        </p:nvSpPr>
        <p:spPr>
          <a:xfrm>
            <a:off x="311700" y="1152475"/>
            <a:ext cx="8520600" cy="3416400"/>
          </a:xfrm>
          <a:prstGeom prst="rect">
            <a:avLst/>
          </a:prstGeom>
        </p:spPr>
        <p:txBody>
          <a:bodyPr anchorCtr="0" anchor="t" bIns="91425" lIns="91425" rIns="91425" wrap="square" tIns="91425">
            <a:noAutofit/>
          </a:bodyPr>
          <a:lstStyle/>
          <a:p>
            <a:pPr lvl="0" rtl="0" algn="just">
              <a:lnSpc>
                <a:spcPct val="100000"/>
              </a:lnSpc>
              <a:spcBef>
                <a:spcPts val="0"/>
              </a:spcBef>
              <a:spcAft>
                <a:spcPts val="0"/>
              </a:spcAft>
              <a:buClr>
                <a:srgbClr val="000000"/>
              </a:buClr>
              <a:buSzPct val="25000"/>
              <a:buFont typeface="Arial"/>
              <a:buNone/>
            </a:pPr>
            <a:r>
              <a:rPr b="1" lang="pt-BR">
                <a:solidFill>
                  <a:schemeClr val="dk1"/>
                </a:solidFill>
                <a:latin typeface="Calibri"/>
                <a:ea typeface="Calibri"/>
                <a:cs typeface="Calibri"/>
                <a:sym typeface="Calibri"/>
              </a:rPr>
              <a:t>Princípio do direito ao meio ambiente ecologicamente equilibrado</a:t>
            </a:r>
          </a:p>
          <a:p>
            <a:pPr lvl="0" rtl="0" algn="just">
              <a:lnSpc>
                <a:spcPct val="100000"/>
              </a:lnSpc>
              <a:spcBef>
                <a:spcPts val="0"/>
              </a:spcBef>
              <a:spcAft>
                <a:spcPts val="0"/>
              </a:spcAft>
              <a:buClr>
                <a:srgbClr val="000000"/>
              </a:buClr>
              <a:buSzPct val="25000"/>
              <a:buFont typeface="Arial"/>
              <a:buNone/>
            </a:pPr>
            <a:r>
              <a:t/>
            </a:r>
            <a:endParaRPr>
              <a:solidFill>
                <a:schemeClr val="dk1"/>
              </a:solidFill>
              <a:latin typeface="Calibri"/>
              <a:ea typeface="Calibri"/>
              <a:cs typeface="Calibri"/>
              <a:sym typeface="Calibri"/>
            </a:endParaRPr>
          </a:p>
          <a:p>
            <a:pPr lvl="0" rtl="0" algn="just">
              <a:lnSpc>
                <a:spcPct val="100000"/>
              </a:lnSpc>
              <a:spcBef>
                <a:spcPts val="0"/>
              </a:spcBef>
              <a:spcAft>
                <a:spcPts val="0"/>
              </a:spcAft>
              <a:buClr>
                <a:srgbClr val="000000"/>
              </a:buClr>
              <a:buSzPct val="25000"/>
              <a:buFont typeface="Arial"/>
              <a:buNone/>
            </a:pPr>
            <a:r>
              <a:rPr lang="pt-BR">
                <a:solidFill>
                  <a:schemeClr val="dk1"/>
                </a:solidFill>
                <a:latin typeface="Calibri"/>
                <a:ea typeface="Calibri"/>
                <a:cs typeface="Calibri"/>
                <a:sym typeface="Calibri"/>
              </a:rPr>
              <a:t>	“(...) O Direito Ambiental realiza-se somente numa sociedade equilibrada ecologicamente. Cada ser humano só fruirá plenamente de um estado de bem-estar  se lhe for assegurado o direito fundamental de viver num meio ambiente ecologicamente equilibrado.”</a:t>
            </a:r>
          </a:p>
          <a:p>
            <a:pPr lvl="0" rtl="0" algn="just">
              <a:lnSpc>
                <a:spcPct val="100000"/>
              </a:lnSpc>
              <a:spcBef>
                <a:spcPts val="0"/>
              </a:spcBef>
              <a:spcAft>
                <a:spcPts val="0"/>
              </a:spcAft>
              <a:buClr>
                <a:srgbClr val="000000"/>
              </a:buClr>
              <a:buSzPct val="25000"/>
              <a:buFont typeface="Arial"/>
              <a:buNone/>
            </a:pPr>
            <a:r>
              <a:rPr lang="pt-BR">
                <a:solidFill>
                  <a:schemeClr val="dk1"/>
                </a:solidFill>
                <a:latin typeface="Calibri"/>
                <a:ea typeface="Calibri"/>
                <a:cs typeface="Calibri"/>
                <a:sym typeface="Calibri"/>
              </a:rPr>
              <a:t> 	Relembrando: O equilíbrio ecológico não significa permanente inalterabilidade das condições naturais, mas a harmonia entre os diferentes elementos que compõem a ecologia.</a:t>
            </a:r>
          </a:p>
          <a:p>
            <a:pPr lvl="0">
              <a:spcBef>
                <a:spcPts val="0"/>
              </a:spcBef>
              <a:buNone/>
            </a:pPr>
            <a:r>
              <a:t/>
            </a:r>
            <a:endParaRPr/>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32001"/>
        </a:solidFill>
      </p:bgPr>
    </p:bg>
    <p:spTree>
      <p:nvGrpSpPr>
        <p:cNvPr id="248" name="Shape 248"/>
        <p:cNvGrpSpPr/>
        <p:nvPr/>
      </p:nvGrpSpPr>
      <p:grpSpPr>
        <a:xfrm>
          <a:off x="0" y="0"/>
          <a:ext cx="0" cy="0"/>
          <a:chOff x="0" y="0"/>
          <a:chExt cx="0" cy="0"/>
        </a:xfrm>
      </p:grpSpPr>
      <p:sp>
        <p:nvSpPr>
          <p:cNvPr id="249" name="Shape 249"/>
          <p:cNvSpPr txBox="1"/>
          <p:nvPr>
            <p:ph idx="1" type="body"/>
          </p:nvPr>
        </p:nvSpPr>
        <p:spPr>
          <a:xfrm>
            <a:off x="311700" y="430800"/>
            <a:ext cx="8520600" cy="4214100"/>
          </a:xfrm>
          <a:prstGeom prst="rect">
            <a:avLst/>
          </a:prstGeom>
        </p:spPr>
        <p:txBody>
          <a:bodyPr anchorCtr="0" anchor="t" bIns="91425" lIns="91425" rIns="91425" wrap="square" tIns="91425">
            <a:noAutofit/>
          </a:bodyPr>
          <a:lstStyle/>
          <a:p>
            <a:pPr lvl="0" rtl="0" algn="just">
              <a:lnSpc>
                <a:spcPct val="100000"/>
              </a:lnSpc>
              <a:spcBef>
                <a:spcPts val="0"/>
              </a:spcBef>
              <a:spcAft>
                <a:spcPts val="0"/>
              </a:spcAft>
              <a:buClr>
                <a:srgbClr val="000000"/>
              </a:buClr>
              <a:buSzPct val="25000"/>
              <a:buFont typeface="Arial"/>
              <a:buNone/>
            </a:pPr>
            <a:r>
              <a:rPr b="1" lang="pt-BR" sz="2500">
                <a:solidFill>
                  <a:schemeClr val="dk1"/>
                </a:solidFill>
                <a:latin typeface="Calibri"/>
                <a:ea typeface="Calibri"/>
                <a:cs typeface="Calibri"/>
                <a:sym typeface="Calibri"/>
              </a:rPr>
              <a:t>Princípio do direito à sadia qualidade de vida</a:t>
            </a:r>
          </a:p>
          <a:p>
            <a:pPr lvl="0" rtl="0" algn="just">
              <a:lnSpc>
                <a:spcPct val="100000"/>
              </a:lnSpc>
              <a:spcBef>
                <a:spcPts val="0"/>
              </a:spcBef>
              <a:spcAft>
                <a:spcPts val="0"/>
              </a:spcAft>
              <a:buClr>
                <a:srgbClr val="000000"/>
              </a:buClr>
              <a:buSzPct val="25000"/>
              <a:buFont typeface="Arial"/>
              <a:buNone/>
            </a:pPr>
            <a:r>
              <a:t/>
            </a:r>
            <a:endParaRPr sz="2500">
              <a:solidFill>
                <a:schemeClr val="dk1"/>
              </a:solidFill>
              <a:latin typeface="Calibri"/>
              <a:ea typeface="Calibri"/>
              <a:cs typeface="Calibri"/>
              <a:sym typeface="Calibri"/>
            </a:endParaRPr>
          </a:p>
          <a:p>
            <a:pPr lvl="0" rtl="0" algn="just">
              <a:lnSpc>
                <a:spcPct val="100000"/>
              </a:lnSpc>
              <a:spcBef>
                <a:spcPts val="0"/>
              </a:spcBef>
              <a:spcAft>
                <a:spcPts val="0"/>
              </a:spcAft>
              <a:buClr>
                <a:srgbClr val="000000"/>
              </a:buClr>
              <a:buSzPct val="25000"/>
              <a:buFont typeface="Arial"/>
              <a:buNone/>
            </a:pPr>
            <a:r>
              <a:rPr lang="pt-BR">
                <a:solidFill>
                  <a:schemeClr val="dk1"/>
                </a:solidFill>
                <a:latin typeface="Calibri"/>
                <a:ea typeface="Calibri"/>
                <a:cs typeface="Calibri"/>
                <a:sym typeface="Calibri"/>
              </a:rPr>
              <a:t>Os primeiros instrumentos jurídicos faziam referencia, simplesmente, ao direito à vida. Foi a partir da década de 70 que os instrumentos jurídicos internacionais passaram a se referir à qualidade dela.</a:t>
            </a:r>
          </a:p>
          <a:p>
            <a:pPr lvl="0" rtl="0" algn="just">
              <a:lnSpc>
                <a:spcPct val="100000"/>
              </a:lnSpc>
              <a:spcBef>
                <a:spcPts val="0"/>
              </a:spcBef>
              <a:spcAft>
                <a:spcPts val="0"/>
              </a:spcAft>
              <a:buNone/>
            </a:pPr>
            <a:r>
              <a:rPr lang="pt-BR">
                <a:solidFill>
                  <a:schemeClr val="dk1"/>
                </a:solidFill>
                <a:latin typeface="Calibri"/>
                <a:ea typeface="Calibri"/>
                <a:cs typeface="Calibri"/>
                <a:sym typeface="Calibri"/>
              </a:rPr>
              <a:t> </a:t>
            </a:r>
          </a:p>
          <a:p>
            <a:pPr lvl="0" rtl="0" algn="just">
              <a:lnSpc>
                <a:spcPct val="100000"/>
              </a:lnSpc>
              <a:spcBef>
                <a:spcPts val="0"/>
              </a:spcBef>
              <a:spcAft>
                <a:spcPts val="0"/>
              </a:spcAft>
              <a:buClr>
                <a:srgbClr val="000000"/>
              </a:buClr>
              <a:buSzPct val="25000"/>
              <a:buFont typeface="Arial"/>
              <a:buNone/>
            </a:pPr>
            <a:r>
              <a:t/>
            </a:r>
            <a:endParaRPr>
              <a:solidFill>
                <a:schemeClr val="dk1"/>
              </a:solidFill>
              <a:latin typeface="Calibri"/>
              <a:ea typeface="Calibri"/>
              <a:cs typeface="Calibri"/>
              <a:sym typeface="Calibri"/>
            </a:endParaRPr>
          </a:p>
          <a:p>
            <a:pPr lvl="0" rtl="0" algn="ctr">
              <a:lnSpc>
                <a:spcPct val="100000"/>
              </a:lnSpc>
              <a:spcBef>
                <a:spcPts val="0"/>
              </a:spcBef>
              <a:spcAft>
                <a:spcPts val="0"/>
              </a:spcAft>
              <a:buNone/>
            </a:pPr>
            <a:r>
              <a:rPr lang="pt-BR" sz="2000">
                <a:solidFill>
                  <a:schemeClr val="dk1"/>
                </a:solidFill>
                <a:latin typeface="Calibri"/>
                <a:ea typeface="Calibri"/>
                <a:cs typeface="Calibri"/>
                <a:sym typeface="Calibri"/>
              </a:rPr>
              <a:t>“A qualidade de vida é um elemento finalista do Poder Público, onde se unem a felicidade do indivíduo e o bem comum, com o fim de superar a estreita visão quantitativa, antes expressa no conceito de nível de vida”</a:t>
            </a:r>
            <a:r>
              <a:rPr lang="pt-BR">
                <a:solidFill>
                  <a:schemeClr val="dk1"/>
                </a:solidFill>
                <a:latin typeface="Calibri"/>
                <a:ea typeface="Calibri"/>
                <a:cs typeface="Calibri"/>
                <a:sym typeface="Calibri"/>
              </a:rPr>
              <a:t> </a:t>
            </a:r>
          </a:p>
          <a:p>
            <a:pPr lvl="0" rtl="0" algn="ctr">
              <a:lnSpc>
                <a:spcPct val="100000"/>
              </a:lnSpc>
              <a:spcBef>
                <a:spcPts val="0"/>
              </a:spcBef>
              <a:spcAft>
                <a:spcPts val="0"/>
              </a:spcAft>
              <a:buClr>
                <a:srgbClr val="000000"/>
              </a:buClr>
              <a:buSzPct val="25000"/>
              <a:buFont typeface="Arial"/>
              <a:buNone/>
            </a:pPr>
            <a:r>
              <a:rPr lang="pt-BR">
                <a:solidFill>
                  <a:schemeClr val="dk1"/>
                </a:solidFill>
                <a:latin typeface="Calibri"/>
                <a:ea typeface="Calibri"/>
                <a:cs typeface="Calibri"/>
                <a:sym typeface="Calibri"/>
              </a:rPr>
              <a:t> </a:t>
            </a:r>
            <a:r>
              <a:rPr lang="pt-BR" sz="1500">
                <a:solidFill>
                  <a:schemeClr val="dk1"/>
                </a:solidFill>
                <a:latin typeface="Calibri"/>
                <a:ea typeface="Calibri"/>
                <a:cs typeface="Calibri"/>
                <a:sym typeface="Calibri"/>
              </a:rPr>
              <a:t> Fernando Lopez Ramón – “El derecho ambiental como derecho de la funcion publica de protección de los recursos naturales”</a:t>
            </a:r>
          </a:p>
          <a:p>
            <a:pPr lvl="0" rtl="0" algn="just">
              <a:lnSpc>
                <a:spcPct val="100000"/>
              </a:lnSpc>
              <a:spcBef>
                <a:spcPts val="0"/>
              </a:spcBef>
              <a:spcAft>
                <a:spcPts val="0"/>
              </a:spcAft>
              <a:buClr>
                <a:srgbClr val="000000"/>
              </a:buClr>
              <a:buSzPct val="25000"/>
              <a:buFont typeface="Arial"/>
              <a:buNone/>
            </a:pPr>
            <a:r>
              <a:rPr lang="pt-BR">
                <a:solidFill>
                  <a:schemeClr val="dk1"/>
                </a:solidFill>
                <a:latin typeface="Calibri"/>
                <a:ea typeface="Calibri"/>
                <a:cs typeface="Calibri"/>
                <a:sym typeface="Calibri"/>
              </a:rPr>
              <a:t> </a:t>
            </a:r>
          </a:p>
          <a:p>
            <a:pPr lvl="0" rtl="0" algn="just">
              <a:lnSpc>
                <a:spcPct val="100000"/>
              </a:lnSpc>
              <a:spcBef>
                <a:spcPts val="0"/>
              </a:spcBef>
              <a:spcAft>
                <a:spcPts val="0"/>
              </a:spcAft>
              <a:buClr>
                <a:srgbClr val="000000"/>
              </a:buClr>
              <a:buSzPct val="25000"/>
              <a:buFont typeface="Arial"/>
              <a:buNone/>
            </a:pPr>
            <a:r>
              <a:t/>
            </a:r>
            <a:endParaRPr sz="1400">
              <a:solidFill>
                <a:srgbClr val="000000"/>
              </a:solidFill>
              <a:latin typeface="Arial"/>
              <a:ea typeface="Arial"/>
              <a:cs typeface="Arial"/>
              <a:sym typeface="Arial"/>
            </a:endParaRPr>
          </a:p>
          <a:p>
            <a:pPr lvl="0">
              <a:spcBef>
                <a:spcPts val="0"/>
              </a:spcBef>
              <a:buNone/>
            </a:pPr>
            <a:r>
              <a:t/>
            </a:r>
            <a:endParaRPr/>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32001"/>
        </a:solidFill>
      </p:bgPr>
    </p:bg>
    <p:spTree>
      <p:nvGrpSpPr>
        <p:cNvPr id="253" name="Shape 253"/>
        <p:cNvGrpSpPr/>
        <p:nvPr/>
      </p:nvGrpSpPr>
      <p:grpSpPr>
        <a:xfrm>
          <a:off x="0" y="0"/>
          <a:ext cx="0" cy="0"/>
          <a:chOff x="0" y="0"/>
          <a:chExt cx="0" cy="0"/>
        </a:xfrm>
      </p:grpSpPr>
      <p:sp>
        <p:nvSpPr>
          <p:cNvPr id="254" name="Shape 254"/>
          <p:cNvSpPr txBox="1"/>
          <p:nvPr>
            <p:ph idx="1" type="body"/>
          </p:nvPr>
        </p:nvSpPr>
        <p:spPr>
          <a:xfrm>
            <a:off x="311700" y="287250"/>
            <a:ext cx="8520600" cy="4569000"/>
          </a:xfrm>
          <a:prstGeom prst="rect">
            <a:avLst/>
          </a:prstGeom>
        </p:spPr>
        <p:txBody>
          <a:bodyPr anchorCtr="0" anchor="t" bIns="91425" lIns="91425" rIns="91425" wrap="square" tIns="91425">
            <a:noAutofit/>
          </a:bodyPr>
          <a:lstStyle/>
          <a:p>
            <a:pPr lvl="0" rtl="0" algn="just">
              <a:lnSpc>
                <a:spcPct val="100000"/>
              </a:lnSpc>
              <a:spcBef>
                <a:spcPts val="0"/>
              </a:spcBef>
              <a:spcAft>
                <a:spcPts val="0"/>
              </a:spcAft>
              <a:buClr>
                <a:srgbClr val="000000"/>
              </a:buClr>
              <a:buSzPct val="25000"/>
              <a:buFont typeface="Arial"/>
              <a:buNone/>
            </a:pPr>
            <a:r>
              <a:rPr b="1" lang="pt-BR" sz="2000">
                <a:solidFill>
                  <a:schemeClr val="dk1"/>
                </a:solidFill>
                <a:latin typeface="Calibri"/>
                <a:ea typeface="Calibri"/>
                <a:cs typeface="Calibri"/>
                <a:sym typeface="Calibri"/>
              </a:rPr>
              <a:t>Princípio da sustentabilidade</a:t>
            </a:r>
          </a:p>
          <a:p>
            <a:pPr lvl="0" rtl="0" algn="just">
              <a:lnSpc>
                <a:spcPct val="100000"/>
              </a:lnSpc>
              <a:spcBef>
                <a:spcPts val="0"/>
              </a:spcBef>
              <a:spcAft>
                <a:spcPts val="0"/>
              </a:spcAft>
              <a:buClr>
                <a:srgbClr val="000000"/>
              </a:buClr>
              <a:buSzPct val="25000"/>
              <a:buFont typeface="Arial"/>
              <a:buNone/>
            </a:pPr>
            <a:r>
              <a:t/>
            </a:r>
            <a:endParaRPr sz="2000">
              <a:solidFill>
                <a:schemeClr val="dk1"/>
              </a:solidFill>
              <a:latin typeface="Calibri"/>
              <a:ea typeface="Calibri"/>
              <a:cs typeface="Calibri"/>
              <a:sym typeface="Calibri"/>
            </a:endParaRPr>
          </a:p>
          <a:p>
            <a:pPr lvl="0" rtl="0" algn="just">
              <a:lnSpc>
                <a:spcPct val="100000"/>
              </a:lnSpc>
              <a:spcBef>
                <a:spcPts val="0"/>
              </a:spcBef>
              <a:spcAft>
                <a:spcPts val="0"/>
              </a:spcAft>
              <a:buNone/>
            </a:pPr>
            <a:r>
              <a:rPr lang="pt-BR" sz="2000">
                <a:solidFill>
                  <a:schemeClr val="dk1"/>
                </a:solidFill>
                <a:latin typeface="Calibri"/>
                <a:ea typeface="Calibri"/>
                <a:cs typeface="Calibri"/>
                <a:sym typeface="Calibri"/>
              </a:rPr>
              <a:t>O princípio da sustentabilidade é implícito no Texto Constitucional, vez que a inserção do dever de defesa e preservação do meio ambiente às presentes e futuras gerações representa a sua essência. </a:t>
            </a:r>
          </a:p>
          <a:p>
            <a:pPr lvl="0" rtl="0" algn="just">
              <a:lnSpc>
                <a:spcPct val="100000"/>
              </a:lnSpc>
              <a:spcBef>
                <a:spcPts val="0"/>
              </a:spcBef>
              <a:spcAft>
                <a:spcPts val="0"/>
              </a:spcAft>
              <a:buClr>
                <a:srgbClr val="000000"/>
              </a:buClr>
              <a:buSzPct val="25000"/>
              <a:buFont typeface="Arial"/>
              <a:buNone/>
            </a:pPr>
            <a:r>
              <a:t/>
            </a:r>
            <a:endParaRPr sz="2000">
              <a:solidFill>
                <a:schemeClr val="dk1"/>
              </a:solidFill>
              <a:latin typeface="Calibri"/>
              <a:ea typeface="Calibri"/>
              <a:cs typeface="Calibri"/>
              <a:sym typeface="Calibri"/>
            </a:endParaRPr>
          </a:p>
          <a:p>
            <a:pPr lvl="0" rtl="0" algn="just">
              <a:lnSpc>
                <a:spcPct val="100000"/>
              </a:lnSpc>
              <a:spcBef>
                <a:spcPts val="0"/>
              </a:spcBef>
              <a:spcAft>
                <a:spcPts val="0"/>
              </a:spcAft>
              <a:buClr>
                <a:srgbClr val="000000"/>
              </a:buClr>
              <a:buSzPct val="25000"/>
              <a:buFont typeface="Arial"/>
              <a:buNone/>
            </a:pPr>
            <a:r>
              <a:t/>
            </a:r>
            <a:endParaRPr sz="2000">
              <a:solidFill>
                <a:schemeClr val="dk1"/>
              </a:solidFill>
              <a:latin typeface="Calibri"/>
              <a:ea typeface="Calibri"/>
              <a:cs typeface="Calibri"/>
              <a:sym typeface="Calibri"/>
            </a:endParaRPr>
          </a:p>
          <a:p>
            <a:pPr lvl="0" rtl="0" algn="just">
              <a:lnSpc>
                <a:spcPct val="100000"/>
              </a:lnSpc>
              <a:spcBef>
                <a:spcPts val="0"/>
              </a:spcBef>
              <a:spcAft>
                <a:spcPts val="0"/>
              </a:spcAft>
              <a:buClr>
                <a:srgbClr val="000000"/>
              </a:buClr>
              <a:buSzPct val="25000"/>
              <a:buFont typeface="Arial"/>
              <a:buNone/>
            </a:pPr>
            <a:r>
              <a:rPr lang="pt-BR" sz="2000">
                <a:solidFill>
                  <a:schemeClr val="dk1"/>
                </a:solidFill>
                <a:latin typeface="Calibri"/>
                <a:ea typeface="Calibri"/>
                <a:cs typeface="Calibri"/>
                <a:sym typeface="Calibri"/>
              </a:rPr>
              <a:t>“Trata-se da combinação de diversos elementos: a </a:t>
            </a:r>
            <a:r>
              <a:rPr lang="pt-BR" sz="2000" u="sng">
                <a:solidFill>
                  <a:schemeClr val="dk1"/>
                </a:solidFill>
                <a:latin typeface="Calibri"/>
                <a:ea typeface="Calibri"/>
                <a:cs typeface="Calibri"/>
                <a:sym typeface="Calibri"/>
              </a:rPr>
              <a:t>integração da proteção ambiental e o desenvolvimento econômico</a:t>
            </a:r>
            <a:r>
              <a:rPr lang="pt-BR" sz="2000">
                <a:solidFill>
                  <a:schemeClr val="dk1"/>
                </a:solidFill>
                <a:latin typeface="Calibri"/>
                <a:ea typeface="Calibri"/>
                <a:cs typeface="Calibri"/>
                <a:sym typeface="Calibri"/>
              </a:rPr>
              <a:t>; a </a:t>
            </a:r>
            <a:r>
              <a:rPr lang="pt-BR" sz="2000" u="sng">
                <a:solidFill>
                  <a:schemeClr val="dk1"/>
                </a:solidFill>
                <a:latin typeface="Calibri"/>
                <a:ea typeface="Calibri"/>
                <a:cs typeface="Calibri"/>
                <a:sym typeface="Calibri"/>
              </a:rPr>
              <a:t>necessidade de preservar os recursos naturais para o benefício das gerações futuras</a:t>
            </a:r>
            <a:r>
              <a:rPr lang="pt-BR" sz="2000">
                <a:solidFill>
                  <a:schemeClr val="dk1"/>
                </a:solidFill>
                <a:latin typeface="Calibri"/>
                <a:ea typeface="Calibri"/>
                <a:cs typeface="Calibri"/>
                <a:sym typeface="Calibri"/>
              </a:rPr>
              <a:t>; o </a:t>
            </a:r>
            <a:r>
              <a:rPr lang="pt-BR" sz="2000" u="sng">
                <a:solidFill>
                  <a:schemeClr val="dk1"/>
                </a:solidFill>
                <a:latin typeface="Calibri"/>
                <a:ea typeface="Calibri"/>
                <a:cs typeface="Calibri"/>
                <a:sym typeface="Calibri"/>
              </a:rPr>
              <a:t>objetivo de explorar os recursos naturais de forma sustentável</a:t>
            </a:r>
            <a:r>
              <a:rPr lang="pt-BR" sz="2000">
                <a:solidFill>
                  <a:schemeClr val="dk1"/>
                </a:solidFill>
                <a:latin typeface="Calibri"/>
                <a:ea typeface="Calibri"/>
                <a:cs typeface="Calibri"/>
                <a:sym typeface="Calibri"/>
              </a:rPr>
              <a:t> e, por último, o </a:t>
            </a:r>
            <a:r>
              <a:rPr lang="pt-BR" sz="2000" u="sng">
                <a:solidFill>
                  <a:schemeClr val="dk1"/>
                </a:solidFill>
                <a:latin typeface="Calibri"/>
                <a:ea typeface="Calibri"/>
                <a:cs typeface="Calibri"/>
                <a:sym typeface="Calibri"/>
              </a:rPr>
              <a:t>uso equitativo dos recursos</a:t>
            </a:r>
            <a:r>
              <a:rPr lang="pt-BR" sz="2000">
                <a:solidFill>
                  <a:schemeClr val="dk1"/>
                </a:solidFill>
                <a:latin typeface="Calibri"/>
                <a:ea typeface="Calibri"/>
                <a:cs typeface="Calibri"/>
                <a:sym typeface="Calibri"/>
              </a:rPr>
              <a:t>.” </a:t>
            </a:r>
            <a:r>
              <a:rPr lang="pt-BR" sz="1500">
                <a:solidFill>
                  <a:schemeClr val="dk1"/>
                </a:solidFill>
                <a:latin typeface="Calibri"/>
                <a:ea typeface="Calibri"/>
                <a:cs typeface="Calibri"/>
                <a:sym typeface="Calibri"/>
              </a:rPr>
              <a:t>Alejandro Lago Candeira “princípios generales de derecho ambiental” 2006.</a:t>
            </a:r>
          </a:p>
          <a:p>
            <a:pPr lvl="0">
              <a:spcBef>
                <a:spcPts val="0"/>
              </a:spcBef>
              <a:buNone/>
            </a:pPr>
            <a:r>
              <a:t/>
            </a:r>
            <a:endParaRPr/>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32001"/>
        </a:solidFill>
      </p:bgPr>
    </p:bg>
    <p:spTree>
      <p:nvGrpSpPr>
        <p:cNvPr id="258" name="Shape 258"/>
        <p:cNvGrpSpPr/>
        <p:nvPr/>
      </p:nvGrpSpPr>
      <p:grpSpPr>
        <a:xfrm>
          <a:off x="0" y="0"/>
          <a:ext cx="0" cy="0"/>
          <a:chOff x="0" y="0"/>
          <a:chExt cx="0" cy="0"/>
        </a:xfrm>
      </p:grpSpPr>
      <p:sp>
        <p:nvSpPr>
          <p:cNvPr id="259" name="Shape 259"/>
          <p:cNvSpPr txBox="1"/>
          <p:nvPr>
            <p:ph idx="1" type="body"/>
          </p:nvPr>
        </p:nvSpPr>
        <p:spPr>
          <a:xfrm>
            <a:off x="311700" y="417675"/>
            <a:ext cx="8520600" cy="3416400"/>
          </a:xfrm>
          <a:prstGeom prst="rect">
            <a:avLst/>
          </a:prstGeom>
        </p:spPr>
        <p:txBody>
          <a:bodyPr anchorCtr="0" anchor="t" bIns="91425" lIns="91425" rIns="91425" wrap="square" tIns="91425">
            <a:noAutofit/>
          </a:bodyPr>
          <a:lstStyle/>
          <a:p>
            <a:pPr lvl="0" rtl="0" algn="just">
              <a:lnSpc>
                <a:spcPct val="100000"/>
              </a:lnSpc>
              <a:spcBef>
                <a:spcPts val="0"/>
              </a:spcBef>
              <a:spcAft>
                <a:spcPts val="0"/>
              </a:spcAft>
              <a:buClr>
                <a:srgbClr val="000000"/>
              </a:buClr>
              <a:buSzPct val="25000"/>
              <a:buFont typeface="Arial"/>
              <a:buNone/>
            </a:pPr>
            <a:r>
              <a:rPr b="1" lang="pt-BR">
                <a:solidFill>
                  <a:schemeClr val="dk1"/>
                </a:solidFill>
                <a:latin typeface="Calibri"/>
                <a:ea typeface="Calibri"/>
                <a:cs typeface="Calibri"/>
                <a:sym typeface="Calibri"/>
              </a:rPr>
              <a:t>Princípio do acesso equitativo aos recursos naturais</a:t>
            </a:r>
          </a:p>
          <a:p>
            <a:pPr lvl="0" rtl="0" algn="just">
              <a:lnSpc>
                <a:spcPct val="100000"/>
              </a:lnSpc>
              <a:spcBef>
                <a:spcPts val="0"/>
              </a:spcBef>
              <a:spcAft>
                <a:spcPts val="0"/>
              </a:spcAft>
              <a:buClr>
                <a:srgbClr val="000000"/>
              </a:buClr>
              <a:buSzPct val="25000"/>
              <a:buFont typeface="Arial"/>
              <a:buNone/>
            </a:pPr>
            <a:r>
              <a:t/>
            </a:r>
            <a:endParaRPr>
              <a:solidFill>
                <a:schemeClr val="dk1"/>
              </a:solidFill>
              <a:latin typeface="Calibri"/>
              <a:ea typeface="Calibri"/>
              <a:cs typeface="Calibri"/>
              <a:sym typeface="Calibri"/>
            </a:endParaRPr>
          </a:p>
          <a:p>
            <a:pPr lvl="0" rtl="0" algn="just">
              <a:lnSpc>
                <a:spcPct val="100000"/>
              </a:lnSpc>
              <a:spcBef>
                <a:spcPts val="0"/>
              </a:spcBef>
              <a:spcAft>
                <a:spcPts val="0"/>
              </a:spcAft>
              <a:buClr>
                <a:srgbClr val="000000"/>
              </a:buClr>
              <a:buSzPct val="25000"/>
              <a:buFont typeface="Arial"/>
              <a:buNone/>
            </a:pPr>
            <a:r>
              <a:rPr lang="pt-BR">
                <a:solidFill>
                  <a:schemeClr val="dk1"/>
                </a:solidFill>
                <a:latin typeface="Calibri"/>
                <a:ea typeface="Calibri"/>
                <a:cs typeface="Calibri"/>
                <a:sym typeface="Calibri"/>
              </a:rPr>
              <a:t>“Os bens que integram o meio ambiente planetário, como agua, ar e solo, devem satisfazer as necessidades comuns de todos os habitantes da Terra. Neste sentido, a Constituição Federal classifica o Meio ambiente como um bem de uso comum do povo, de modo que todos devem ter respeitado seu direito de acesso aos elementos naturais a sua sadia qualidade de vida.</a:t>
            </a:r>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32001"/>
        </a:solidFill>
      </p:bgPr>
    </p:bg>
    <p:spTree>
      <p:nvGrpSpPr>
        <p:cNvPr id="263" name="Shape 263"/>
        <p:cNvGrpSpPr/>
        <p:nvPr/>
      </p:nvGrpSpPr>
      <p:grpSpPr>
        <a:xfrm>
          <a:off x="0" y="0"/>
          <a:ext cx="0" cy="0"/>
          <a:chOff x="0" y="0"/>
          <a:chExt cx="0" cy="0"/>
        </a:xfrm>
      </p:grpSpPr>
      <p:sp>
        <p:nvSpPr>
          <p:cNvPr id="264" name="Shape 264"/>
          <p:cNvSpPr txBox="1"/>
          <p:nvPr>
            <p:ph idx="1" type="body"/>
          </p:nvPr>
        </p:nvSpPr>
        <p:spPr>
          <a:xfrm>
            <a:off x="311700" y="470175"/>
            <a:ext cx="8520600" cy="3416400"/>
          </a:xfrm>
          <a:prstGeom prst="rect">
            <a:avLst/>
          </a:prstGeom>
        </p:spPr>
        <p:txBody>
          <a:bodyPr anchorCtr="0" anchor="t" bIns="91425" lIns="91425" rIns="91425" wrap="square" tIns="91425">
            <a:noAutofit/>
          </a:bodyPr>
          <a:lstStyle/>
          <a:p>
            <a:pPr lvl="0" rtl="0" algn="just">
              <a:lnSpc>
                <a:spcPct val="100000"/>
              </a:lnSpc>
              <a:spcBef>
                <a:spcPts val="0"/>
              </a:spcBef>
              <a:spcAft>
                <a:spcPts val="0"/>
              </a:spcAft>
              <a:buClr>
                <a:srgbClr val="000000"/>
              </a:buClr>
              <a:buSzPct val="25000"/>
              <a:buFont typeface="Arial"/>
              <a:buNone/>
            </a:pPr>
            <a:r>
              <a:rPr b="1" lang="pt-BR">
                <a:solidFill>
                  <a:schemeClr val="dk1"/>
                </a:solidFill>
                <a:latin typeface="Calibri"/>
                <a:ea typeface="Calibri"/>
                <a:cs typeface="Calibri"/>
                <a:sym typeface="Calibri"/>
              </a:rPr>
              <a:t>Princípio usuário-pagador</a:t>
            </a:r>
          </a:p>
          <a:p>
            <a:pPr lvl="0" rtl="0" algn="just">
              <a:lnSpc>
                <a:spcPct val="100000"/>
              </a:lnSpc>
              <a:spcBef>
                <a:spcPts val="0"/>
              </a:spcBef>
              <a:spcAft>
                <a:spcPts val="0"/>
              </a:spcAft>
              <a:buClr>
                <a:srgbClr val="000000"/>
              </a:buClr>
              <a:buSzPct val="25000"/>
              <a:buFont typeface="Arial"/>
              <a:buNone/>
            </a:pPr>
            <a:r>
              <a:t/>
            </a:r>
            <a:endParaRPr>
              <a:solidFill>
                <a:schemeClr val="dk1"/>
              </a:solidFill>
              <a:latin typeface="Calibri"/>
              <a:ea typeface="Calibri"/>
              <a:cs typeface="Calibri"/>
              <a:sym typeface="Calibri"/>
            </a:endParaRPr>
          </a:p>
          <a:p>
            <a:pPr lvl="0" rtl="0" algn="just">
              <a:lnSpc>
                <a:spcPct val="100000"/>
              </a:lnSpc>
              <a:spcBef>
                <a:spcPts val="0"/>
              </a:spcBef>
              <a:spcAft>
                <a:spcPts val="0"/>
              </a:spcAft>
              <a:buClr>
                <a:srgbClr val="000000"/>
              </a:buClr>
              <a:buSzPct val="25000"/>
              <a:buFont typeface="Arial"/>
              <a:buNone/>
            </a:pPr>
            <a:r>
              <a:rPr lang="pt-BR">
                <a:solidFill>
                  <a:schemeClr val="dk1"/>
                </a:solidFill>
                <a:latin typeface="Calibri"/>
                <a:ea typeface="Calibri"/>
                <a:cs typeface="Calibri"/>
                <a:sym typeface="Calibri"/>
              </a:rPr>
              <a:t>“O uso dos recursos naturais pode ser gratuito, como pode ser pago. A raridade do recurso, o uso poluidor e a necessidade de prevenir catástrofes, entre outras coisas, podem levar à cobrança do uso dos recursos naturais.” Paulo Affonso Leme Machado</a:t>
            </a:r>
          </a:p>
          <a:p>
            <a:pPr lvl="0" rtl="0" algn="just">
              <a:lnSpc>
                <a:spcPct val="100000"/>
              </a:lnSpc>
              <a:spcBef>
                <a:spcPts val="0"/>
              </a:spcBef>
              <a:spcAft>
                <a:spcPts val="0"/>
              </a:spcAft>
              <a:buNone/>
            </a:pPr>
            <a:r>
              <a:t/>
            </a:r>
            <a:endParaRPr>
              <a:solidFill>
                <a:schemeClr val="dk1"/>
              </a:solidFill>
              <a:latin typeface="Calibri"/>
              <a:ea typeface="Calibri"/>
              <a:cs typeface="Calibri"/>
              <a:sym typeface="Calibri"/>
            </a:endParaRPr>
          </a:p>
          <a:p>
            <a:pPr lvl="0" rtl="0" algn="just">
              <a:lnSpc>
                <a:spcPct val="100000"/>
              </a:lnSpc>
              <a:spcBef>
                <a:spcPts val="0"/>
              </a:spcBef>
              <a:spcAft>
                <a:spcPts val="0"/>
              </a:spcAft>
              <a:buClr>
                <a:srgbClr val="000000"/>
              </a:buClr>
              <a:buSzPct val="25000"/>
              <a:buFont typeface="Arial"/>
              <a:buNone/>
            </a:pPr>
            <a:r>
              <a:t/>
            </a:r>
            <a:endParaRPr>
              <a:solidFill>
                <a:schemeClr val="dk1"/>
              </a:solidFill>
              <a:latin typeface="Calibri"/>
              <a:ea typeface="Calibri"/>
              <a:cs typeface="Calibri"/>
              <a:sym typeface="Calibri"/>
            </a:endParaRPr>
          </a:p>
          <a:p>
            <a:pPr lvl="0" rtl="0" algn="just">
              <a:lnSpc>
                <a:spcPct val="100000"/>
              </a:lnSpc>
              <a:spcBef>
                <a:spcPts val="0"/>
              </a:spcBef>
              <a:spcAft>
                <a:spcPts val="0"/>
              </a:spcAft>
              <a:buClr>
                <a:srgbClr val="000000"/>
              </a:buClr>
              <a:buSzPct val="25000"/>
              <a:buFont typeface="Arial"/>
              <a:buNone/>
            </a:pPr>
            <a:r>
              <a:rPr lang="pt-BR">
                <a:solidFill>
                  <a:schemeClr val="dk1"/>
                </a:solidFill>
                <a:latin typeface="Calibri"/>
                <a:ea typeface="Calibri"/>
                <a:cs typeface="Calibri"/>
                <a:sym typeface="Calibri"/>
              </a:rPr>
              <a:t>O princípio do </a:t>
            </a:r>
            <a:r>
              <a:rPr b="1" lang="pt-BR">
                <a:solidFill>
                  <a:schemeClr val="dk1"/>
                </a:solidFill>
                <a:latin typeface="Calibri"/>
                <a:ea typeface="Calibri"/>
                <a:cs typeface="Calibri"/>
                <a:sym typeface="Calibri"/>
              </a:rPr>
              <a:t>usuário pagador</a:t>
            </a:r>
            <a:r>
              <a:rPr lang="pt-BR">
                <a:solidFill>
                  <a:schemeClr val="dk1"/>
                </a:solidFill>
                <a:latin typeface="Calibri"/>
                <a:ea typeface="Calibri"/>
                <a:cs typeface="Calibri"/>
                <a:sym typeface="Calibri"/>
              </a:rPr>
              <a:t> significa que o utilizador do recurso deve suportar o conjunto dos custos destinados a tornar possível a sua utilização e os custos advindos desta, de forma que estes custos não sejam suportados pelos Poderes Públicos e pela sociedade de maneira geral.</a:t>
            </a:r>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32001"/>
        </a:solidFill>
      </p:bgPr>
    </p:bg>
    <p:spTree>
      <p:nvGrpSpPr>
        <p:cNvPr id="268" name="Shape 268"/>
        <p:cNvGrpSpPr/>
        <p:nvPr/>
      </p:nvGrpSpPr>
      <p:grpSpPr>
        <a:xfrm>
          <a:off x="0" y="0"/>
          <a:ext cx="0" cy="0"/>
          <a:chOff x="0" y="0"/>
          <a:chExt cx="0" cy="0"/>
        </a:xfrm>
      </p:grpSpPr>
      <p:sp>
        <p:nvSpPr>
          <p:cNvPr id="269" name="Shape 269"/>
          <p:cNvSpPr txBox="1"/>
          <p:nvPr>
            <p:ph idx="1" type="body"/>
          </p:nvPr>
        </p:nvSpPr>
        <p:spPr>
          <a:xfrm>
            <a:off x="311700" y="614500"/>
            <a:ext cx="8520600" cy="3416400"/>
          </a:xfrm>
          <a:prstGeom prst="rect">
            <a:avLst/>
          </a:prstGeom>
        </p:spPr>
        <p:txBody>
          <a:bodyPr anchorCtr="0" anchor="t" bIns="91425" lIns="91425" rIns="91425" wrap="square" tIns="91425">
            <a:noAutofit/>
          </a:bodyPr>
          <a:lstStyle/>
          <a:p>
            <a:pPr lvl="0" rtl="0" algn="just">
              <a:lnSpc>
                <a:spcPct val="100000"/>
              </a:lnSpc>
              <a:spcBef>
                <a:spcPts val="0"/>
              </a:spcBef>
              <a:spcAft>
                <a:spcPts val="0"/>
              </a:spcAft>
              <a:buClr>
                <a:srgbClr val="000000"/>
              </a:buClr>
              <a:buSzPct val="25000"/>
              <a:buFont typeface="Arial"/>
              <a:buNone/>
            </a:pPr>
            <a:r>
              <a:rPr b="1" lang="pt-BR">
                <a:solidFill>
                  <a:schemeClr val="dk1"/>
                </a:solidFill>
                <a:latin typeface="Calibri"/>
                <a:ea typeface="Calibri"/>
                <a:cs typeface="Calibri"/>
                <a:sym typeface="Calibri"/>
              </a:rPr>
              <a:t>Princípio do poluidor pagador</a:t>
            </a:r>
          </a:p>
          <a:p>
            <a:pPr lvl="0" rtl="0" algn="just">
              <a:lnSpc>
                <a:spcPct val="100000"/>
              </a:lnSpc>
              <a:spcBef>
                <a:spcPts val="0"/>
              </a:spcBef>
              <a:spcAft>
                <a:spcPts val="0"/>
              </a:spcAft>
              <a:buClr>
                <a:srgbClr val="000000"/>
              </a:buClr>
              <a:buSzPct val="25000"/>
              <a:buFont typeface="Arial"/>
              <a:buNone/>
            </a:pPr>
            <a:r>
              <a:t/>
            </a:r>
            <a:endParaRPr b="1">
              <a:solidFill>
                <a:schemeClr val="dk1"/>
              </a:solidFill>
              <a:latin typeface="Calibri"/>
              <a:ea typeface="Calibri"/>
              <a:cs typeface="Calibri"/>
              <a:sym typeface="Calibri"/>
            </a:endParaRPr>
          </a:p>
          <a:p>
            <a:pPr lvl="0" rtl="0" algn="just">
              <a:lnSpc>
                <a:spcPct val="100000"/>
              </a:lnSpc>
              <a:spcBef>
                <a:spcPts val="0"/>
              </a:spcBef>
              <a:spcAft>
                <a:spcPts val="0"/>
              </a:spcAft>
              <a:buClr>
                <a:srgbClr val="000000"/>
              </a:buClr>
              <a:buSzPct val="25000"/>
              <a:buFont typeface="Arial"/>
              <a:buNone/>
            </a:pPr>
            <a:r>
              <a:rPr lang="pt-BR">
                <a:solidFill>
                  <a:schemeClr val="dk1"/>
                </a:solidFill>
                <a:latin typeface="Calibri"/>
                <a:ea typeface="Calibri"/>
                <a:cs typeface="Calibri"/>
                <a:sym typeface="Calibri"/>
              </a:rPr>
              <a:t>O princípio do </a:t>
            </a:r>
            <a:r>
              <a:rPr b="1" lang="pt-BR">
                <a:solidFill>
                  <a:schemeClr val="dk1"/>
                </a:solidFill>
                <a:latin typeface="Calibri"/>
                <a:ea typeface="Calibri"/>
                <a:cs typeface="Calibri"/>
                <a:sym typeface="Calibri"/>
              </a:rPr>
              <a:t>poluidor pagador</a:t>
            </a:r>
            <a:r>
              <a:rPr lang="pt-BR">
                <a:solidFill>
                  <a:schemeClr val="dk1"/>
                </a:solidFill>
                <a:latin typeface="Calibri"/>
                <a:ea typeface="Calibri"/>
                <a:cs typeface="Calibri"/>
                <a:sym typeface="Calibri"/>
              </a:rPr>
              <a:t> obriga que o poluidor pague os custos dos danos que foram ou que podem ser causados em decorrência da utilização dos recursos naturais.</a:t>
            </a:r>
          </a:p>
          <a:p>
            <a:pPr lvl="0" rtl="0" algn="just">
              <a:lnSpc>
                <a:spcPct val="100000"/>
              </a:lnSpc>
              <a:spcBef>
                <a:spcPts val="0"/>
              </a:spcBef>
              <a:spcAft>
                <a:spcPts val="0"/>
              </a:spcAft>
              <a:buNone/>
            </a:pPr>
            <a:r>
              <a:t/>
            </a:r>
            <a:endParaRPr>
              <a:solidFill>
                <a:schemeClr val="dk1"/>
              </a:solidFill>
              <a:latin typeface="Calibri"/>
              <a:ea typeface="Calibri"/>
              <a:cs typeface="Calibri"/>
              <a:sym typeface="Calibri"/>
            </a:endParaRPr>
          </a:p>
          <a:p>
            <a:pPr lvl="0" rtl="0" algn="just">
              <a:lnSpc>
                <a:spcPct val="100000"/>
              </a:lnSpc>
              <a:spcBef>
                <a:spcPts val="0"/>
              </a:spcBef>
              <a:spcAft>
                <a:spcPts val="0"/>
              </a:spcAft>
              <a:buClr>
                <a:srgbClr val="000000"/>
              </a:buClr>
              <a:buSzPct val="25000"/>
              <a:buFont typeface="Arial"/>
              <a:buNone/>
            </a:pPr>
            <a:r>
              <a:t/>
            </a:r>
            <a:endParaRPr>
              <a:solidFill>
                <a:schemeClr val="dk1"/>
              </a:solidFill>
              <a:latin typeface="Calibri"/>
              <a:ea typeface="Calibri"/>
              <a:cs typeface="Calibri"/>
              <a:sym typeface="Calibri"/>
            </a:endParaRPr>
          </a:p>
          <a:p>
            <a:pPr lvl="0" rtl="0" algn="just">
              <a:lnSpc>
                <a:spcPct val="100000"/>
              </a:lnSpc>
              <a:spcBef>
                <a:spcPts val="0"/>
              </a:spcBef>
              <a:spcAft>
                <a:spcPts val="0"/>
              </a:spcAft>
              <a:buClr>
                <a:srgbClr val="000000"/>
              </a:buClr>
              <a:buSzPct val="25000"/>
              <a:buFont typeface="Arial"/>
              <a:buNone/>
            </a:pPr>
            <a:r>
              <a:rPr lang="pt-BR">
                <a:solidFill>
                  <a:schemeClr val="dk1"/>
                </a:solidFill>
                <a:latin typeface="Calibri"/>
                <a:ea typeface="Calibri"/>
                <a:cs typeface="Calibri"/>
                <a:sym typeface="Calibri"/>
              </a:rPr>
              <a:t>“O uso gratuito dos recursos naturais tem representado enriquecimento ilegítimo do usuário, pois a comunidade que não usa o recurso ou que o utiliza em menor escala fica onerada. O poluidor que usa gratuitamente o meio ambiente para nele lançar os poluentes invade a propriedade pessoal de todos os outros que não poluem.” Pau</a:t>
            </a:r>
            <a:r>
              <a:rPr b="1" lang="pt-BR">
                <a:solidFill>
                  <a:schemeClr val="dk1"/>
                </a:solidFill>
                <a:latin typeface="Calibri"/>
                <a:ea typeface="Calibri"/>
                <a:cs typeface="Calibri"/>
                <a:sym typeface="Calibri"/>
              </a:rPr>
              <a:t>lo Affonso Leme Machado </a:t>
            </a:r>
          </a:p>
          <a:p>
            <a:pPr lvl="0" rtl="0" algn="just">
              <a:lnSpc>
                <a:spcPct val="100000"/>
              </a:lnSpc>
              <a:spcBef>
                <a:spcPts val="0"/>
              </a:spcBef>
              <a:spcAft>
                <a:spcPts val="0"/>
              </a:spcAft>
              <a:buClr>
                <a:srgbClr val="000000"/>
              </a:buClr>
              <a:buSzPct val="25000"/>
              <a:buFont typeface="Arial"/>
              <a:buNone/>
            </a:pPr>
            <a:r>
              <a:t/>
            </a:r>
            <a:endParaRPr>
              <a:solidFill>
                <a:schemeClr val="dk1"/>
              </a:solidFill>
              <a:latin typeface="Calibri"/>
              <a:ea typeface="Calibri"/>
              <a:cs typeface="Calibri"/>
              <a:sym typeface="Calibri"/>
            </a:endParaRPr>
          </a:p>
          <a:p>
            <a:pPr lvl="0" rtl="0" algn="just">
              <a:lnSpc>
                <a:spcPct val="100000"/>
              </a:lnSpc>
              <a:spcBef>
                <a:spcPts val="0"/>
              </a:spcBef>
              <a:spcAft>
                <a:spcPts val="0"/>
              </a:spcAft>
              <a:buClr>
                <a:srgbClr val="000000"/>
              </a:buClr>
              <a:buSzPct val="25000"/>
              <a:buFont typeface="Arial"/>
              <a:buNone/>
            </a:pPr>
            <a:r>
              <a:t/>
            </a:r>
            <a:endParaRPr>
              <a:solidFill>
                <a:schemeClr val="dk1"/>
              </a:solidFill>
              <a:latin typeface="Calibri"/>
              <a:ea typeface="Calibri"/>
              <a:cs typeface="Calibri"/>
              <a:sym typeface="Calibri"/>
            </a:endParaRPr>
          </a:p>
          <a:p>
            <a:pPr lvl="0">
              <a:spcBef>
                <a:spcPts val="0"/>
              </a:spcBef>
              <a:buNone/>
            </a:pPr>
            <a:r>
              <a:t/>
            </a:r>
            <a:endParaRPr/>
          </a:p>
        </p:txBody>
      </p:sp>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32001"/>
        </a:solidFill>
      </p:bgPr>
    </p:bg>
    <p:spTree>
      <p:nvGrpSpPr>
        <p:cNvPr id="273" name="Shape 273"/>
        <p:cNvGrpSpPr/>
        <p:nvPr/>
      </p:nvGrpSpPr>
      <p:grpSpPr>
        <a:xfrm>
          <a:off x="0" y="0"/>
          <a:ext cx="0" cy="0"/>
          <a:chOff x="0" y="0"/>
          <a:chExt cx="0" cy="0"/>
        </a:xfrm>
      </p:grpSpPr>
      <p:sp>
        <p:nvSpPr>
          <p:cNvPr id="274" name="Shape 274"/>
          <p:cNvSpPr txBox="1"/>
          <p:nvPr>
            <p:ph idx="1" type="body"/>
          </p:nvPr>
        </p:nvSpPr>
        <p:spPr>
          <a:xfrm>
            <a:off x="260850" y="65600"/>
            <a:ext cx="8622300" cy="4881000"/>
          </a:xfrm>
          <a:prstGeom prst="rect">
            <a:avLst/>
          </a:prstGeom>
        </p:spPr>
        <p:txBody>
          <a:bodyPr anchorCtr="0" anchor="t" bIns="91425" lIns="91425" rIns="91425" wrap="square" tIns="91425">
            <a:noAutofit/>
          </a:bodyPr>
          <a:lstStyle/>
          <a:p>
            <a:pPr lvl="0" rtl="0">
              <a:lnSpc>
                <a:spcPct val="100000"/>
              </a:lnSpc>
              <a:spcBef>
                <a:spcPts val="0"/>
              </a:spcBef>
              <a:spcAft>
                <a:spcPts val="0"/>
              </a:spcAft>
              <a:buClr>
                <a:srgbClr val="000000"/>
              </a:buClr>
              <a:buSzPct val="25000"/>
              <a:buFont typeface="Arial"/>
              <a:buNone/>
            </a:pPr>
            <a:r>
              <a:rPr b="1" lang="pt-BR" sz="1900">
                <a:solidFill>
                  <a:schemeClr val="dk1"/>
                </a:solidFill>
                <a:latin typeface="Calibri"/>
                <a:ea typeface="Calibri"/>
                <a:cs typeface="Calibri"/>
                <a:sym typeface="Calibri"/>
              </a:rPr>
              <a:t>Princípio da participação</a:t>
            </a:r>
          </a:p>
          <a:p>
            <a:pPr lvl="0" rtl="0">
              <a:lnSpc>
                <a:spcPct val="100000"/>
              </a:lnSpc>
              <a:spcBef>
                <a:spcPts val="0"/>
              </a:spcBef>
              <a:spcAft>
                <a:spcPts val="0"/>
              </a:spcAft>
              <a:buClr>
                <a:srgbClr val="000000"/>
              </a:buClr>
              <a:buSzPct val="25000"/>
              <a:buFont typeface="Arial"/>
              <a:buNone/>
            </a:pPr>
            <a:r>
              <a:t/>
            </a:r>
            <a:endParaRPr sz="1900">
              <a:solidFill>
                <a:schemeClr val="dk1"/>
              </a:solidFill>
              <a:latin typeface="Calibri"/>
              <a:ea typeface="Calibri"/>
              <a:cs typeface="Calibri"/>
              <a:sym typeface="Calibri"/>
            </a:endParaRPr>
          </a:p>
          <a:p>
            <a:pPr lvl="0" rtl="0">
              <a:lnSpc>
                <a:spcPct val="100000"/>
              </a:lnSpc>
              <a:spcBef>
                <a:spcPts val="0"/>
              </a:spcBef>
              <a:spcAft>
                <a:spcPts val="0"/>
              </a:spcAft>
              <a:buClr>
                <a:srgbClr val="000000"/>
              </a:buClr>
              <a:buSzPct val="25000"/>
              <a:buFont typeface="Arial"/>
              <a:buNone/>
            </a:pPr>
            <a:r>
              <a:rPr lang="pt-BR" sz="1900">
                <a:solidFill>
                  <a:schemeClr val="dk1"/>
                </a:solidFill>
                <a:latin typeface="Calibri"/>
                <a:ea typeface="Calibri"/>
                <a:cs typeface="Calibri"/>
                <a:sym typeface="Calibri"/>
              </a:rPr>
              <a:t>A opinião das cidadãs e dos cidadãos deve ser levada em conta. Mecanismo de participação pelo acesso ao Poder Judiciário: Ação Popular</a:t>
            </a:r>
          </a:p>
          <a:p>
            <a:pPr lvl="0" rtl="0">
              <a:lnSpc>
                <a:spcPct val="100000"/>
              </a:lnSpc>
              <a:spcBef>
                <a:spcPts val="0"/>
              </a:spcBef>
              <a:spcAft>
                <a:spcPts val="0"/>
              </a:spcAft>
              <a:buClr>
                <a:srgbClr val="000000"/>
              </a:buClr>
              <a:buSzPct val="25000"/>
              <a:buFont typeface="Arial"/>
              <a:buNone/>
            </a:pPr>
            <a:r>
              <a:rPr b="1" lang="pt-BR" sz="1900">
                <a:solidFill>
                  <a:schemeClr val="dk1"/>
                </a:solidFill>
                <a:latin typeface="Calibri"/>
                <a:ea typeface="Calibri"/>
                <a:cs typeface="Calibri"/>
                <a:sym typeface="Calibri"/>
              </a:rPr>
              <a:t> </a:t>
            </a:r>
          </a:p>
          <a:p>
            <a:pPr lvl="0" rtl="0">
              <a:lnSpc>
                <a:spcPct val="100000"/>
              </a:lnSpc>
              <a:spcBef>
                <a:spcPts val="0"/>
              </a:spcBef>
              <a:spcAft>
                <a:spcPts val="0"/>
              </a:spcAft>
              <a:buNone/>
            </a:pPr>
            <a:r>
              <a:rPr lang="pt-BR" sz="1900">
                <a:solidFill>
                  <a:schemeClr val="dk1"/>
                </a:solidFill>
                <a:latin typeface="Calibri"/>
                <a:ea typeface="Calibri"/>
                <a:cs typeface="Calibri"/>
                <a:sym typeface="Calibri"/>
              </a:rPr>
              <a:t>LXXIII - qualquer </a:t>
            </a:r>
            <a:r>
              <a:rPr b="1" lang="pt-BR" sz="1900">
                <a:solidFill>
                  <a:schemeClr val="dk1"/>
                </a:solidFill>
                <a:latin typeface="Calibri"/>
                <a:ea typeface="Calibri"/>
                <a:cs typeface="Calibri"/>
                <a:sym typeface="Calibri"/>
              </a:rPr>
              <a:t>cidadão</a:t>
            </a:r>
            <a:r>
              <a:rPr lang="pt-BR" sz="1900">
                <a:solidFill>
                  <a:schemeClr val="dk1"/>
                </a:solidFill>
                <a:latin typeface="Calibri"/>
                <a:ea typeface="Calibri"/>
                <a:cs typeface="Calibri"/>
                <a:sym typeface="Calibri"/>
              </a:rPr>
              <a:t> é parte legítima para propor </a:t>
            </a:r>
            <a:r>
              <a:rPr b="1" lang="pt-BR" sz="1900">
                <a:solidFill>
                  <a:schemeClr val="dk1"/>
                </a:solidFill>
                <a:latin typeface="Calibri"/>
                <a:ea typeface="Calibri"/>
                <a:cs typeface="Calibri"/>
                <a:sym typeface="Calibri"/>
              </a:rPr>
              <a:t>ação popular</a:t>
            </a:r>
            <a:r>
              <a:rPr lang="pt-BR" sz="1900">
                <a:solidFill>
                  <a:schemeClr val="dk1"/>
                </a:solidFill>
                <a:latin typeface="Calibri"/>
                <a:ea typeface="Calibri"/>
                <a:cs typeface="Calibri"/>
                <a:sym typeface="Calibri"/>
              </a:rPr>
              <a:t> que vise a anular ato lesivo ao patrimônio público ou de entidade de que o Estado participe, à moralidade administrativa, ao </a:t>
            </a:r>
            <a:r>
              <a:rPr b="1" lang="pt-BR" sz="1900">
                <a:solidFill>
                  <a:schemeClr val="dk1"/>
                </a:solidFill>
                <a:latin typeface="Calibri"/>
                <a:ea typeface="Calibri"/>
                <a:cs typeface="Calibri"/>
                <a:sym typeface="Calibri"/>
              </a:rPr>
              <a:t>meio ambiente</a:t>
            </a:r>
            <a:r>
              <a:rPr lang="pt-BR" sz="1900">
                <a:solidFill>
                  <a:schemeClr val="dk1"/>
                </a:solidFill>
                <a:latin typeface="Calibri"/>
                <a:ea typeface="Calibri"/>
                <a:cs typeface="Calibri"/>
                <a:sym typeface="Calibri"/>
              </a:rPr>
              <a:t> e ao patrimônio histórico e cultural, ficando o autor, salvo comprovada má-fé, isento de custas judiciais e do ônus da sucumbência;</a:t>
            </a:r>
            <a:r>
              <a:rPr b="1" lang="pt-BR" sz="1900">
                <a:solidFill>
                  <a:schemeClr val="dk1"/>
                </a:solidFill>
                <a:latin typeface="Calibri"/>
                <a:ea typeface="Calibri"/>
                <a:cs typeface="Calibri"/>
                <a:sym typeface="Calibri"/>
              </a:rPr>
              <a:t> </a:t>
            </a:r>
          </a:p>
          <a:p>
            <a:pPr lvl="0" rtl="0">
              <a:lnSpc>
                <a:spcPct val="100000"/>
              </a:lnSpc>
              <a:spcBef>
                <a:spcPts val="0"/>
              </a:spcBef>
              <a:spcAft>
                <a:spcPts val="0"/>
              </a:spcAft>
              <a:buNone/>
            </a:pPr>
            <a:r>
              <a:t/>
            </a:r>
            <a:endParaRPr b="1" sz="1900">
              <a:solidFill>
                <a:schemeClr val="dk1"/>
              </a:solidFill>
              <a:latin typeface="Calibri"/>
              <a:ea typeface="Calibri"/>
              <a:cs typeface="Calibri"/>
              <a:sym typeface="Calibri"/>
            </a:endParaRPr>
          </a:p>
          <a:p>
            <a:pPr lvl="0" rtl="0" algn="just">
              <a:lnSpc>
                <a:spcPct val="100000"/>
              </a:lnSpc>
              <a:spcBef>
                <a:spcPts val="0"/>
              </a:spcBef>
              <a:spcAft>
                <a:spcPts val="0"/>
              </a:spcAft>
              <a:buNone/>
            </a:pPr>
            <a:r>
              <a:rPr b="1" lang="pt-BR" sz="1900">
                <a:solidFill>
                  <a:schemeClr val="dk1"/>
                </a:solidFill>
                <a:latin typeface="Calibri"/>
                <a:ea typeface="Calibri"/>
                <a:cs typeface="Calibri"/>
                <a:sym typeface="Calibri"/>
              </a:rPr>
              <a:t>Princípio da obrigatoriedade da intervenção do Poder Público</a:t>
            </a:r>
          </a:p>
          <a:p>
            <a:pPr lvl="0" rtl="0" algn="just">
              <a:lnSpc>
                <a:spcPct val="100000"/>
              </a:lnSpc>
              <a:spcBef>
                <a:spcPts val="0"/>
              </a:spcBef>
              <a:spcAft>
                <a:spcPts val="0"/>
              </a:spcAft>
              <a:buNone/>
            </a:pPr>
            <a:r>
              <a:t/>
            </a:r>
            <a:endParaRPr sz="1900">
              <a:solidFill>
                <a:schemeClr val="dk1"/>
              </a:solidFill>
              <a:latin typeface="Calibri"/>
              <a:ea typeface="Calibri"/>
              <a:cs typeface="Calibri"/>
              <a:sym typeface="Calibri"/>
            </a:endParaRPr>
          </a:p>
          <a:p>
            <a:pPr lvl="0" rtl="0" algn="just">
              <a:lnSpc>
                <a:spcPct val="100000"/>
              </a:lnSpc>
              <a:spcBef>
                <a:spcPts val="0"/>
              </a:spcBef>
              <a:spcAft>
                <a:spcPts val="0"/>
              </a:spcAft>
              <a:buClr>
                <a:srgbClr val="000000"/>
              </a:buClr>
              <a:buSzPct val="25000"/>
              <a:buFont typeface="Arial"/>
              <a:buNone/>
            </a:pPr>
            <a:r>
              <a:rPr lang="pt-BR" sz="1900">
                <a:solidFill>
                  <a:schemeClr val="dk1"/>
                </a:solidFill>
                <a:latin typeface="Calibri"/>
                <a:ea typeface="Calibri"/>
                <a:cs typeface="Calibri"/>
                <a:sym typeface="Calibri"/>
              </a:rPr>
              <a:t>O Poder Público passa a figurar não como proprietário dos bens ambientais, mas como um gestor, que administra bens que não são dele e, por isso, deve explicar convincentemente sua gestão. A aceitação dessa concepção jurídica vai conduzir o Poder Público a ter que prestar contas sobre a utilização de bens de uso comum do povo. </a:t>
            </a: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32001"/>
        </a:solidFill>
      </p:bgPr>
    </p:bg>
    <p:spTree>
      <p:nvGrpSpPr>
        <p:cNvPr id="76" name="Shape 76"/>
        <p:cNvGrpSpPr/>
        <p:nvPr/>
      </p:nvGrpSpPr>
      <p:grpSpPr>
        <a:xfrm>
          <a:off x="0" y="0"/>
          <a:ext cx="0" cy="0"/>
          <a:chOff x="0" y="0"/>
          <a:chExt cx="0" cy="0"/>
        </a:xfrm>
      </p:grpSpPr>
      <p:sp>
        <p:nvSpPr>
          <p:cNvPr id="77" name="Shape 77"/>
          <p:cNvSpPr txBox="1"/>
          <p:nvPr>
            <p:ph type="title"/>
          </p:nvPr>
        </p:nvSpPr>
        <p:spPr>
          <a:xfrm>
            <a:off x="311700" y="445025"/>
            <a:ext cx="8520600" cy="572700"/>
          </a:xfrm>
          <a:prstGeom prst="rect">
            <a:avLst/>
          </a:prstGeom>
        </p:spPr>
        <p:txBody>
          <a:bodyPr anchorCtr="0" anchor="t" bIns="91425" lIns="91425" rIns="91425" wrap="square" tIns="91425">
            <a:noAutofit/>
          </a:bodyPr>
          <a:lstStyle/>
          <a:p>
            <a:pPr lvl="0">
              <a:spcBef>
                <a:spcPts val="0"/>
              </a:spcBef>
              <a:buNone/>
            </a:pPr>
            <a:r>
              <a:rPr lang="pt-BR"/>
              <a:t>Constituição Federal de 1988</a:t>
            </a:r>
          </a:p>
        </p:txBody>
      </p:sp>
      <p:sp>
        <p:nvSpPr>
          <p:cNvPr id="78" name="Shape 78"/>
          <p:cNvSpPr txBox="1"/>
          <p:nvPr>
            <p:ph idx="1" type="body"/>
          </p:nvPr>
        </p:nvSpPr>
        <p:spPr>
          <a:xfrm>
            <a:off x="311700" y="1152475"/>
            <a:ext cx="8520600" cy="3416400"/>
          </a:xfrm>
          <a:prstGeom prst="rect">
            <a:avLst/>
          </a:prstGeom>
          <a:noFill/>
          <a:ln cap="flat" cmpd="sng" w="9525">
            <a:solidFill>
              <a:srgbClr val="F3F3F3"/>
            </a:solidFill>
            <a:prstDash val="solid"/>
            <a:round/>
            <a:headEnd len="med" w="med" type="none"/>
            <a:tailEnd len="med" w="med" type="none"/>
          </a:ln>
        </p:spPr>
        <p:txBody>
          <a:bodyPr anchorCtr="0" anchor="t" bIns="91425" lIns="91425" rIns="91425" wrap="square" tIns="91425">
            <a:noAutofit/>
          </a:bodyPr>
          <a:lstStyle/>
          <a:p>
            <a:pPr indent="228600" lvl="0" rtl="0" algn="just">
              <a:spcBef>
                <a:spcPts val="0"/>
              </a:spcBef>
              <a:spcAft>
                <a:spcPts val="0"/>
              </a:spcAft>
              <a:buNone/>
            </a:pPr>
            <a:r>
              <a:rPr lang="pt-BR">
                <a:solidFill>
                  <a:srgbClr val="F3F3F3"/>
                </a:solidFill>
                <a:latin typeface="Arial"/>
                <a:ea typeface="Arial"/>
                <a:cs typeface="Arial"/>
                <a:sym typeface="Arial"/>
              </a:rPr>
              <a:t> </a:t>
            </a:r>
            <a:r>
              <a:rPr b="1" lang="pt-BR">
                <a:solidFill>
                  <a:srgbClr val="F3F3F3"/>
                </a:solidFill>
                <a:latin typeface="Arial"/>
                <a:ea typeface="Arial"/>
                <a:cs typeface="Arial"/>
                <a:sym typeface="Arial"/>
              </a:rPr>
              <a:t>Art. 1º</a:t>
            </a:r>
            <a:r>
              <a:rPr lang="pt-BR">
                <a:solidFill>
                  <a:srgbClr val="F3F3F3"/>
                </a:solidFill>
                <a:latin typeface="Arial"/>
                <a:ea typeface="Arial"/>
                <a:cs typeface="Arial"/>
                <a:sym typeface="Arial"/>
              </a:rPr>
              <a:t> A </a:t>
            </a:r>
            <a:r>
              <a:rPr lang="pt-BR" u="sng">
                <a:solidFill>
                  <a:srgbClr val="F3F3F3"/>
                </a:solidFill>
                <a:latin typeface="Arial"/>
                <a:ea typeface="Arial"/>
                <a:cs typeface="Arial"/>
                <a:sym typeface="Arial"/>
              </a:rPr>
              <a:t>República Federativa do Brasil</a:t>
            </a:r>
            <a:r>
              <a:rPr lang="pt-BR">
                <a:solidFill>
                  <a:srgbClr val="F3F3F3"/>
                </a:solidFill>
                <a:latin typeface="Arial"/>
                <a:ea typeface="Arial"/>
                <a:cs typeface="Arial"/>
                <a:sym typeface="Arial"/>
              </a:rPr>
              <a:t>, formada pela </a:t>
            </a:r>
            <a:r>
              <a:rPr lang="pt-BR" u="sng">
                <a:solidFill>
                  <a:srgbClr val="F3F3F3"/>
                </a:solidFill>
                <a:latin typeface="Arial"/>
                <a:ea typeface="Arial"/>
                <a:cs typeface="Arial"/>
                <a:sym typeface="Arial"/>
              </a:rPr>
              <a:t>união indissolúvel dos Estados e Municípios e do Distrito Federal</a:t>
            </a:r>
            <a:r>
              <a:rPr lang="pt-BR">
                <a:solidFill>
                  <a:srgbClr val="F3F3F3"/>
                </a:solidFill>
                <a:latin typeface="Arial"/>
                <a:ea typeface="Arial"/>
                <a:cs typeface="Arial"/>
                <a:sym typeface="Arial"/>
              </a:rPr>
              <a:t>, constitui-se em </a:t>
            </a:r>
            <a:r>
              <a:rPr lang="pt-BR" u="sng">
                <a:solidFill>
                  <a:srgbClr val="F3F3F3"/>
                </a:solidFill>
                <a:latin typeface="Arial"/>
                <a:ea typeface="Arial"/>
                <a:cs typeface="Arial"/>
                <a:sym typeface="Arial"/>
              </a:rPr>
              <a:t>Estado Democrático de Direito</a:t>
            </a:r>
            <a:r>
              <a:rPr lang="pt-BR">
                <a:solidFill>
                  <a:srgbClr val="F3F3F3"/>
                </a:solidFill>
                <a:latin typeface="Arial"/>
                <a:ea typeface="Arial"/>
                <a:cs typeface="Arial"/>
                <a:sym typeface="Arial"/>
              </a:rPr>
              <a:t> e tem como fundamentos:</a:t>
            </a:r>
          </a:p>
          <a:p>
            <a:pPr indent="228600" lvl="0" rtl="0" algn="just">
              <a:spcBef>
                <a:spcPts val="0"/>
              </a:spcBef>
              <a:spcAft>
                <a:spcPts val="0"/>
              </a:spcAft>
              <a:buNone/>
            </a:pPr>
            <a:r>
              <a:rPr lang="pt-BR">
                <a:solidFill>
                  <a:srgbClr val="F3F3F3"/>
                </a:solidFill>
                <a:latin typeface="Arial"/>
                <a:ea typeface="Arial"/>
                <a:cs typeface="Arial"/>
                <a:sym typeface="Arial"/>
              </a:rPr>
              <a:t>I - a soberania;</a:t>
            </a:r>
          </a:p>
          <a:p>
            <a:pPr indent="228600" lvl="0" rtl="0" algn="just">
              <a:spcBef>
                <a:spcPts val="0"/>
              </a:spcBef>
              <a:spcAft>
                <a:spcPts val="0"/>
              </a:spcAft>
              <a:buNone/>
            </a:pPr>
            <a:r>
              <a:rPr lang="pt-BR">
                <a:solidFill>
                  <a:srgbClr val="F3F3F3"/>
                </a:solidFill>
                <a:latin typeface="Arial"/>
                <a:ea typeface="Arial"/>
                <a:cs typeface="Arial"/>
                <a:sym typeface="Arial"/>
              </a:rPr>
              <a:t> II - a cidadania;</a:t>
            </a:r>
          </a:p>
          <a:p>
            <a:pPr indent="228600" lvl="0" rtl="0" algn="just">
              <a:spcBef>
                <a:spcPts val="0"/>
              </a:spcBef>
              <a:spcAft>
                <a:spcPts val="0"/>
              </a:spcAft>
              <a:buNone/>
            </a:pPr>
            <a:r>
              <a:rPr lang="pt-BR">
                <a:solidFill>
                  <a:srgbClr val="F3F3F3"/>
                </a:solidFill>
                <a:latin typeface="Arial"/>
                <a:ea typeface="Arial"/>
                <a:cs typeface="Arial"/>
                <a:sym typeface="Arial"/>
              </a:rPr>
              <a:t> III - a dignidade da pessoa humana;</a:t>
            </a:r>
          </a:p>
          <a:p>
            <a:pPr indent="228600" lvl="0" rtl="0" algn="just">
              <a:spcBef>
                <a:spcPts val="0"/>
              </a:spcBef>
              <a:spcAft>
                <a:spcPts val="0"/>
              </a:spcAft>
              <a:buNone/>
            </a:pPr>
            <a:r>
              <a:rPr lang="pt-BR">
                <a:solidFill>
                  <a:srgbClr val="F3F3F3"/>
                </a:solidFill>
                <a:latin typeface="Arial"/>
                <a:ea typeface="Arial"/>
                <a:cs typeface="Arial"/>
                <a:sym typeface="Arial"/>
              </a:rPr>
              <a:t> IV - os valores sociais do trabalho e da livre iniciativa;</a:t>
            </a:r>
          </a:p>
          <a:p>
            <a:pPr indent="228600" lvl="0" rtl="0" algn="just">
              <a:spcBef>
                <a:spcPts val="0"/>
              </a:spcBef>
              <a:spcAft>
                <a:spcPts val="0"/>
              </a:spcAft>
              <a:buNone/>
            </a:pPr>
            <a:r>
              <a:rPr lang="pt-BR">
                <a:solidFill>
                  <a:srgbClr val="F3F3F3"/>
                </a:solidFill>
                <a:latin typeface="Arial"/>
                <a:ea typeface="Arial"/>
                <a:cs typeface="Arial"/>
                <a:sym typeface="Arial"/>
              </a:rPr>
              <a:t> V - o pluralismo político.</a:t>
            </a:r>
          </a:p>
          <a:p>
            <a:pPr indent="228600" lvl="0" rtl="0" algn="just">
              <a:spcBef>
                <a:spcPts val="0"/>
              </a:spcBef>
              <a:spcAft>
                <a:spcPts val="0"/>
              </a:spcAft>
              <a:buNone/>
            </a:pPr>
            <a:r>
              <a:rPr lang="pt-BR">
                <a:solidFill>
                  <a:srgbClr val="F3F3F3"/>
                </a:solidFill>
                <a:latin typeface="Arial"/>
                <a:ea typeface="Arial"/>
                <a:cs typeface="Arial"/>
                <a:sym typeface="Arial"/>
              </a:rPr>
              <a:t> Parágrafo único. </a:t>
            </a:r>
            <a:r>
              <a:rPr b="1" lang="pt-BR" u="sng">
                <a:solidFill>
                  <a:srgbClr val="F3F3F3"/>
                </a:solidFill>
                <a:latin typeface="Arial"/>
                <a:ea typeface="Arial"/>
                <a:cs typeface="Arial"/>
                <a:sym typeface="Arial"/>
              </a:rPr>
              <a:t>Todo o poder emana do povo, que o exerce por meio de representantes eleitos ou diretamente, nos termos desta Constituição</a:t>
            </a:r>
          </a:p>
          <a:p>
            <a:pPr lvl="0">
              <a:spcBef>
                <a:spcPts val="0"/>
              </a:spcBef>
              <a:buNone/>
            </a:pPr>
            <a:r>
              <a:t/>
            </a:r>
            <a:endParaRPr/>
          </a:p>
        </p:txBody>
      </p:sp>
    </p:spTree>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32001"/>
        </a:solidFill>
      </p:bgPr>
    </p:bg>
    <p:spTree>
      <p:nvGrpSpPr>
        <p:cNvPr id="278" name="Shape 278"/>
        <p:cNvGrpSpPr/>
        <p:nvPr/>
      </p:nvGrpSpPr>
      <p:grpSpPr>
        <a:xfrm>
          <a:off x="0" y="0"/>
          <a:ext cx="0" cy="0"/>
          <a:chOff x="0" y="0"/>
          <a:chExt cx="0" cy="0"/>
        </a:xfrm>
      </p:grpSpPr>
      <p:sp>
        <p:nvSpPr>
          <p:cNvPr id="279" name="Shape 279"/>
          <p:cNvSpPr txBox="1"/>
          <p:nvPr>
            <p:ph idx="1" type="body"/>
          </p:nvPr>
        </p:nvSpPr>
        <p:spPr>
          <a:xfrm>
            <a:off x="311700" y="406750"/>
            <a:ext cx="8520600" cy="4162200"/>
          </a:xfrm>
          <a:prstGeom prst="rect">
            <a:avLst/>
          </a:prstGeom>
        </p:spPr>
        <p:txBody>
          <a:bodyPr anchorCtr="0" anchor="t" bIns="91425" lIns="91425" rIns="91425" wrap="square" tIns="91425">
            <a:noAutofit/>
          </a:bodyPr>
          <a:lstStyle/>
          <a:p>
            <a:pPr lvl="0" rtl="0" algn="just">
              <a:lnSpc>
                <a:spcPct val="100000"/>
              </a:lnSpc>
              <a:spcBef>
                <a:spcPts val="0"/>
              </a:spcBef>
              <a:spcAft>
                <a:spcPts val="0"/>
              </a:spcAft>
              <a:buClr>
                <a:srgbClr val="000000"/>
              </a:buClr>
              <a:buSzPct val="25000"/>
              <a:buFont typeface="Arial"/>
              <a:buNone/>
            </a:pPr>
            <a:r>
              <a:rPr b="1" lang="pt-BR">
                <a:solidFill>
                  <a:schemeClr val="dk1"/>
                </a:solidFill>
                <a:latin typeface="Calibri"/>
                <a:ea typeface="Calibri"/>
                <a:cs typeface="Calibri"/>
                <a:sym typeface="Calibri"/>
              </a:rPr>
              <a:t>Princípio da precaução</a:t>
            </a:r>
          </a:p>
          <a:p>
            <a:pPr lvl="0" rtl="0" algn="just">
              <a:lnSpc>
                <a:spcPct val="100000"/>
              </a:lnSpc>
              <a:spcBef>
                <a:spcPts val="0"/>
              </a:spcBef>
              <a:spcAft>
                <a:spcPts val="0"/>
              </a:spcAft>
              <a:buClr>
                <a:srgbClr val="000000"/>
              </a:buClr>
              <a:buSzPct val="25000"/>
              <a:buFont typeface="Arial"/>
              <a:buNone/>
            </a:pPr>
            <a:r>
              <a:rPr b="1" lang="pt-BR">
                <a:solidFill>
                  <a:schemeClr val="dk1"/>
                </a:solidFill>
                <a:latin typeface="Calibri"/>
                <a:ea typeface="Calibri"/>
                <a:cs typeface="Calibri"/>
                <a:sym typeface="Calibri"/>
              </a:rPr>
              <a:t> </a:t>
            </a:r>
          </a:p>
          <a:p>
            <a:pPr lvl="0" rtl="0" algn="just">
              <a:lnSpc>
                <a:spcPct val="100000"/>
              </a:lnSpc>
              <a:spcBef>
                <a:spcPts val="0"/>
              </a:spcBef>
              <a:spcAft>
                <a:spcPts val="0"/>
              </a:spcAft>
              <a:buClr>
                <a:srgbClr val="000000"/>
              </a:buClr>
              <a:buSzPct val="25000"/>
              <a:buFont typeface="Arial"/>
              <a:buNone/>
            </a:pPr>
            <a:r>
              <a:rPr lang="pt-BR">
                <a:solidFill>
                  <a:schemeClr val="dk1"/>
                </a:solidFill>
                <a:latin typeface="Calibri"/>
                <a:ea typeface="Calibri"/>
                <a:cs typeface="Calibri"/>
                <a:sym typeface="Calibri"/>
              </a:rPr>
              <a:t>“O princípio da precaução consiste em dizer que não somente somos responsáveis sobre o que nós sabemos, sobre o que nós deveríamos ter sabido, mas, também, sobre o de que nós deveríamos duvidar” – Jean-Marc Lavielle (Jurista)</a:t>
            </a:r>
          </a:p>
          <a:p>
            <a:pPr lvl="0" rtl="0" algn="just">
              <a:lnSpc>
                <a:spcPct val="100000"/>
              </a:lnSpc>
              <a:spcBef>
                <a:spcPts val="0"/>
              </a:spcBef>
              <a:spcAft>
                <a:spcPts val="0"/>
              </a:spcAft>
              <a:buNone/>
            </a:pPr>
            <a:r>
              <a:rPr lang="pt-BR">
                <a:solidFill>
                  <a:schemeClr val="dk1"/>
                </a:solidFill>
                <a:latin typeface="Calibri"/>
                <a:ea typeface="Calibri"/>
                <a:cs typeface="Calibri"/>
                <a:sym typeface="Calibri"/>
              </a:rPr>
              <a:t> </a:t>
            </a:r>
          </a:p>
          <a:p>
            <a:pPr lvl="0" rtl="0" algn="just">
              <a:lnSpc>
                <a:spcPct val="100000"/>
              </a:lnSpc>
              <a:spcBef>
                <a:spcPts val="0"/>
              </a:spcBef>
              <a:spcAft>
                <a:spcPts val="0"/>
              </a:spcAft>
              <a:buClr>
                <a:srgbClr val="000000"/>
              </a:buClr>
              <a:buSzPct val="25000"/>
              <a:buFont typeface="Arial"/>
              <a:buNone/>
            </a:pPr>
            <a:r>
              <a:t/>
            </a:r>
            <a:endParaRPr>
              <a:solidFill>
                <a:schemeClr val="dk1"/>
              </a:solidFill>
              <a:latin typeface="Calibri"/>
              <a:ea typeface="Calibri"/>
              <a:cs typeface="Calibri"/>
              <a:sym typeface="Calibri"/>
            </a:endParaRPr>
          </a:p>
          <a:p>
            <a:pPr lvl="0" rtl="0" algn="just">
              <a:lnSpc>
                <a:spcPct val="100000"/>
              </a:lnSpc>
              <a:spcBef>
                <a:spcPts val="0"/>
              </a:spcBef>
              <a:spcAft>
                <a:spcPts val="0"/>
              </a:spcAft>
              <a:buClr>
                <a:srgbClr val="000000"/>
              </a:buClr>
              <a:buSzPct val="25000"/>
              <a:buFont typeface="Arial"/>
              <a:buNone/>
            </a:pPr>
            <a:r>
              <a:rPr lang="pt-BR">
                <a:solidFill>
                  <a:schemeClr val="dk1"/>
                </a:solidFill>
                <a:latin typeface="Calibri"/>
                <a:ea typeface="Calibri"/>
                <a:cs typeface="Calibri"/>
                <a:sym typeface="Calibri"/>
              </a:rPr>
              <a:t> Chegou-se a uma posição de certeza de que não há dano ambiental? A existência de certeza necessita ser demonstrada, porque vai afastar uma fase de avaliação posterior. Em caso de certeza do dano ambiental, este deve ser prevenido, como preconiza o princípio da prevenção. </a:t>
            </a:r>
            <a:r>
              <a:rPr lang="pt-BR" u="sng">
                <a:solidFill>
                  <a:schemeClr val="dk1"/>
                </a:solidFill>
                <a:latin typeface="Calibri"/>
                <a:ea typeface="Calibri"/>
                <a:cs typeface="Calibri"/>
                <a:sym typeface="Calibri"/>
              </a:rPr>
              <a:t>Em caso de dúvida ou de incerteza, também se deve agir prevenindo, Essa é a grande inovação do princípio da precaução. A dúvida científica, expressa com argumentos razoáveis, não dispensa a prevenção.</a:t>
            </a:r>
          </a:p>
          <a:p>
            <a:pPr lvl="0" rtl="0" algn="just">
              <a:lnSpc>
                <a:spcPct val="100000"/>
              </a:lnSpc>
              <a:spcBef>
                <a:spcPts val="0"/>
              </a:spcBef>
              <a:spcAft>
                <a:spcPts val="0"/>
              </a:spcAft>
              <a:buClr>
                <a:srgbClr val="000000"/>
              </a:buClr>
              <a:buSzPct val="25000"/>
              <a:buFont typeface="Arial"/>
              <a:buNone/>
            </a:pPr>
            <a:r>
              <a:rPr lang="pt-BR">
                <a:solidFill>
                  <a:schemeClr val="dk1"/>
                </a:solidFill>
                <a:latin typeface="Calibri"/>
                <a:ea typeface="Calibri"/>
                <a:cs typeface="Calibri"/>
                <a:sym typeface="Calibri"/>
              </a:rPr>
              <a:t> </a:t>
            </a:r>
          </a:p>
          <a:p>
            <a:pPr lvl="0">
              <a:spcBef>
                <a:spcPts val="0"/>
              </a:spcBef>
              <a:buNone/>
            </a:pPr>
            <a:r>
              <a:t/>
            </a:r>
            <a:endParaRPr/>
          </a:p>
        </p:txBody>
      </p:sp>
    </p:spTree>
  </p:cSld>
  <p:clrMapOvr>
    <a:masterClrMapping/>
  </p:clrMapOvr>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32001"/>
        </a:solidFill>
      </p:bgPr>
    </p:bg>
    <p:spTree>
      <p:nvGrpSpPr>
        <p:cNvPr id="283" name="Shape 283"/>
        <p:cNvGrpSpPr/>
        <p:nvPr/>
      </p:nvGrpSpPr>
      <p:grpSpPr>
        <a:xfrm>
          <a:off x="0" y="0"/>
          <a:ext cx="0" cy="0"/>
          <a:chOff x="0" y="0"/>
          <a:chExt cx="0" cy="0"/>
        </a:xfrm>
      </p:grpSpPr>
      <p:sp>
        <p:nvSpPr>
          <p:cNvPr id="284" name="Shape 284"/>
          <p:cNvSpPr txBox="1"/>
          <p:nvPr>
            <p:ph idx="1" type="body"/>
          </p:nvPr>
        </p:nvSpPr>
        <p:spPr>
          <a:xfrm>
            <a:off x="311700" y="338975"/>
            <a:ext cx="8520600" cy="3416400"/>
          </a:xfrm>
          <a:prstGeom prst="rect">
            <a:avLst/>
          </a:prstGeom>
        </p:spPr>
        <p:txBody>
          <a:bodyPr anchorCtr="0" anchor="t" bIns="91425" lIns="91425" rIns="91425" wrap="square" tIns="91425">
            <a:noAutofit/>
          </a:bodyPr>
          <a:lstStyle/>
          <a:p>
            <a:pPr lvl="0" rtl="0" algn="just">
              <a:lnSpc>
                <a:spcPct val="100000"/>
              </a:lnSpc>
              <a:spcBef>
                <a:spcPts val="0"/>
              </a:spcBef>
              <a:spcAft>
                <a:spcPts val="0"/>
              </a:spcAft>
              <a:buClr>
                <a:srgbClr val="000000"/>
              </a:buClr>
              <a:buSzPct val="25000"/>
              <a:buFont typeface="Arial"/>
              <a:buNone/>
            </a:pPr>
            <a:r>
              <a:rPr b="1" lang="pt-BR">
                <a:solidFill>
                  <a:schemeClr val="dk1"/>
                </a:solidFill>
                <a:latin typeface="Calibri"/>
                <a:ea typeface="Calibri"/>
                <a:cs typeface="Calibri"/>
                <a:sym typeface="Calibri"/>
              </a:rPr>
              <a:t>Princípio da Precaução</a:t>
            </a:r>
          </a:p>
          <a:p>
            <a:pPr lvl="0" rtl="0" algn="just">
              <a:lnSpc>
                <a:spcPct val="100000"/>
              </a:lnSpc>
              <a:spcBef>
                <a:spcPts val="0"/>
              </a:spcBef>
              <a:spcAft>
                <a:spcPts val="0"/>
              </a:spcAft>
              <a:buClr>
                <a:srgbClr val="000000"/>
              </a:buClr>
              <a:buSzPct val="25000"/>
              <a:buFont typeface="Arial"/>
              <a:buNone/>
            </a:pPr>
            <a:r>
              <a:t/>
            </a:r>
            <a:endParaRPr b="1">
              <a:solidFill>
                <a:schemeClr val="dk1"/>
              </a:solidFill>
              <a:latin typeface="Calibri"/>
              <a:ea typeface="Calibri"/>
              <a:cs typeface="Calibri"/>
              <a:sym typeface="Calibri"/>
            </a:endParaRPr>
          </a:p>
          <a:p>
            <a:pPr lvl="0" rtl="0" algn="just">
              <a:lnSpc>
                <a:spcPct val="100000"/>
              </a:lnSpc>
              <a:spcBef>
                <a:spcPts val="0"/>
              </a:spcBef>
              <a:spcAft>
                <a:spcPts val="0"/>
              </a:spcAft>
              <a:buClr>
                <a:srgbClr val="000000"/>
              </a:buClr>
              <a:buSzPct val="25000"/>
              <a:buFont typeface="Arial"/>
              <a:buNone/>
            </a:pPr>
            <a:r>
              <a:rPr lang="pt-BR">
                <a:solidFill>
                  <a:schemeClr val="dk1"/>
                </a:solidFill>
                <a:latin typeface="Calibri"/>
                <a:ea typeface="Calibri"/>
                <a:cs typeface="Calibri"/>
                <a:sym typeface="Calibri"/>
              </a:rPr>
              <a:t>O incerto não é algo necessariamente inexistente. Ele pode não estar bem definido. Ou não ter suas dimensões ou seu peso ainda claramente apontados. O incerto pode ser uma hipótese, algo que não foi ainda verificado ou não foi constatado. Nem por isso, o incerto deve ser descartado, de imediato. O fato de o incerto não ser conhecido ou de não ser entendido aconselha que ele seja avaliado ou pesquisado. A certeza equivale à ausência de dúvida e de imprecisão. O estado de certeza tem por objetivo nos dar segurança, sendo que a incerteza gera a insegurança. A informação incerta é um dos motivos de apelar-se para a aplicação do princípio da precaução.</a:t>
            </a:r>
          </a:p>
          <a:p>
            <a:pPr lvl="0">
              <a:spcBef>
                <a:spcPts val="0"/>
              </a:spcBef>
              <a:buNone/>
            </a:pPr>
            <a:r>
              <a:t/>
            </a:r>
            <a:endParaRPr/>
          </a:p>
        </p:txBody>
      </p:sp>
    </p:spTree>
  </p:cSld>
  <p:clrMapOvr>
    <a:masterClrMapping/>
  </p:clrMapOvr>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32001"/>
        </a:solidFill>
      </p:bgPr>
    </p:bg>
    <p:spTree>
      <p:nvGrpSpPr>
        <p:cNvPr id="288" name="Shape 288"/>
        <p:cNvGrpSpPr/>
        <p:nvPr/>
      </p:nvGrpSpPr>
      <p:grpSpPr>
        <a:xfrm>
          <a:off x="0" y="0"/>
          <a:ext cx="0" cy="0"/>
          <a:chOff x="0" y="0"/>
          <a:chExt cx="0" cy="0"/>
        </a:xfrm>
      </p:grpSpPr>
      <p:sp>
        <p:nvSpPr>
          <p:cNvPr id="289" name="Shape 289"/>
          <p:cNvSpPr txBox="1"/>
          <p:nvPr>
            <p:ph idx="1" type="body"/>
          </p:nvPr>
        </p:nvSpPr>
        <p:spPr>
          <a:xfrm>
            <a:off x="311700" y="365200"/>
            <a:ext cx="8520600" cy="3416400"/>
          </a:xfrm>
          <a:prstGeom prst="rect">
            <a:avLst/>
          </a:prstGeom>
        </p:spPr>
        <p:txBody>
          <a:bodyPr anchorCtr="0" anchor="t" bIns="91425" lIns="91425" rIns="91425" wrap="square" tIns="91425">
            <a:noAutofit/>
          </a:bodyPr>
          <a:lstStyle/>
          <a:p>
            <a:pPr lvl="0" rtl="0" algn="just">
              <a:lnSpc>
                <a:spcPct val="100000"/>
              </a:lnSpc>
              <a:spcBef>
                <a:spcPts val="0"/>
              </a:spcBef>
              <a:spcAft>
                <a:spcPts val="0"/>
              </a:spcAft>
              <a:buClr>
                <a:srgbClr val="000000"/>
              </a:buClr>
              <a:buSzPct val="25000"/>
              <a:buFont typeface="Arial"/>
              <a:buNone/>
            </a:pPr>
            <a:r>
              <a:rPr b="1" lang="pt-BR">
                <a:solidFill>
                  <a:schemeClr val="dk1"/>
                </a:solidFill>
                <a:latin typeface="Calibri"/>
                <a:ea typeface="Calibri"/>
                <a:cs typeface="Calibri"/>
                <a:sym typeface="Calibri"/>
              </a:rPr>
              <a:t>Determinar o grau de perigo, ou seja, apontar a extensão ou a magnitude do impacto, é uma das tarefas do Estudo de Impacto Ambiental, como se vê da regulamentação acima referida. É também objeto da avaliação o grau de reversibilidade do impacto ou sua irreversibilidade. Como se contata, a legislação do EIA contempla, também, uma avaliação de risco. </a:t>
            </a:r>
          </a:p>
          <a:p>
            <a:pPr lvl="0" rtl="0" algn="just">
              <a:lnSpc>
                <a:spcPct val="100000"/>
              </a:lnSpc>
              <a:spcBef>
                <a:spcPts val="0"/>
              </a:spcBef>
              <a:spcAft>
                <a:spcPts val="0"/>
              </a:spcAft>
              <a:buClr>
                <a:srgbClr val="000000"/>
              </a:buClr>
              <a:buSzPct val="25000"/>
              <a:buFont typeface="Arial"/>
              <a:buNone/>
            </a:pPr>
            <a:r>
              <a:t/>
            </a:r>
            <a:endParaRPr>
              <a:solidFill>
                <a:schemeClr val="dk1"/>
              </a:solidFill>
              <a:latin typeface="Calibri"/>
              <a:ea typeface="Calibri"/>
              <a:cs typeface="Calibri"/>
              <a:sym typeface="Calibri"/>
            </a:endParaRPr>
          </a:p>
          <a:p>
            <a:pPr lvl="0" rtl="0" algn="just">
              <a:lnSpc>
                <a:spcPct val="100000"/>
              </a:lnSpc>
              <a:spcBef>
                <a:spcPts val="0"/>
              </a:spcBef>
              <a:spcAft>
                <a:spcPts val="0"/>
              </a:spcAft>
              <a:buClr>
                <a:srgbClr val="000000"/>
              </a:buClr>
              <a:buSzPct val="25000"/>
              <a:buFont typeface="Arial"/>
              <a:buNone/>
            </a:pPr>
            <a:r>
              <a:rPr b="1" lang="pt-BR">
                <a:solidFill>
                  <a:schemeClr val="dk1"/>
                </a:solidFill>
                <a:latin typeface="Calibri"/>
                <a:ea typeface="Calibri"/>
                <a:cs typeface="Calibri"/>
                <a:sym typeface="Calibri"/>
              </a:rPr>
              <a:t>No EIA avaliam-se todas as obras e todas as atividades que possam causar degradação significativa ao meio ambiente. A palavra “potencialmente” abrange não só o dano de que não se duvida, como o dano incerto e o dano provável.</a:t>
            </a:r>
          </a:p>
          <a:p>
            <a:pPr lvl="0" rtl="0" algn="just">
              <a:lnSpc>
                <a:spcPct val="100000"/>
              </a:lnSpc>
              <a:spcBef>
                <a:spcPts val="0"/>
              </a:spcBef>
              <a:spcAft>
                <a:spcPts val="0"/>
              </a:spcAft>
              <a:buClr>
                <a:srgbClr val="000000"/>
              </a:buClr>
              <a:buSzPct val="25000"/>
              <a:buFont typeface="Arial"/>
              <a:buNone/>
            </a:pPr>
            <a:r>
              <a:t/>
            </a:r>
            <a:endParaRPr>
              <a:solidFill>
                <a:schemeClr val="dk1"/>
              </a:solidFill>
              <a:latin typeface="Calibri"/>
              <a:ea typeface="Calibri"/>
              <a:cs typeface="Calibri"/>
              <a:sym typeface="Calibri"/>
            </a:endParaRPr>
          </a:p>
          <a:p>
            <a:pPr lvl="0" rtl="0" algn="just">
              <a:lnSpc>
                <a:spcPct val="100000"/>
              </a:lnSpc>
              <a:spcBef>
                <a:spcPts val="0"/>
              </a:spcBef>
              <a:spcAft>
                <a:spcPts val="0"/>
              </a:spcAft>
              <a:buClr>
                <a:srgbClr val="000000"/>
              </a:buClr>
              <a:buSzPct val="25000"/>
              <a:buFont typeface="Arial"/>
              <a:buNone/>
            </a:pPr>
            <a:r>
              <a:rPr b="1" lang="pt-BR">
                <a:solidFill>
                  <a:schemeClr val="dk1"/>
                </a:solidFill>
                <a:latin typeface="Calibri"/>
                <a:ea typeface="Calibri"/>
                <a:cs typeface="Calibri"/>
                <a:sym typeface="Calibri"/>
              </a:rPr>
              <a:t>A Resolução 1/1986 do CONAMA diz que o EIA desenvolverá “a analise dos impactos ambientais do projeto e de suas alternativas, através de identificação, previsão da magnitude e interpretação da importância dos prováveis impactos relevantes, discriminando: ... os impactos positivos e negativos (benéficos e adversos), diretos e indiretos, imediatos e a médio e longo prazo; temporários e permanentes; seu grau de reversibilidade; suas propriedades cumulativas e sinérgi</a:t>
            </a:r>
          </a:p>
        </p:txBody>
      </p:sp>
    </p:spTree>
  </p:cSld>
  <p:clrMapOvr>
    <a:masterClrMapping/>
  </p:clrMapOvr>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32001"/>
        </a:solidFill>
      </p:bgPr>
    </p:bg>
    <p:spTree>
      <p:nvGrpSpPr>
        <p:cNvPr id="293" name="Shape 293"/>
        <p:cNvGrpSpPr/>
        <p:nvPr/>
      </p:nvGrpSpPr>
      <p:grpSpPr>
        <a:xfrm>
          <a:off x="0" y="0"/>
          <a:ext cx="0" cy="0"/>
          <a:chOff x="0" y="0"/>
          <a:chExt cx="0" cy="0"/>
        </a:xfrm>
      </p:grpSpPr>
      <p:sp>
        <p:nvSpPr>
          <p:cNvPr id="294" name="Shape 294"/>
          <p:cNvSpPr txBox="1"/>
          <p:nvPr>
            <p:ph idx="1" type="body"/>
          </p:nvPr>
        </p:nvSpPr>
        <p:spPr>
          <a:xfrm>
            <a:off x="311700" y="627625"/>
            <a:ext cx="8520600" cy="3416400"/>
          </a:xfrm>
          <a:prstGeom prst="rect">
            <a:avLst/>
          </a:prstGeom>
        </p:spPr>
        <p:txBody>
          <a:bodyPr anchorCtr="0" anchor="t" bIns="91425" lIns="91425" rIns="91425" wrap="square" tIns="91425">
            <a:noAutofit/>
          </a:bodyPr>
          <a:lstStyle/>
          <a:p>
            <a:pPr lvl="0" rtl="0" algn="just">
              <a:lnSpc>
                <a:spcPct val="100000"/>
              </a:lnSpc>
              <a:spcBef>
                <a:spcPts val="0"/>
              </a:spcBef>
              <a:spcAft>
                <a:spcPts val="0"/>
              </a:spcAft>
              <a:buClr>
                <a:srgbClr val="000000"/>
              </a:buClr>
              <a:buSzPct val="25000"/>
              <a:buFont typeface="Arial"/>
              <a:buNone/>
            </a:pPr>
            <a:r>
              <a:rPr b="1" lang="pt-BR" sz="2500">
                <a:solidFill>
                  <a:schemeClr val="dk1"/>
                </a:solidFill>
                <a:latin typeface="Calibri"/>
                <a:ea typeface="Calibri"/>
                <a:cs typeface="Calibri"/>
                <a:sym typeface="Calibri"/>
              </a:rPr>
              <a:t>Princípio da prevenção</a:t>
            </a:r>
          </a:p>
          <a:p>
            <a:pPr lvl="0" rtl="0" algn="just">
              <a:lnSpc>
                <a:spcPct val="100000"/>
              </a:lnSpc>
              <a:spcBef>
                <a:spcPts val="0"/>
              </a:spcBef>
              <a:spcAft>
                <a:spcPts val="0"/>
              </a:spcAft>
              <a:buClr>
                <a:srgbClr val="000000"/>
              </a:buClr>
              <a:buSzPct val="25000"/>
              <a:buFont typeface="Arial"/>
              <a:buNone/>
            </a:pPr>
            <a:r>
              <a:t/>
            </a:r>
            <a:endParaRPr sz="2500">
              <a:solidFill>
                <a:schemeClr val="dk1"/>
              </a:solidFill>
              <a:latin typeface="Calibri"/>
              <a:ea typeface="Calibri"/>
              <a:cs typeface="Calibri"/>
              <a:sym typeface="Calibri"/>
            </a:endParaRPr>
          </a:p>
          <a:p>
            <a:pPr lvl="0" rtl="0" algn="just">
              <a:lnSpc>
                <a:spcPct val="100000"/>
              </a:lnSpc>
              <a:spcBef>
                <a:spcPts val="0"/>
              </a:spcBef>
              <a:spcAft>
                <a:spcPts val="0"/>
              </a:spcAft>
              <a:buClr>
                <a:srgbClr val="000000"/>
              </a:buClr>
              <a:buSzPct val="25000"/>
              <a:buFont typeface="Arial"/>
              <a:buNone/>
            </a:pPr>
            <a:r>
              <a:rPr lang="pt-BR" sz="2300">
                <a:solidFill>
                  <a:schemeClr val="dk1"/>
                </a:solidFill>
                <a:latin typeface="Calibri"/>
                <a:ea typeface="Calibri"/>
                <a:cs typeface="Calibri"/>
                <a:sym typeface="Calibri"/>
              </a:rPr>
              <a:t>Raiz latina: praevenire; que significa: </a:t>
            </a:r>
            <a:r>
              <a:rPr lang="pt-BR" sz="2300" u="sng">
                <a:solidFill>
                  <a:schemeClr val="dk1"/>
                </a:solidFill>
                <a:latin typeface="Calibri"/>
                <a:ea typeface="Calibri"/>
                <a:cs typeface="Calibri"/>
                <a:sym typeface="Calibri"/>
              </a:rPr>
              <a:t>agir antecipadamente</a:t>
            </a:r>
            <a:r>
              <a:rPr lang="pt-BR" sz="2300">
                <a:solidFill>
                  <a:schemeClr val="dk1"/>
                </a:solidFill>
                <a:latin typeface="Calibri"/>
                <a:ea typeface="Calibri"/>
                <a:cs typeface="Calibri"/>
                <a:sym typeface="Calibri"/>
              </a:rPr>
              <a:t>. Contudo, para que haja ação </a:t>
            </a:r>
            <a:r>
              <a:rPr lang="pt-BR" sz="2300" u="sng">
                <a:solidFill>
                  <a:schemeClr val="dk1"/>
                </a:solidFill>
                <a:latin typeface="Calibri"/>
                <a:ea typeface="Calibri"/>
                <a:cs typeface="Calibri"/>
                <a:sym typeface="Calibri"/>
              </a:rPr>
              <a:t>é preciso que se forme o conhecimento do que prevenir</a:t>
            </a:r>
            <a:r>
              <a:rPr lang="pt-BR" sz="2300">
                <a:solidFill>
                  <a:schemeClr val="dk1"/>
                </a:solidFill>
                <a:latin typeface="Calibri"/>
                <a:ea typeface="Calibri"/>
                <a:cs typeface="Calibri"/>
                <a:sym typeface="Calibri"/>
              </a:rPr>
              <a:t>. “Para prevenir é preciso predizer” – Biólogo Jan Dausset </a:t>
            </a:r>
          </a:p>
        </p:txBody>
      </p:sp>
    </p:spTree>
  </p:cSld>
  <p:clrMapOvr>
    <a:masterClrMapping/>
  </p:clrMapOvr>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32001"/>
        </a:solidFill>
      </p:bgPr>
    </p:bg>
    <p:spTree>
      <p:nvGrpSpPr>
        <p:cNvPr id="298" name="Shape 298"/>
        <p:cNvGrpSpPr/>
        <p:nvPr/>
      </p:nvGrpSpPr>
      <p:grpSpPr>
        <a:xfrm>
          <a:off x="0" y="0"/>
          <a:ext cx="0" cy="0"/>
          <a:chOff x="0" y="0"/>
          <a:chExt cx="0" cy="0"/>
        </a:xfrm>
      </p:grpSpPr>
      <p:sp>
        <p:nvSpPr>
          <p:cNvPr id="299" name="Shape 299"/>
          <p:cNvSpPr txBox="1"/>
          <p:nvPr>
            <p:ph type="title"/>
          </p:nvPr>
        </p:nvSpPr>
        <p:spPr>
          <a:xfrm>
            <a:off x="311700" y="445025"/>
            <a:ext cx="8520600" cy="572700"/>
          </a:xfrm>
          <a:prstGeom prst="rect">
            <a:avLst/>
          </a:prstGeom>
        </p:spPr>
        <p:txBody>
          <a:bodyPr anchorCtr="0" anchor="t" bIns="91425" lIns="91425" rIns="91425" wrap="square" tIns="91425">
            <a:noAutofit/>
          </a:bodyPr>
          <a:lstStyle/>
          <a:p>
            <a:pPr lvl="0">
              <a:spcBef>
                <a:spcPts val="0"/>
              </a:spcBef>
              <a:buNone/>
            </a:pPr>
            <a:r>
              <a:rPr lang="pt-BR"/>
              <a:t>Ação Civil Pública e Ação Popular</a:t>
            </a:r>
          </a:p>
        </p:txBody>
      </p:sp>
      <p:sp>
        <p:nvSpPr>
          <p:cNvPr id="300" name="Shape 300"/>
          <p:cNvSpPr txBox="1"/>
          <p:nvPr>
            <p:ph idx="1" type="body"/>
          </p:nvPr>
        </p:nvSpPr>
        <p:spPr>
          <a:xfrm>
            <a:off x="311700" y="1152475"/>
            <a:ext cx="8520600" cy="3416400"/>
          </a:xfrm>
          <a:prstGeom prst="rect">
            <a:avLst/>
          </a:prstGeom>
        </p:spPr>
        <p:txBody>
          <a:bodyPr anchorCtr="0" anchor="t" bIns="91425" lIns="91425" rIns="91425" wrap="square" tIns="91425">
            <a:noAutofit/>
          </a:bodyPr>
          <a:lstStyle/>
          <a:p>
            <a:pPr lvl="0" rtl="0">
              <a:lnSpc>
                <a:spcPct val="100000"/>
              </a:lnSpc>
              <a:spcBef>
                <a:spcPts val="0"/>
              </a:spcBef>
              <a:spcAft>
                <a:spcPts val="0"/>
              </a:spcAft>
              <a:buClr>
                <a:srgbClr val="000000"/>
              </a:buClr>
              <a:buSzPct val="25000"/>
              <a:buFont typeface="Arial"/>
              <a:buNone/>
            </a:pPr>
            <a:r>
              <a:rPr lang="pt-BR" sz="2300">
                <a:solidFill>
                  <a:schemeClr val="dk1"/>
                </a:solidFill>
                <a:latin typeface="Calibri"/>
                <a:ea typeface="Calibri"/>
                <a:cs typeface="Calibri"/>
                <a:sym typeface="Calibri"/>
              </a:rPr>
              <a:t>Ações judiciais de natureza cível que tutelam o meio ambiente.</a:t>
            </a:r>
          </a:p>
          <a:p>
            <a:pPr lvl="0" rtl="0">
              <a:lnSpc>
                <a:spcPct val="100000"/>
              </a:lnSpc>
              <a:spcBef>
                <a:spcPts val="0"/>
              </a:spcBef>
              <a:spcAft>
                <a:spcPts val="0"/>
              </a:spcAft>
              <a:buClr>
                <a:srgbClr val="000000"/>
              </a:buClr>
              <a:buSzPct val="25000"/>
              <a:buFont typeface="Arial"/>
              <a:buNone/>
            </a:pPr>
            <a:r>
              <a:t/>
            </a:r>
            <a:endParaRPr sz="2500">
              <a:solidFill>
                <a:schemeClr val="dk1"/>
              </a:solidFill>
              <a:latin typeface="Calibri"/>
              <a:ea typeface="Calibri"/>
              <a:cs typeface="Calibri"/>
              <a:sym typeface="Calibri"/>
            </a:endParaRPr>
          </a:p>
          <a:p>
            <a:pPr lvl="0">
              <a:spcBef>
                <a:spcPts val="0"/>
              </a:spcBef>
              <a:buNone/>
            </a:pPr>
            <a:r>
              <a:t/>
            </a:r>
            <a:endParaRPr/>
          </a:p>
        </p:txBody>
      </p:sp>
    </p:spTree>
  </p:cSld>
  <p:clrMapOvr>
    <a:masterClrMapping/>
  </p:clrMapOvr>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32001"/>
        </a:solidFill>
      </p:bgPr>
    </p:bg>
    <p:spTree>
      <p:nvGrpSpPr>
        <p:cNvPr id="304" name="Shape 304"/>
        <p:cNvGrpSpPr/>
        <p:nvPr/>
      </p:nvGrpSpPr>
      <p:grpSpPr>
        <a:xfrm>
          <a:off x="0" y="0"/>
          <a:ext cx="0" cy="0"/>
          <a:chOff x="0" y="0"/>
          <a:chExt cx="0" cy="0"/>
        </a:xfrm>
      </p:grpSpPr>
      <p:sp>
        <p:nvSpPr>
          <p:cNvPr id="305" name="Shape 305"/>
          <p:cNvSpPr txBox="1"/>
          <p:nvPr>
            <p:ph type="title"/>
          </p:nvPr>
        </p:nvSpPr>
        <p:spPr>
          <a:xfrm>
            <a:off x="311700" y="261325"/>
            <a:ext cx="8520600" cy="572700"/>
          </a:xfrm>
          <a:prstGeom prst="rect">
            <a:avLst/>
          </a:prstGeom>
        </p:spPr>
        <p:txBody>
          <a:bodyPr anchorCtr="0" anchor="t" bIns="91425" lIns="91425" rIns="91425" wrap="square" tIns="91425">
            <a:noAutofit/>
          </a:bodyPr>
          <a:lstStyle/>
          <a:p>
            <a:pPr lvl="0">
              <a:spcBef>
                <a:spcPts val="0"/>
              </a:spcBef>
              <a:buNone/>
            </a:pPr>
            <a:r>
              <a:rPr lang="pt-BR"/>
              <a:t>Ação Popular</a:t>
            </a:r>
          </a:p>
        </p:txBody>
      </p:sp>
      <p:sp>
        <p:nvSpPr>
          <p:cNvPr id="306" name="Shape 306"/>
          <p:cNvSpPr txBox="1"/>
          <p:nvPr>
            <p:ph idx="1" type="body"/>
          </p:nvPr>
        </p:nvSpPr>
        <p:spPr>
          <a:xfrm>
            <a:off x="311700" y="771700"/>
            <a:ext cx="8520600" cy="3416400"/>
          </a:xfrm>
          <a:prstGeom prst="rect">
            <a:avLst/>
          </a:prstGeom>
        </p:spPr>
        <p:txBody>
          <a:bodyPr anchorCtr="0" anchor="t" bIns="91425" lIns="91425" rIns="91425" wrap="square" tIns="91425">
            <a:noAutofit/>
          </a:bodyPr>
          <a:lstStyle/>
          <a:p>
            <a:pPr lvl="0" rtl="0">
              <a:lnSpc>
                <a:spcPct val="100000"/>
              </a:lnSpc>
              <a:spcBef>
                <a:spcPts val="0"/>
              </a:spcBef>
              <a:spcAft>
                <a:spcPts val="0"/>
              </a:spcAft>
              <a:buClr>
                <a:srgbClr val="000000"/>
              </a:buClr>
              <a:buSzPct val="25000"/>
              <a:buFont typeface="Arial"/>
              <a:buNone/>
            </a:pPr>
            <a:r>
              <a:rPr lang="pt-BR">
                <a:solidFill>
                  <a:schemeClr val="dk1"/>
                </a:solidFill>
                <a:latin typeface="Calibri"/>
                <a:ea typeface="Calibri"/>
                <a:cs typeface="Calibri"/>
                <a:sym typeface="Calibri"/>
              </a:rPr>
              <a:t>Interposta por </a:t>
            </a:r>
            <a:r>
              <a:rPr b="1" lang="pt-BR" u="sng">
                <a:solidFill>
                  <a:schemeClr val="dk1"/>
                </a:solidFill>
                <a:latin typeface="Calibri"/>
                <a:ea typeface="Calibri"/>
                <a:cs typeface="Calibri"/>
                <a:sym typeface="Calibri"/>
              </a:rPr>
              <a:t>cidadão</a:t>
            </a:r>
            <a:r>
              <a:rPr lang="pt-BR">
                <a:solidFill>
                  <a:schemeClr val="dk1"/>
                </a:solidFill>
                <a:latin typeface="Calibri"/>
                <a:ea typeface="Calibri"/>
                <a:cs typeface="Calibri"/>
                <a:sym typeface="Calibri"/>
              </a:rPr>
              <a:t> no gozo de seus direitos políticos, em face da autoridade que cometeu o ato lesivo, de pessoa jurídica ou de beneficiários do ato.</a:t>
            </a:r>
          </a:p>
          <a:p>
            <a:pPr lvl="0" rtl="0">
              <a:lnSpc>
                <a:spcPct val="100000"/>
              </a:lnSpc>
              <a:spcBef>
                <a:spcPts val="0"/>
              </a:spcBef>
              <a:spcAft>
                <a:spcPts val="0"/>
              </a:spcAft>
              <a:buClr>
                <a:srgbClr val="000000"/>
              </a:buClr>
              <a:buSzPct val="25000"/>
              <a:buFont typeface="Arial"/>
              <a:buNone/>
            </a:pPr>
            <a:r>
              <a:t/>
            </a:r>
            <a:endParaRPr>
              <a:solidFill>
                <a:schemeClr val="dk1"/>
              </a:solidFill>
              <a:latin typeface="Calibri"/>
              <a:ea typeface="Calibri"/>
              <a:cs typeface="Calibri"/>
              <a:sym typeface="Calibri"/>
            </a:endParaRPr>
          </a:p>
          <a:p>
            <a:pPr lvl="0" rtl="0">
              <a:lnSpc>
                <a:spcPct val="100000"/>
              </a:lnSpc>
              <a:spcBef>
                <a:spcPts val="0"/>
              </a:spcBef>
              <a:spcAft>
                <a:spcPts val="0"/>
              </a:spcAft>
              <a:buClr>
                <a:srgbClr val="000000"/>
              </a:buClr>
              <a:buSzPct val="25000"/>
              <a:buFont typeface="Arial"/>
              <a:buNone/>
            </a:pPr>
            <a:r>
              <a:rPr lang="pt-BR">
                <a:solidFill>
                  <a:schemeClr val="dk1"/>
                </a:solidFill>
                <a:latin typeface="Calibri"/>
                <a:ea typeface="Calibri"/>
                <a:cs typeface="Calibri"/>
                <a:sym typeface="Calibri"/>
              </a:rPr>
              <a:t>Art. 5º, LXXIII, CF - qualquer cidadão é parte legítima para propor </a:t>
            </a:r>
            <a:r>
              <a:rPr b="1" lang="pt-BR">
                <a:solidFill>
                  <a:schemeClr val="dk1"/>
                </a:solidFill>
                <a:latin typeface="Calibri"/>
                <a:ea typeface="Calibri"/>
                <a:cs typeface="Calibri"/>
                <a:sym typeface="Calibri"/>
              </a:rPr>
              <a:t>ação popular </a:t>
            </a:r>
            <a:r>
              <a:rPr lang="pt-BR">
                <a:solidFill>
                  <a:schemeClr val="dk1"/>
                </a:solidFill>
                <a:latin typeface="Calibri"/>
                <a:ea typeface="Calibri"/>
                <a:cs typeface="Calibri"/>
                <a:sym typeface="Calibri"/>
              </a:rPr>
              <a:t>que vise a anular ato lesivo ao patrimônio público ou de entidade de que o Estado participe, à moralidade administrativa, ao </a:t>
            </a:r>
            <a:r>
              <a:rPr b="1" lang="pt-BR">
                <a:solidFill>
                  <a:schemeClr val="dk1"/>
                </a:solidFill>
                <a:latin typeface="Calibri"/>
                <a:ea typeface="Calibri"/>
                <a:cs typeface="Calibri"/>
                <a:sym typeface="Calibri"/>
              </a:rPr>
              <a:t>meio ambiente </a:t>
            </a:r>
            <a:r>
              <a:rPr lang="pt-BR">
                <a:solidFill>
                  <a:schemeClr val="dk1"/>
                </a:solidFill>
                <a:latin typeface="Calibri"/>
                <a:ea typeface="Calibri"/>
                <a:cs typeface="Calibri"/>
                <a:sym typeface="Calibri"/>
              </a:rPr>
              <a:t>e ao patrimônio histórico e cultural, ficando o autor, salvo comprovada má-fé, isento de custas judiciais e do ônus da sucumbência;</a:t>
            </a:r>
          </a:p>
          <a:p>
            <a:pPr lvl="0" rtl="0">
              <a:lnSpc>
                <a:spcPct val="100000"/>
              </a:lnSpc>
              <a:spcBef>
                <a:spcPts val="0"/>
              </a:spcBef>
              <a:spcAft>
                <a:spcPts val="0"/>
              </a:spcAft>
              <a:buClr>
                <a:srgbClr val="000000"/>
              </a:buClr>
              <a:buSzPct val="25000"/>
              <a:buFont typeface="Arial"/>
              <a:buNone/>
            </a:pPr>
            <a:r>
              <a:rPr lang="pt-BR">
                <a:solidFill>
                  <a:schemeClr val="dk1"/>
                </a:solidFill>
                <a:latin typeface="Calibri"/>
                <a:ea typeface="Calibri"/>
                <a:cs typeface="Calibri"/>
                <a:sym typeface="Calibri"/>
              </a:rPr>
              <a:t>	Pode ser:</a:t>
            </a:r>
          </a:p>
          <a:p>
            <a:pPr lvl="0" rtl="0">
              <a:lnSpc>
                <a:spcPct val="100000"/>
              </a:lnSpc>
              <a:spcBef>
                <a:spcPts val="0"/>
              </a:spcBef>
              <a:spcAft>
                <a:spcPts val="0"/>
              </a:spcAft>
              <a:buClr>
                <a:srgbClr val="000000"/>
              </a:buClr>
              <a:buSzPct val="25000"/>
              <a:buFont typeface="Arial"/>
              <a:buNone/>
            </a:pPr>
            <a:r>
              <a:t/>
            </a:r>
            <a:endParaRPr>
              <a:solidFill>
                <a:schemeClr val="dk1"/>
              </a:solidFill>
              <a:latin typeface="Calibri"/>
              <a:ea typeface="Calibri"/>
              <a:cs typeface="Calibri"/>
              <a:sym typeface="Calibri"/>
            </a:endParaRPr>
          </a:p>
          <a:p>
            <a:pPr lvl="0" rtl="0">
              <a:lnSpc>
                <a:spcPct val="100000"/>
              </a:lnSpc>
              <a:spcBef>
                <a:spcPts val="0"/>
              </a:spcBef>
              <a:spcAft>
                <a:spcPts val="0"/>
              </a:spcAft>
              <a:buClr>
                <a:srgbClr val="000000"/>
              </a:buClr>
              <a:buSzPct val="25000"/>
              <a:buFont typeface="Arial"/>
              <a:buNone/>
            </a:pPr>
            <a:r>
              <a:rPr lang="pt-BR">
                <a:solidFill>
                  <a:schemeClr val="dk1"/>
                </a:solidFill>
                <a:latin typeface="Calibri"/>
                <a:ea typeface="Calibri"/>
                <a:cs typeface="Calibri"/>
                <a:sym typeface="Calibri"/>
              </a:rPr>
              <a:t>	Preventiva: ajuizada antes da consumação dos efeitos do ato;</a:t>
            </a:r>
          </a:p>
          <a:p>
            <a:pPr lvl="0" rtl="0">
              <a:lnSpc>
                <a:spcPct val="100000"/>
              </a:lnSpc>
              <a:spcBef>
                <a:spcPts val="0"/>
              </a:spcBef>
              <a:spcAft>
                <a:spcPts val="0"/>
              </a:spcAft>
              <a:buClr>
                <a:srgbClr val="000000"/>
              </a:buClr>
              <a:buSzPct val="25000"/>
              <a:buFont typeface="Arial"/>
              <a:buNone/>
            </a:pPr>
            <a:r>
              <a:t/>
            </a:r>
            <a:endParaRPr>
              <a:solidFill>
                <a:schemeClr val="dk1"/>
              </a:solidFill>
              <a:latin typeface="Calibri"/>
              <a:ea typeface="Calibri"/>
              <a:cs typeface="Calibri"/>
              <a:sym typeface="Calibri"/>
            </a:endParaRPr>
          </a:p>
          <a:p>
            <a:pPr lvl="0" rtl="0">
              <a:lnSpc>
                <a:spcPct val="100000"/>
              </a:lnSpc>
              <a:spcBef>
                <a:spcPts val="0"/>
              </a:spcBef>
              <a:spcAft>
                <a:spcPts val="0"/>
              </a:spcAft>
              <a:buClr>
                <a:srgbClr val="000000"/>
              </a:buClr>
              <a:buSzPct val="25000"/>
              <a:buFont typeface="Arial"/>
              <a:buNone/>
            </a:pPr>
            <a:r>
              <a:rPr lang="pt-BR">
                <a:solidFill>
                  <a:schemeClr val="dk1"/>
                </a:solidFill>
                <a:latin typeface="Calibri"/>
                <a:ea typeface="Calibri"/>
                <a:cs typeface="Calibri"/>
                <a:sym typeface="Calibri"/>
              </a:rPr>
              <a:t>	Repressiva: Visa corrigir os atos danosos consumados;</a:t>
            </a:r>
          </a:p>
          <a:p>
            <a:pPr lvl="0" rtl="0">
              <a:lnSpc>
                <a:spcPct val="100000"/>
              </a:lnSpc>
              <a:spcBef>
                <a:spcPts val="0"/>
              </a:spcBef>
              <a:spcAft>
                <a:spcPts val="0"/>
              </a:spcAft>
              <a:buClr>
                <a:srgbClr val="000000"/>
              </a:buClr>
              <a:buSzPct val="25000"/>
              <a:buFont typeface="Arial"/>
              <a:buNone/>
            </a:pPr>
            <a:r>
              <a:t/>
            </a:r>
            <a:endParaRPr>
              <a:solidFill>
                <a:schemeClr val="dk1"/>
              </a:solidFill>
              <a:latin typeface="Calibri"/>
              <a:ea typeface="Calibri"/>
              <a:cs typeface="Calibri"/>
              <a:sym typeface="Calibri"/>
            </a:endParaRPr>
          </a:p>
          <a:p>
            <a:pPr lvl="0" rtl="0">
              <a:lnSpc>
                <a:spcPct val="100000"/>
              </a:lnSpc>
              <a:spcBef>
                <a:spcPts val="0"/>
              </a:spcBef>
              <a:spcAft>
                <a:spcPts val="0"/>
              </a:spcAft>
              <a:buClr>
                <a:srgbClr val="000000"/>
              </a:buClr>
              <a:buSzPct val="25000"/>
              <a:buFont typeface="Arial"/>
              <a:buNone/>
            </a:pPr>
            <a:r>
              <a:rPr lang="pt-BR">
                <a:solidFill>
                  <a:schemeClr val="dk1"/>
                </a:solidFill>
                <a:latin typeface="Calibri"/>
                <a:ea typeface="Calibri"/>
                <a:cs typeface="Calibri"/>
                <a:sym typeface="Calibri"/>
              </a:rPr>
              <a:t>	Supridora da omissão: obriga a Administração omissa a atuar.</a:t>
            </a:r>
          </a:p>
          <a:p>
            <a:pPr lvl="0">
              <a:spcBef>
                <a:spcPts val="0"/>
              </a:spcBef>
              <a:buNone/>
            </a:pPr>
            <a:r>
              <a:t/>
            </a:r>
            <a:endParaRPr/>
          </a:p>
        </p:txBody>
      </p:sp>
    </p:spTree>
  </p:cSld>
  <p:clrMapOvr>
    <a:masterClrMapping/>
  </p:clrMapOvr>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32001"/>
        </a:solidFill>
      </p:bgPr>
    </p:bg>
    <p:spTree>
      <p:nvGrpSpPr>
        <p:cNvPr id="310" name="Shape 310"/>
        <p:cNvGrpSpPr/>
        <p:nvPr/>
      </p:nvGrpSpPr>
      <p:grpSpPr>
        <a:xfrm>
          <a:off x="0" y="0"/>
          <a:ext cx="0" cy="0"/>
          <a:chOff x="0" y="0"/>
          <a:chExt cx="0" cy="0"/>
        </a:xfrm>
      </p:grpSpPr>
      <p:sp>
        <p:nvSpPr>
          <p:cNvPr id="311" name="Shape 311"/>
          <p:cNvSpPr txBox="1"/>
          <p:nvPr>
            <p:ph type="title"/>
          </p:nvPr>
        </p:nvSpPr>
        <p:spPr>
          <a:xfrm>
            <a:off x="311700" y="445025"/>
            <a:ext cx="8520600" cy="572700"/>
          </a:xfrm>
          <a:prstGeom prst="rect">
            <a:avLst/>
          </a:prstGeom>
        </p:spPr>
        <p:txBody>
          <a:bodyPr anchorCtr="0" anchor="t" bIns="91425" lIns="91425" rIns="91425" wrap="square" tIns="91425">
            <a:noAutofit/>
          </a:bodyPr>
          <a:lstStyle/>
          <a:p>
            <a:pPr lvl="0">
              <a:spcBef>
                <a:spcPts val="0"/>
              </a:spcBef>
              <a:buNone/>
            </a:pPr>
            <a:r>
              <a:rPr lang="pt-BR"/>
              <a:t>Ação Civil Pública</a:t>
            </a:r>
          </a:p>
        </p:txBody>
      </p:sp>
      <p:sp>
        <p:nvSpPr>
          <p:cNvPr id="312" name="Shape 312"/>
          <p:cNvSpPr txBox="1"/>
          <p:nvPr>
            <p:ph idx="1" type="body"/>
          </p:nvPr>
        </p:nvSpPr>
        <p:spPr>
          <a:xfrm>
            <a:off x="311700" y="1152475"/>
            <a:ext cx="8520600" cy="3416400"/>
          </a:xfrm>
          <a:prstGeom prst="rect">
            <a:avLst/>
          </a:prstGeom>
        </p:spPr>
        <p:txBody>
          <a:bodyPr anchorCtr="0" anchor="t" bIns="91425" lIns="91425" rIns="91425" wrap="square" tIns="91425">
            <a:noAutofit/>
          </a:bodyPr>
          <a:lstStyle/>
          <a:p>
            <a:pPr lvl="0" rtl="0" algn="just">
              <a:lnSpc>
                <a:spcPct val="100000"/>
              </a:lnSpc>
              <a:spcBef>
                <a:spcPts val="0"/>
              </a:spcBef>
              <a:spcAft>
                <a:spcPts val="0"/>
              </a:spcAft>
              <a:buClr>
                <a:srgbClr val="000000"/>
              </a:buClr>
              <a:buSzPct val="25000"/>
              <a:buFont typeface="Arial"/>
              <a:buNone/>
            </a:pPr>
            <a:r>
              <a:rPr lang="pt-BR">
                <a:solidFill>
                  <a:schemeClr val="dk1"/>
                </a:solidFill>
                <a:latin typeface="Calibri"/>
                <a:ea typeface="Calibri"/>
                <a:cs typeface="Calibri"/>
                <a:sym typeface="Calibri"/>
              </a:rPr>
              <a:t>Interposta pelo Ministério Público, Defensoria Pública, União, Estados, Municípios, Distrito Federal, autarquias, empresas públicas, fundações, sociedade de economia mista ou associações constituídas há pelo menos um ano, que tenham por fim a proteção de interesses difusos e coletivos. </a:t>
            </a:r>
          </a:p>
          <a:p>
            <a:pPr lvl="0" rtl="0" algn="just">
              <a:lnSpc>
                <a:spcPct val="100000"/>
              </a:lnSpc>
              <a:spcBef>
                <a:spcPts val="0"/>
              </a:spcBef>
              <a:spcAft>
                <a:spcPts val="0"/>
              </a:spcAft>
              <a:buClr>
                <a:srgbClr val="000000"/>
              </a:buClr>
              <a:buSzPct val="25000"/>
              <a:buFont typeface="Arial"/>
              <a:buNone/>
            </a:pPr>
            <a:r>
              <a:t/>
            </a:r>
            <a:endParaRPr>
              <a:solidFill>
                <a:schemeClr val="dk1"/>
              </a:solidFill>
              <a:latin typeface="Calibri"/>
              <a:ea typeface="Calibri"/>
              <a:cs typeface="Calibri"/>
              <a:sym typeface="Calibri"/>
            </a:endParaRPr>
          </a:p>
          <a:p>
            <a:pPr lvl="0" rtl="0">
              <a:lnSpc>
                <a:spcPct val="100000"/>
              </a:lnSpc>
              <a:spcBef>
                <a:spcPts val="0"/>
              </a:spcBef>
              <a:spcAft>
                <a:spcPts val="0"/>
              </a:spcAft>
              <a:buClr>
                <a:srgbClr val="000000"/>
              </a:buClr>
              <a:buSzPct val="25000"/>
              <a:buFont typeface="Arial"/>
              <a:buNone/>
            </a:pPr>
            <a:r>
              <a:rPr lang="pt-BR">
                <a:solidFill>
                  <a:schemeClr val="dk1"/>
                </a:solidFill>
                <a:latin typeface="Calibri"/>
                <a:ea typeface="Calibri"/>
                <a:cs typeface="Calibri"/>
                <a:sym typeface="Calibri"/>
              </a:rPr>
              <a:t>- para a proteção do patrimônio público e social, do meio ambiente e de outros interesses difusos e coletivos;</a:t>
            </a:r>
          </a:p>
          <a:p>
            <a:pPr lvl="0" rtl="0">
              <a:lnSpc>
                <a:spcPct val="100000"/>
              </a:lnSpc>
              <a:spcBef>
                <a:spcPts val="0"/>
              </a:spcBef>
              <a:spcAft>
                <a:spcPts val="0"/>
              </a:spcAft>
              <a:buClr>
                <a:srgbClr val="000000"/>
              </a:buClr>
              <a:buSzPct val="25000"/>
              <a:buFont typeface="Arial"/>
              <a:buNone/>
            </a:pPr>
            <a:br>
              <a:rPr lang="pt-BR">
                <a:solidFill>
                  <a:schemeClr val="dk1"/>
                </a:solidFill>
                <a:latin typeface="Calibri"/>
                <a:ea typeface="Calibri"/>
                <a:cs typeface="Calibri"/>
                <a:sym typeface="Calibri"/>
              </a:rPr>
            </a:br>
            <a:r>
              <a:rPr lang="pt-BR">
                <a:solidFill>
                  <a:schemeClr val="dk1"/>
                </a:solidFill>
                <a:latin typeface="Calibri"/>
                <a:ea typeface="Calibri"/>
                <a:cs typeface="Calibri"/>
                <a:sym typeface="Calibri"/>
              </a:rPr>
              <a:t>	Proposta em face da Administração Pública ou de particular.</a:t>
            </a:r>
          </a:p>
          <a:p>
            <a:pPr lvl="0" rtl="0" algn="just">
              <a:lnSpc>
                <a:spcPct val="100000"/>
              </a:lnSpc>
              <a:spcBef>
                <a:spcPts val="0"/>
              </a:spcBef>
              <a:spcAft>
                <a:spcPts val="0"/>
              </a:spcAft>
              <a:buClr>
                <a:srgbClr val="000000"/>
              </a:buClr>
              <a:buSzPct val="25000"/>
              <a:buFont typeface="Arial"/>
              <a:buNone/>
            </a:pPr>
            <a:r>
              <a:t/>
            </a:r>
            <a:endParaRPr>
              <a:solidFill>
                <a:schemeClr val="dk1"/>
              </a:solidFill>
              <a:latin typeface="Calibri"/>
              <a:ea typeface="Calibri"/>
              <a:cs typeface="Calibri"/>
              <a:sym typeface="Calibri"/>
            </a:endParaRPr>
          </a:p>
          <a:p>
            <a:pPr lvl="0" rtl="0" algn="just">
              <a:lnSpc>
                <a:spcPct val="100000"/>
              </a:lnSpc>
              <a:spcBef>
                <a:spcPts val="0"/>
              </a:spcBef>
              <a:spcAft>
                <a:spcPts val="0"/>
              </a:spcAft>
              <a:buClr>
                <a:srgbClr val="000000"/>
              </a:buClr>
              <a:buSzPct val="25000"/>
              <a:buFont typeface="Arial"/>
              <a:buNone/>
            </a:pPr>
            <a:r>
              <a:rPr lang="pt-BR">
                <a:solidFill>
                  <a:schemeClr val="dk1"/>
                </a:solidFill>
                <a:latin typeface="Calibri"/>
                <a:ea typeface="Calibri"/>
                <a:cs typeface="Calibri"/>
                <a:sym typeface="Calibri"/>
              </a:rPr>
              <a:t>	Pode decidir pela condenação em dinheiro ou a obrigação de fazer ou não fazer.</a:t>
            </a:r>
          </a:p>
          <a:p>
            <a:pPr lvl="0">
              <a:spcBef>
                <a:spcPts val="0"/>
              </a:spcBef>
              <a:buNone/>
            </a:pPr>
            <a:r>
              <a:t/>
            </a:r>
            <a:endParaRPr/>
          </a:p>
        </p:txBody>
      </p:sp>
    </p:spTree>
  </p:cSld>
  <p:clrMapOvr>
    <a:masterClrMapping/>
  </p:clrMapOvr>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32001"/>
        </a:solidFill>
      </p:bgPr>
    </p:bg>
    <p:spTree>
      <p:nvGrpSpPr>
        <p:cNvPr id="316" name="Shape 316"/>
        <p:cNvGrpSpPr/>
        <p:nvPr/>
      </p:nvGrpSpPr>
      <p:grpSpPr>
        <a:xfrm>
          <a:off x="0" y="0"/>
          <a:ext cx="0" cy="0"/>
          <a:chOff x="0" y="0"/>
          <a:chExt cx="0" cy="0"/>
        </a:xfrm>
      </p:grpSpPr>
      <p:sp>
        <p:nvSpPr>
          <p:cNvPr id="317" name="Shape 317"/>
          <p:cNvSpPr txBox="1"/>
          <p:nvPr>
            <p:ph type="title"/>
          </p:nvPr>
        </p:nvSpPr>
        <p:spPr>
          <a:xfrm>
            <a:off x="311700" y="445025"/>
            <a:ext cx="8520600" cy="572700"/>
          </a:xfrm>
          <a:prstGeom prst="rect">
            <a:avLst/>
          </a:prstGeom>
        </p:spPr>
        <p:txBody>
          <a:bodyPr anchorCtr="0" anchor="t" bIns="91425" lIns="91425" rIns="91425" wrap="square" tIns="91425">
            <a:noAutofit/>
          </a:bodyPr>
          <a:lstStyle/>
          <a:p>
            <a:pPr lvl="0">
              <a:spcBef>
                <a:spcPts val="0"/>
              </a:spcBef>
              <a:buNone/>
            </a:pPr>
            <a:r>
              <a:rPr lang="pt-BR"/>
              <a:t>POLÍTICA NACIONAL DE MEIO AMBIENTE - Lei 6.938/81</a:t>
            </a:r>
          </a:p>
        </p:txBody>
      </p:sp>
      <p:sp>
        <p:nvSpPr>
          <p:cNvPr id="318" name="Shape 318"/>
          <p:cNvSpPr txBox="1"/>
          <p:nvPr>
            <p:ph idx="1" type="body"/>
          </p:nvPr>
        </p:nvSpPr>
        <p:spPr>
          <a:xfrm>
            <a:off x="311700" y="1152475"/>
            <a:ext cx="8520600" cy="3416400"/>
          </a:xfrm>
          <a:prstGeom prst="rect">
            <a:avLst/>
          </a:prstGeom>
        </p:spPr>
        <p:txBody>
          <a:bodyPr anchorCtr="0" anchor="t" bIns="91425" lIns="91425" rIns="91425" wrap="square" tIns="91425">
            <a:noAutofit/>
          </a:bodyPr>
          <a:lstStyle/>
          <a:p>
            <a:pPr lvl="0" rtl="0" algn="just">
              <a:spcBef>
                <a:spcPts val="0"/>
              </a:spcBef>
              <a:buNone/>
            </a:pPr>
            <a:r>
              <a:rPr lang="pt-BR" sz="2000">
                <a:solidFill>
                  <a:srgbClr val="FFFFFF"/>
                </a:solidFill>
                <a:latin typeface="Calibri"/>
                <a:ea typeface="Calibri"/>
                <a:cs typeface="Calibri"/>
                <a:sym typeface="Calibri"/>
              </a:rPr>
              <a:t>SISNAMA - SISTEMA NACIONAL DE MEIO AMBIENTE</a:t>
            </a:r>
          </a:p>
          <a:p>
            <a:pPr lvl="0" algn="just">
              <a:spcBef>
                <a:spcPts val="0"/>
              </a:spcBef>
              <a:buNone/>
            </a:pPr>
            <a:r>
              <a:rPr lang="pt-BR" sz="2000">
                <a:solidFill>
                  <a:srgbClr val="FFFFFF"/>
                </a:solidFill>
                <a:latin typeface="Calibri"/>
                <a:ea typeface="Calibri"/>
                <a:cs typeface="Calibri"/>
                <a:sym typeface="Calibri"/>
              </a:rPr>
              <a:t>Art 6º - Os órgãos e entidades da União, dos Estados, do Distrito Federal, dos Territórios e dos Municípios, bem como as fundações instituídas pelo Poder Público, responsáveis pela proteção e melhoria da qualidade ambiental, constituirão o Sistema Nacional do Meio Ambiente - SISNAMA, assim estruturado</a:t>
            </a:r>
          </a:p>
        </p:txBody>
      </p:sp>
    </p:spTree>
  </p:cSld>
  <p:clrMapOvr>
    <a:masterClrMapping/>
  </p:clrMapOvr>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32001"/>
        </a:solidFill>
      </p:bgPr>
    </p:bg>
    <p:spTree>
      <p:nvGrpSpPr>
        <p:cNvPr id="322" name="Shape 322"/>
        <p:cNvGrpSpPr/>
        <p:nvPr/>
      </p:nvGrpSpPr>
      <p:grpSpPr>
        <a:xfrm>
          <a:off x="0" y="0"/>
          <a:ext cx="0" cy="0"/>
          <a:chOff x="0" y="0"/>
          <a:chExt cx="0" cy="0"/>
        </a:xfrm>
      </p:grpSpPr>
      <p:pic>
        <p:nvPicPr>
          <p:cNvPr descr="sisnama2.gif" id="323" name="Shape 323"/>
          <p:cNvPicPr preferRelativeResize="0"/>
          <p:nvPr/>
        </p:nvPicPr>
        <p:blipFill rotWithShape="1">
          <a:blip r:embed="rId3">
            <a:alphaModFix/>
          </a:blip>
          <a:srcRect b="3567" l="0" r="1487" t="0"/>
          <a:stretch/>
        </p:blipFill>
        <p:spPr>
          <a:xfrm>
            <a:off x="892249" y="91850"/>
            <a:ext cx="7597149" cy="4959799"/>
          </a:xfrm>
          <a:prstGeom prst="rect">
            <a:avLst/>
          </a:prstGeom>
          <a:noFill/>
          <a:ln>
            <a:noFill/>
          </a:ln>
        </p:spPr>
      </p:pic>
    </p:spTree>
  </p:cSld>
  <p:clrMapOvr>
    <a:masterClrMapping/>
  </p:clrMapOvr>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32001"/>
        </a:solidFill>
      </p:bgPr>
    </p:bg>
    <p:spTree>
      <p:nvGrpSpPr>
        <p:cNvPr id="327" name="Shape 327"/>
        <p:cNvGrpSpPr/>
        <p:nvPr/>
      </p:nvGrpSpPr>
      <p:grpSpPr>
        <a:xfrm>
          <a:off x="0" y="0"/>
          <a:ext cx="0" cy="0"/>
          <a:chOff x="0" y="0"/>
          <a:chExt cx="0" cy="0"/>
        </a:xfrm>
      </p:grpSpPr>
      <p:sp>
        <p:nvSpPr>
          <p:cNvPr id="328" name="Shape 328"/>
          <p:cNvSpPr txBox="1"/>
          <p:nvPr>
            <p:ph type="title"/>
          </p:nvPr>
        </p:nvSpPr>
        <p:spPr>
          <a:xfrm>
            <a:off x="311700" y="445025"/>
            <a:ext cx="8520600" cy="572700"/>
          </a:xfrm>
          <a:prstGeom prst="rect">
            <a:avLst/>
          </a:prstGeom>
        </p:spPr>
        <p:txBody>
          <a:bodyPr anchorCtr="0" anchor="t" bIns="91425" lIns="91425" rIns="91425" wrap="square" tIns="91425">
            <a:noAutofit/>
          </a:bodyPr>
          <a:lstStyle/>
          <a:p>
            <a:pPr lvl="0">
              <a:spcBef>
                <a:spcPts val="0"/>
              </a:spcBef>
              <a:buNone/>
            </a:pPr>
            <a:r>
              <a:rPr lang="pt-BR"/>
              <a:t>Algumas Leis Ambientais</a:t>
            </a:r>
          </a:p>
        </p:txBody>
      </p:sp>
      <p:sp>
        <p:nvSpPr>
          <p:cNvPr id="329" name="Shape 329"/>
          <p:cNvSpPr txBox="1"/>
          <p:nvPr>
            <p:ph idx="1" type="body"/>
          </p:nvPr>
        </p:nvSpPr>
        <p:spPr>
          <a:xfrm>
            <a:off x="311700" y="1152475"/>
            <a:ext cx="8520600" cy="3416400"/>
          </a:xfrm>
          <a:prstGeom prst="rect">
            <a:avLst/>
          </a:prstGeom>
        </p:spPr>
        <p:txBody>
          <a:bodyPr anchorCtr="0" anchor="t" bIns="91425" lIns="91425" rIns="91425" wrap="square" tIns="91425">
            <a:noAutofit/>
          </a:bodyPr>
          <a:lstStyle/>
          <a:p>
            <a:pPr lvl="0" rtl="0" algn="just">
              <a:lnSpc>
                <a:spcPct val="100000"/>
              </a:lnSpc>
              <a:spcBef>
                <a:spcPts val="0"/>
              </a:spcBef>
              <a:spcAft>
                <a:spcPts val="0"/>
              </a:spcAft>
              <a:buClr>
                <a:srgbClr val="000000"/>
              </a:buClr>
              <a:buSzPct val="25000"/>
              <a:buFont typeface="Arial"/>
              <a:buNone/>
            </a:pPr>
            <a:r>
              <a:rPr lang="pt-BR">
                <a:solidFill>
                  <a:schemeClr val="dk1"/>
                </a:solidFill>
                <a:latin typeface="Calibri"/>
                <a:ea typeface="Calibri"/>
                <a:cs typeface="Calibri"/>
                <a:sym typeface="Calibri"/>
              </a:rPr>
              <a:t>LEI No 9.985/2000 – </a:t>
            </a:r>
            <a:r>
              <a:rPr b="1" lang="pt-BR">
                <a:solidFill>
                  <a:schemeClr val="dk1"/>
                </a:solidFill>
                <a:latin typeface="Calibri"/>
                <a:ea typeface="Calibri"/>
                <a:cs typeface="Calibri"/>
                <a:sym typeface="Calibri"/>
              </a:rPr>
              <a:t>Lei do Sistema Nacional de Unidades de Conservação</a:t>
            </a:r>
          </a:p>
          <a:p>
            <a:pPr lvl="0" rtl="0" algn="just">
              <a:lnSpc>
                <a:spcPct val="100000"/>
              </a:lnSpc>
              <a:spcBef>
                <a:spcPts val="0"/>
              </a:spcBef>
              <a:spcAft>
                <a:spcPts val="0"/>
              </a:spcAft>
              <a:buClr>
                <a:srgbClr val="000000"/>
              </a:buClr>
              <a:buSzPct val="25000"/>
              <a:buFont typeface="Arial"/>
              <a:buNone/>
            </a:pPr>
            <a:r>
              <a:t/>
            </a:r>
            <a:endParaRPr b="1">
              <a:solidFill>
                <a:schemeClr val="dk1"/>
              </a:solidFill>
              <a:latin typeface="Calibri"/>
              <a:ea typeface="Calibri"/>
              <a:cs typeface="Calibri"/>
              <a:sym typeface="Calibri"/>
            </a:endParaRPr>
          </a:p>
          <a:p>
            <a:pPr lvl="0" rtl="0" algn="just">
              <a:lnSpc>
                <a:spcPct val="100000"/>
              </a:lnSpc>
              <a:spcBef>
                <a:spcPts val="0"/>
              </a:spcBef>
              <a:spcAft>
                <a:spcPts val="0"/>
              </a:spcAft>
              <a:buClr>
                <a:srgbClr val="000000"/>
              </a:buClr>
              <a:buSzPct val="25000"/>
              <a:buFont typeface="Arial"/>
              <a:buNone/>
            </a:pPr>
            <a:r>
              <a:rPr lang="pt-BR">
                <a:solidFill>
                  <a:schemeClr val="dk1"/>
                </a:solidFill>
                <a:latin typeface="Calibri"/>
                <a:ea typeface="Calibri"/>
                <a:cs typeface="Calibri"/>
                <a:sym typeface="Calibri"/>
              </a:rPr>
              <a:t>LEI Nº 9.605/1998 – </a:t>
            </a:r>
            <a:r>
              <a:rPr b="1" lang="pt-BR">
                <a:solidFill>
                  <a:schemeClr val="dk1"/>
                </a:solidFill>
                <a:latin typeface="Calibri"/>
                <a:ea typeface="Calibri"/>
                <a:cs typeface="Calibri"/>
                <a:sym typeface="Calibri"/>
              </a:rPr>
              <a:t>Lei de crimes ambientais</a:t>
            </a:r>
          </a:p>
          <a:p>
            <a:pPr lvl="0" rtl="0" algn="just">
              <a:lnSpc>
                <a:spcPct val="100000"/>
              </a:lnSpc>
              <a:spcBef>
                <a:spcPts val="0"/>
              </a:spcBef>
              <a:spcAft>
                <a:spcPts val="0"/>
              </a:spcAft>
              <a:buClr>
                <a:srgbClr val="000000"/>
              </a:buClr>
              <a:buSzPct val="25000"/>
              <a:buFont typeface="Arial"/>
              <a:buNone/>
            </a:pPr>
            <a:r>
              <a:t/>
            </a:r>
            <a:endParaRPr>
              <a:solidFill>
                <a:schemeClr val="dk1"/>
              </a:solidFill>
              <a:latin typeface="Calibri"/>
              <a:ea typeface="Calibri"/>
              <a:cs typeface="Calibri"/>
              <a:sym typeface="Calibri"/>
            </a:endParaRPr>
          </a:p>
          <a:p>
            <a:pPr lvl="0" rtl="0" algn="just">
              <a:lnSpc>
                <a:spcPct val="100000"/>
              </a:lnSpc>
              <a:spcBef>
                <a:spcPts val="0"/>
              </a:spcBef>
              <a:spcAft>
                <a:spcPts val="0"/>
              </a:spcAft>
              <a:buClr>
                <a:srgbClr val="000000"/>
              </a:buClr>
              <a:buSzPct val="25000"/>
              <a:buFont typeface="Arial"/>
              <a:buNone/>
            </a:pPr>
            <a:r>
              <a:rPr lang="pt-BR">
                <a:solidFill>
                  <a:schemeClr val="dk1"/>
                </a:solidFill>
                <a:latin typeface="Calibri"/>
                <a:ea typeface="Calibri"/>
                <a:cs typeface="Calibri"/>
                <a:sym typeface="Calibri"/>
              </a:rPr>
              <a:t>LEI Nº 6.938/1981 – </a:t>
            </a:r>
            <a:r>
              <a:rPr b="1" lang="pt-BR">
                <a:solidFill>
                  <a:schemeClr val="dk1"/>
                </a:solidFill>
                <a:latin typeface="Calibri"/>
                <a:ea typeface="Calibri"/>
                <a:cs typeface="Calibri"/>
                <a:sym typeface="Calibri"/>
              </a:rPr>
              <a:t>Lei de Política Nacional do Meio Ambiental</a:t>
            </a:r>
          </a:p>
          <a:p>
            <a:pPr lvl="0" rtl="0" algn="just">
              <a:lnSpc>
                <a:spcPct val="100000"/>
              </a:lnSpc>
              <a:spcBef>
                <a:spcPts val="0"/>
              </a:spcBef>
              <a:spcAft>
                <a:spcPts val="0"/>
              </a:spcAft>
              <a:buClr>
                <a:srgbClr val="000000"/>
              </a:buClr>
              <a:buSzPct val="25000"/>
              <a:buFont typeface="Arial"/>
              <a:buNone/>
            </a:pPr>
            <a:r>
              <a:t/>
            </a:r>
            <a:endParaRPr>
              <a:solidFill>
                <a:schemeClr val="dk1"/>
              </a:solidFill>
              <a:latin typeface="Calibri"/>
              <a:ea typeface="Calibri"/>
              <a:cs typeface="Calibri"/>
              <a:sym typeface="Calibri"/>
            </a:endParaRPr>
          </a:p>
          <a:p>
            <a:pPr lvl="0" rtl="0" algn="just">
              <a:lnSpc>
                <a:spcPct val="100000"/>
              </a:lnSpc>
              <a:spcBef>
                <a:spcPts val="0"/>
              </a:spcBef>
              <a:spcAft>
                <a:spcPts val="0"/>
              </a:spcAft>
              <a:buClr>
                <a:srgbClr val="000000"/>
              </a:buClr>
              <a:buSzPct val="25000"/>
              <a:buFont typeface="Arial"/>
              <a:buNone/>
            </a:pPr>
            <a:r>
              <a:rPr lang="pt-BR">
                <a:solidFill>
                  <a:schemeClr val="dk1"/>
                </a:solidFill>
                <a:latin typeface="Calibri"/>
                <a:ea typeface="Calibri"/>
                <a:cs typeface="Calibri"/>
                <a:sym typeface="Calibri"/>
              </a:rPr>
              <a:t>LEI Nº 9.433/1997 – </a:t>
            </a:r>
            <a:r>
              <a:rPr b="1" lang="pt-BR">
                <a:solidFill>
                  <a:schemeClr val="dk1"/>
                </a:solidFill>
                <a:latin typeface="Calibri"/>
                <a:ea typeface="Calibri"/>
                <a:cs typeface="Calibri"/>
                <a:sym typeface="Calibri"/>
              </a:rPr>
              <a:t>Lei da Política Nacional de Recursos Hídricos</a:t>
            </a:r>
          </a:p>
          <a:p>
            <a:pPr lvl="0" rtl="0" algn="just">
              <a:lnSpc>
                <a:spcPct val="100000"/>
              </a:lnSpc>
              <a:spcBef>
                <a:spcPts val="0"/>
              </a:spcBef>
              <a:spcAft>
                <a:spcPts val="0"/>
              </a:spcAft>
              <a:buClr>
                <a:srgbClr val="000000"/>
              </a:buClr>
              <a:buSzPct val="25000"/>
              <a:buFont typeface="Arial"/>
              <a:buNone/>
            </a:pPr>
            <a:r>
              <a:t/>
            </a:r>
            <a:endParaRPr>
              <a:solidFill>
                <a:schemeClr val="dk1"/>
              </a:solidFill>
              <a:latin typeface="Calibri"/>
              <a:ea typeface="Calibri"/>
              <a:cs typeface="Calibri"/>
              <a:sym typeface="Calibri"/>
            </a:endParaRPr>
          </a:p>
          <a:p>
            <a:pPr lvl="0" rtl="0" algn="just">
              <a:lnSpc>
                <a:spcPct val="100000"/>
              </a:lnSpc>
              <a:spcBef>
                <a:spcPts val="0"/>
              </a:spcBef>
              <a:spcAft>
                <a:spcPts val="0"/>
              </a:spcAft>
              <a:buClr>
                <a:srgbClr val="000000"/>
              </a:buClr>
              <a:buSzPct val="25000"/>
              <a:buFont typeface="Arial"/>
              <a:buNone/>
            </a:pPr>
            <a:r>
              <a:rPr lang="pt-BR">
                <a:solidFill>
                  <a:schemeClr val="dk1"/>
                </a:solidFill>
                <a:latin typeface="Calibri"/>
                <a:ea typeface="Calibri"/>
                <a:cs typeface="Calibri"/>
                <a:sym typeface="Calibri"/>
              </a:rPr>
              <a:t>LEI Nº 7.802/1989 – </a:t>
            </a:r>
            <a:r>
              <a:rPr b="1" lang="pt-BR">
                <a:solidFill>
                  <a:schemeClr val="dk1"/>
                </a:solidFill>
                <a:latin typeface="Calibri"/>
                <a:ea typeface="Calibri"/>
                <a:cs typeface="Calibri"/>
                <a:sym typeface="Calibri"/>
              </a:rPr>
              <a:t>Lei dos Agrotóxicos</a:t>
            </a:r>
          </a:p>
          <a:p>
            <a:pPr lvl="0" rtl="0" algn="just">
              <a:lnSpc>
                <a:spcPct val="100000"/>
              </a:lnSpc>
              <a:spcBef>
                <a:spcPts val="0"/>
              </a:spcBef>
              <a:spcAft>
                <a:spcPts val="0"/>
              </a:spcAft>
              <a:buClr>
                <a:srgbClr val="000000"/>
              </a:buClr>
              <a:buSzPct val="25000"/>
              <a:buFont typeface="Arial"/>
              <a:buNone/>
            </a:pPr>
            <a:r>
              <a:t/>
            </a:r>
            <a:endParaRPr>
              <a:solidFill>
                <a:schemeClr val="dk1"/>
              </a:solidFill>
              <a:latin typeface="Calibri"/>
              <a:ea typeface="Calibri"/>
              <a:cs typeface="Calibri"/>
              <a:sym typeface="Calibri"/>
            </a:endParaRPr>
          </a:p>
          <a:p>
            <a:pPr lvl="0" rtl="0" algn="just">
              <a:lnSpc>
                <a:spcPct val="100000"/>
              </a:lnSpc>
              <a:spcBef>
                <a:spcPts val="0"/>
              </a:spcBef>
              <a:spcAft>
                <a:spcPts val="0"/>
              </a:spcAft>
              <a:buClr>
                <a:srgbClr val="000000"/>
              </a:buClr>
              <a:buSzPct val="25000"/>
              <a:buFont typeface="Arial"/>
              <a:buNone/>
            </a:pPr>
            <a:r>
              <a:rPr lang="pt-BR">
                <a:solidFill>
                  <a:schemeClr val="dk1"/>
                </a:solidFill>
                <a:latin typeface="Calibri"/>
                <a:ea typeface="Calibri"/>
                <a:cs typeface="Calibri"/>
                <a:sym typeface="Calibri"/>
              </a:rPr>
              <a:t>LEI Nº 6.453/1977 – </a:t>
            </a:r>
            <a:r>
              <a:rPr b="1" lang="pt-BR">
                <a:solidFill>
                  <a:schemeClr val="dk1"/>
                </a:solidFill>
                <a:latin typeface="Calibri"/>
                <a:ea typeface="Calibri"/>
                <a:cs typeface="Calibri"/>
                <a:sym typeface="Calibri"/>
              </a:rPr>
              <a:t>Lei de Atividades Nucleares</a:t>
            </a:r>
          </a:p>
          <a:p>
            <a:pPr lvl="0">
              <a:spcBef>
                <a:spcPts val="0"/>
              </a:spcBef>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32001"/>
        </a:solidFill>
      </p:bgPr>
    </p:bg>
    <p:spTree>
      <p:nvGrpSpPr>
        <p:cNvPr id="82" name="Shape 82"/>
        <p:cNvGrpSpPr/>
        <p:nvPr/>
      </p:nvGrpSpPr>
      <p:grpSpPr>
        <a:xfrm>
          <a:off x="0" y="0"/>
          <a:ext cx="0" cy="0"/>
          <a:chOff x="0" y="0"/>
          <a:chExt cx="0" cy="0"/>
        </a:xfrm>
      </p:grpSpPr>
      <p:sp>
        <p:nvSpPr>
          <p:cNvPr id="83" name="Shape 83"/>
          <p:cNvSpPr txBox="1"/>
          <p:nvPr>
            <p:ph idx="1" type="body"/>
          </p:nvPr>
        </p:nvSpPr>
        <p:spPr>
          <a:xfrm>
            <a:off x="311700" y="487700"/>
            <a:ext cx="8520600" cy="3416400"/>
          </a:xfrm>
          <a:prstGeom prst="rect">
            <a:avLst/>
          </a:prstGeom>
        </p:spPr>
        <p:txBody>
          <a:bodyPr anchorCtr="0" anchor="t" bIns="91425" lIns="91425" rIns="91425" wrap="square" tIns="91425">
            <a:noAutofit/>
          </a:bodyPr>
          <a:lstStyle/>
          <a:p>
            <a:pPr indent="228600" lvl="0" rtl="0" algn="just">
              <a:spcBef>
                <a:spcPts val="0"/>
              </a:spcBef>
              <a:spcAft>
                <a:spcPts val="0"/>
              </a:spcAft>
              <a:buNone/>
            </a:pPr>
            <a:r>
              <a:rPr lang="pt-BR">
                <a:solidFill>
                  <a:srgbClr val="FFFFFF"/>
                </a:solidFill>
                <a:latin typeface="Arial"/>
                <a:ea typeface="Arial"/>
                <a:cs typeface="Arial"/>
                <a:sym typeface="Arial"/>
              </a:rPr>
              <a:t>Art. 3º, CF/88 -  Constituem objetivos fundamentais da República Federativa do Brasil:</a:t>
            </a:r>
          </a:p>
          <a:p>
            <a:pPr indent="228600" lvl="0" rtl="0" algn="just">
              <a:spcBef>
                <a:spcPts val="0"/>
              </a:spcBef>
              <a:spcAft>
                <a:spcPts val="0"/>
              </a:spcAft>
              <a:buNone/>
            </a:pPr>
            <a:r>
              <a:rPr lang="pt-BR">
                <a:solidFill>
                  <a:srgbClr val="FFFFFF"/>
                </a:solidFill>
                <a:latin typeface="Arial"/>
                <a:ea typeface="Arial"/>
                <a:cs typeface="Arial"/>
                <a:sym typeface="Arial"/>
              </a:rPr>
              <a:t> I - construir uma </a:t>
            </a:r>
            <a:r>
              <a:rPr lang="pt-BR" u="sng">
                <a:solidFill>
                  <a:srgbClr val="FFFFFF"/>
                </a:solidFill>
                <a:latin typeface="Arial"/>
                <a:ea typeface="Arial"/>
                <a:cs typeface="Arial"/>
                <a:sym typeface="Arial"/>
              </a:rPr>
              <a:t>sociedade livre, justa e solidária</a:t>
            </a:r>
            <a:r>
              <a:rPr lang="pt-BR">
                <a:solidFill>
                  <a:srgbClr val="FFFFFF"/>
                </a:solidFill>
                <a:latin typeface="Arial"/>
                <a:ea typeface="Arial"/>
                <a:cs typeface="Arial"/>
                <a:sym typeface="Arial"/>
              </a:rPr>
              <a:t>;</a:t>
            </a:r>
          </a:p>
          <a:p>
            <a:pPr indent="228600" lvl="0" rtl="0" algn="just">
              <a:spcBef>
                <a:spcPts val="0"/>
              </a:spcBef>
              <a:spcAft>
                <a:spcPts val="0"/>
              </a:spcAft>
              <a:buNone/>
            </a:pPr>
            <a:r>
              <a:rPr lang="pt-BR">
                <a:solidFill>
                  <a:srgbClr val="FFFFFF"/>
                </a:solidFill>
                <a:latin typeface="Arial"/>
                <a:ea typeface="Arial"/>
                <a:cs typeface="Arial"/>
                <a:sym typeface="Arial"/>
              </a:rPr>
              <a:t>II - garantir o </a:t>
            </a:r>
            <a:r>
              <a:rPr lang="pt-BR" u="sng">
                <a:solidFill>
                  <a:srgbClr val="FFFFFF"/>
                </a:solidFill>
                <a:latin typeface="Arial"/>
                <a:ea typeface="Arial"/>
                <a:cs typeface="Arial"/>
                <a:sym typeface="Arial"/>
              </a:rPr>
              <a:t>desenvolvimento nacional</a:t>
            </a:r>
            <a:r>
              <a:rPr lang="pt-BR">
                <a:solidFill>
                  <a:srgbClr val="FFFFFF"/>
                </a:solidFill>
                <a:latin typeface="Arial"/>
                <a:ea typeface="Arial"/>
                <a:cs typeface="Arial"/>
                <a:sym typeface="Arial"/>
              </a:rPr>
              <a:t>;</a:t>
            </a:r>
          </a:p>
          <a:p>
            <a:pPr indent="228600" lvl="0" rtl="0" algn="just">
              <a:spcBef>
                <a:spcPts val="0"/>
              </a:spcBef>
              <a:spcAft>
                <a:spcPts val="0"/>
              </a:spcAft>
              <a:buNone/>
            </a:pPr>
            <a:r>
              <a:rPr lang="pt-BR">
                <a:solidFill>
                  <a:srgbClr val="FFFFFF"/>
                </a:solidFill>
                <a:latin typeface="Arial"/>
                <a:ea typeface="Arial"/>
                <a:cs typeface="Arial"/>
                <a:sym typeface="Arial"/>
              </a:rPr>
              <a:t>  III - </a:t>
            </a:r>
            <a:r>
              <a:rPr lang="pt-BR" u="sng">
                <a:solidFill>
                  <a:srgbClr val="FFFFFF"/>
                </a:solidFill>
                <a:latin typeface="Arial"/>
                <a:ea typeface="Arial"/>
                <a:cs typeface="Arial"/>
                <a:sym typeface="Arial"/>
              </a:rPr>
              <a:t>erradicar a pobreza e a marginalização e reduzir as desigualdades sociais e regionais</a:t>
            </a:r>
            <a:r>
              <a:rPr lang="pt-BR">
                <a:solidFill>
                  <a:srgbClr val="FFFFFF"/>
                </a:solidFill>
                <a:latin typeface="Arial"/>
                <a:ea typeface="Arial"/>
                <a:cs typeface="Arial"/>
                <a:sym typeface="Arial"/>
              </a:rPr>
              <a:t>;</a:t>
            </a:r>
          </a:p>
          <a:p>
            <a:pPr indent="228600" lvl="0" rtl="0" algn="just">
              <a:spcBef>
                <a:spcPts val="0"/>
              </a:spcBef>
              <a:spcAft>
                <a:spcPts val="0"/>
              </a:spcAft>
              <a:buNone/>
            </a:pPr>
            <a:r>
              <a:rPr lang="pt-BR">
                <a:solidFill>
                  <a:srgbClr val="FFFFFF"/>
                </a:solidFill>
                <a:latin typeface="Arial"/>
                <a:ea typeface="Arial"/>
                <a:cs typeface="Arial"/>
                <a:sym typeface="Arial"/>
              </a:rPr>
              <a:t> IV - </a:t>
            </a:r>
            <a:r>
              <a:rPr b="1" lang="pt-BR" u="sng">
                <a:solidFill>
                  <a:srgbClr val="FFFFFF"/>
                </a:solidFill>
                <a:latin typeface="Arial"/>
                <a:ea typeface="Arial"/>
                <a:cs typeface="Arial"/>
                <a:sym typeface="Arial"/>
              </a:rPr>
              <a:t>promover o bem de todos, sem preconceitos de origem, raça, sexo, cor, idade e quaisquer outras formas de discriminação.</a:t>
            </a:r>
          </a:p>
          <a:p>
            <a:pPr lvl="0" algn="just">
              <a:spcBef>
                <a:spcPts val="0"/>
              </a:spcBef>
              <a:buNone/>
            </a:pPr>
            <a:r>
              <a:t/>
            </a:r>
            <a:endParaRPr/>
          </a:p>
          <a:p>
            <a:pPr lvl="0">
              <a:spcBef>
                <a:spcPts val="0"/>
              </a:spcBef>
              <a:buNone/>
            </a:pPr>
            <a:r>
              <a:t/>
            </a:r>
            <a:endParaRPr/>
          </a:p>
        </p:txBody>
      </p:sp>
    </p:spTree>
  </p:cSld>
  <p:clrMapOvr>
    <a:masterClrMapping/>
  </p:clrMapOvr>
</p:sld>
</file>

<file path=ppt/slides/slide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32001"/>
        </a:solidFill>
      </p:bgPr>
    </p:bg>
    <p:spTree>
      <p:nvGrpSpPr>
        <p:cNvPr id="333" name="Shape 333"/>
        <p:cNvGrpSpPr/>
        <p:nvPr/>
      </p:nvGrpSpPr>
      <p:grpSpPr>
        <a:xfrm>
          <a:off x="0" y="0"/>
          <a:ext cx="0" cy="0"/>
          <a:chOff x="0" y="0"/>
          <a:chExt cx="0" cy="0"/>
        </a:xfrm>
      </p:grpSpPr>
      <p:sp>
        <p:nvSpPr>
          <p:cNvPr id="334" name="Shape 334"/>
          <p:cNvSpPr txBox="1"/>
          <p:nvPr>
            <p:ph type="title"/>
          </p:nvPr>
        </p:nvSpPr>
        <p:spPr>
          <a:xfrm>
            <a:off x="311700" y="261325"/>
            <a:ext cx="8520600" cy="572700"/>
          </a:xfrm>
          <a:prstGeom prst="rect">
            <a:avLst/>
          </a:prstGeom>
        </p:spPr>
        <p:txBody>
          <a:bodyPr anchorCtr="0" anchor="t" bIns="91425" lIns="91425" rIns="91425" wrap="square" tIns="91425">
            <a:noAutofit/>
          </a:bodyPr>
          <a:lstStyle/>
          <a:p>
            <a:pPr lvl="0">
              <a:spcBef>
                <a:spcPts val="0"/>
              </a:spcBef>
              <a:buNone/>
            </a:pPr>
            <a:r>
              <a:rPr lang="pt-BR"/>
              <a:t>Agradecimentos</a:t>
            </a:r>
          </a:p>
        </p:txBody>
      </p:sp>
      <p:sp>
        <p:nvSpPr>
          <p:cNvPr id="335" name="Shape 335"/>
          <p:cNvSpPr txBox="1"/>
          <p:nvPr>
            <p:ph idx="1" type="body"/>
          </p:nvPr>
        </p:nvSpPr>
        <p:spPr>
          <a:xfrm>
            <a:off x="311700" y="834025"/>
            <a:ext cx="8520600" cy="4191300"/>
          </a:xfrm>
          <a:prstGeom prst="rect">
            <a:avLst/>
          </a:prstGeom>
        </p:spPr>
        <p:txBody>
          <a:bodyPr anchorCtr="0" anchor="t" bIns="91425" lIns="91425" rIns="91425" wrap="square" tIns="91425">
            <a:noAutofit/>
          </a:bodyPr>
          <a:lstStyle/>
          <a:p>
            <a:pPr indent="-228600" lvl="0" marL="457200" rtl="0">
              <a:spcBef>
                <a:spcPts val="0"/>
              </a:spcBef>
              <a:buClr>
                <a:srgbClr val="FFFFFF"/>
              </a:buClr>
              <a:buChar char="-"/>
            </a:pPr>
            <a:r>
              <a:rPr lang="pt-BR">
                <a:solidFill>
                  <a:srgbClr val="FFFFFF"/>
                </a:solidFill>
              </a:rPr>
              <a:t>Prof. Dr. Paulo Affonso Leme Machado</a:t>
            </a:r>
          </a:p>
          <a:p>
            <a:pPr indent="-228600" lvl="0" marL="457200" rtl="0">
              <a:spcBef>
                <a:spcPts val="0"/>
              </a:spcBef>
              <a:buClr>
                <a:srgbClr val="FFFFFF"/>
              </a:buClr>
              <a:buChar char="-"/>
            </a:pPr>
            <a:r>
              <a:rPr lang="pt-BR">
                <a:solidFill>
                  <a:srgbClr val="FFFFFF"/>
                </a:solidFill>
              </a:rPr>
              <a:t>Prof. Dr. Marcos Sorrentino</a:t>
            </a:r>
          </a:p>
          <a:p>
            <a:pPr indent="-228600" lvl="0" marL="457200" rtl="0">
              <a:spcBef>
                <a:spcPts val="0"/>
              </a:spcBef>
              <a:buClr>
                <a:srgbClr val="FFFFFF"/>
              </a:buClr>
              <a:buChar char="-"/>
            </a:pPr>
            <a:r>
              <a:rPr lang="pt-BR">
                <a:solidFill>
                  <a:srgbClr val="FFFFFF"/>
                </a:solidFill>
              </a:rPr>
              <a:t>OCA - Laboratório de Educação e Política Ambiental / ESALQ - USP</a:t>
            </a:r>
          </a:p>
          <a:p>
            <a:pPr lvl="0" rtl="0" algn="ctr">
              <a:spcBef>
                <a:spcPts val="0"/>
              </a:spcBef>
              <a:buNone/>
            </a:pPr>
            <a:r>
              <a:t/>
            </a:r>
            <a:endParaRPr sz="2000">
              <a:solidFill>
                <a:srgbClr val="FFFFFF"/>
              </a:solidFill>
            </a:endParaRPr>
          </a:p>
          <a:p>
            <a:pPr lvl="0" rtl="0" algn="ctr">
              <a:spcBef>
                <a:spcPts val="0"/>
              </a:spcBef>
              <a:buNone/>
            </a:pPr>
            <a:r>
              <a:rPr lang="pt-BR" sz="2000">
                <a:solidFill>
                  <a:srgbClr val="FFFFFF"/>
                </a:solidFill>
              </a:rPr>
              <a:t>Obrigada a todos!</a:t>
            </a:r>
          </a:p>
          <a:p>
            <a:pPr lvl="0" rtl="0" algn="ctr">
              <a:lnSpc>
                <a:spcPct val="100000"/>
              </a:lnSpc>
              <a:spcBef>
                <a:spcPts val="0"/>
              </a:spcBef>
              <a:buNone/>
            </a:pPr>
            <a:r>
              <a:t/>
            </a:r>
            <a:endParaRPr>
              <a:solidFill>
                <a:srgbClr val="FFFFFF"/>
              </a:solidFill>
            </a:endParaRPr>
          </a:p>
          <a:p>
            <a:pPr lvl="0" rtl="0" algn="ctr">
              <a:lnSpc>
                <a:spcPct val="100000"/>
              </a:lnSpc>
              <a:spcBef>
                <a:spcPts val="0"/>
              </a:spcBef>
              <a:buNone/>
            </a:pPr>
            <a:r>
              <a:rPr lang="pt-BR" sz="1600">
                <a:solidFill>
                  <a:srgbClr val="FFFFFF"/>
                </a:solidFill>
              </a:rPr>
              <a:t>Kelly Monaco Coletti</a:t>
            </a:r>
          </a:p>
          <a:p>
            <a:pPr lvl="0" rtl="0" algn="ctr">
              <a:lnSpc>
                <a:spcPct val="100000"/>
              </a:lnSpc>
              <a:spcBef>
                <a:spcPts val="0"/>
              </a:spcBef>
              <a:buNone/>
            </a:pPr>
            <a:r>
              <a:rPr lang="pt-BR" sz="1600">
                <a:solidFill>
                  <a:srgbClr val="FFFFFF"/>
                </a:solidFill>
              </a:rPr>
              <a:t>(19)991813535 / (19) 981966262</a:t>
            </a:r>
          </a:p>
          <a:p>
            <a:pPr lvl="0" rtl="0" algn="ctr">
              <a:lnSpc>
                <a:spcPct val="100000"/>
              </a:lnSpc>
              <a:spcBef>
                <a:spcPts val="0"/>
              </a:spcBef>
              <a:buNone/>
            </a:pPr>
            <a:r>
              <a:rPr lang="pt-BR" sz="1600">
                <a:solidFill>
                  <a:srgbClr val="FFFFFF"/>
                </a:solidFill>
              </a:rPr>
              <a:t>kelly.coletti@hotmail.com</a:t>
            </a:r>
          </a:p>
          <a:p>
            <a:pPr lvl="0">
              <a:spcBef>
                <a:spcPts val="0"/>
              </a:spcBef>
              <a:buNone/>
            </a:pPr>
            <a:r>
              <a:t/>
            </a:r>
            <a:endParaRPr/>
          </a:p>
        </p:txBody>
      </p:sp>
    </p:spTree>
  </p:cSld>
  <p:clrMapOvr>
    <a:masterClrMapping/>
  </p:clrMapOvr>
</p:sld>
</file>

<file path=ppt/slides/slide5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32001"/>
        </a:solidFill>
      </p:bgPr>
    </p:bg>
    <p:spTree>
      <p:nvGrpSpPr>
        <p:cNvPr id="339" name="Shape 339"/>
        <p:cNvGrpSpPr/>
        <p:nvPr/>
      </p:nvGrpSpPr>
      <p:grpSpPr>
        <a:xfrm>
          <a:off x="0" y="0"/>
          <a:ext cx="0" cy="0"/>
          <a:chOff x="0" y="0"/>
          <a:chExt cx="0" cy="0"/>
        </a:xfrm>
      </p:grpSpPr>
      <p:sp>
        <p:nvSpPr>
          <p:cNvPr id="340" name="Shape 340"/>
          <p:cNvSpPr txBox="1"/>
          <p:nvPr>
            <p:ph idx="1" type="body"/>
          </p:nvPr>
        </p:nvSpPr>
        <p:spPr>
          <a:xfrm>
            <a:off x="311700" y="590450"/>
            <a:ext cx="8520600" cy="3978300"/>
          </a:xfrm>
          <a:prstGeom prst="rect">
            <a:avLst/>
          </a:prstGeom>
        </p:spPr>
        <p:txBody>
          <a:bodyPr anchorCtr="0" anchor="t" bIns="91425" lIns="91425" rIns="91425" wrap="square" tIns="91425">
            <a:noAutofit/>
          </a:bodyPr>
          <a:lstStyle/>
          <a:p>
            <a:pPr lvl="0">
              <a:spcBef>
                <a:spcPts val="0"/>
              </a:spcBef>
              <a:buNone/>
            </a:pPr>
            <a:r>
              <a:rPr lang="pt-BR"/>
              <a:t>https://www.youtube.com/watch?v=pkvAjvU-JuQ&amp;t=288s</a:t>
            </a: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32001"/>
        </a:solidFill>
      </p:bgPr>
    </p:bg>
    <p:spTree>
      <p:nvGrpSpPr>
        <p:cNvPr id="87" name="Shape 87"/>
        <p:cNvGrpSpPr/>
        <p:nvPr/>
      </p:nvGrpSpPr>
      <p:grpSpPr>
        <a:xfrm>
          <a:off x="0" y="0"/>
          <a:ext cx="0" cy="0"/>
          <a:chOff x="0" y="0"/>
          <a:chExt cx="0" cy="0"/>
        </a:xfrm>
      </p:grpSpPr>
      <p:sp>
        <p:nvSpPr>
          <p:cNvPr id="88" name="Shape 88"/>
          <p:cNvSpPr txBox="1"/>
          <p:nvPr>
            <p:ph type="title"/>
          </p:nvPr>
        </p:nvSpPr>
        <p:spPr>
          <a:xfrm>
            <a:off x="311700" y="445025"/>
            <a:ext cx="8520600" cy="572700"/>
          </a:xfrm>
          <a:prstGeom prst="rect">
            <a:avLst/>
          </a:prstGeom>
        </p:spPr>
        <p:txBody>
          <a:bodyPr anchorCtr="0" anchor="t" bIns="91425" lIns="91425" rIns="91425" wrap="square" tIns="91425">
            <a:noAutofit/>
          </a:bodyPr>
          <a:lstStyle/>
          <a:p>
            <a:pPr lvl="0">
              <a:spcBef>
                <a:spcPts val="0"/>
              </a:spcBef>
              <a:buNone/>
            </a:pPr>
            <a:r>
              <a:rPr lang="pt-BR"/>
              <a:t>Separação dos Poderes</a:t>
            </a:r>
          </a:p>
          <a:p>
            <a:pPr lvl="0">
              <a:spcBef>
                <a:spcPts val="0"/>
              </a:spcBef>
              <a:buNone/>
            </a:pPr>
            <a:r>
              <a:t/>
            </a:r>
            <a:endParaRPr/>
          </a:p>
        </p:txBody>
      </p:sp>
      <p:sp>
        <p:nvSpPr>
          <p:cNvPr id="89" name="Shape 89"/>
          <p:cNvSpPr txBox="1"/>
          <p:nvPr>
            <p:ph idx="1" type="body"/>
          </p:nvPr>
        </p:nvSpPr>
        <p:spPr>
          <a:xfrm>
            <a:off x="311700" y="1152475"/>
            <a:ext cx="8520600" cy="3416400"/>
          </a:xfrm>
          <a:prstGeom prst="rect">
            <a:avLst/>
          </a:prstGeom>
        </p:spPr>
        <p:txBody>
          <a:bodyPr anchorCtr="0" anchor="t" bIns="91425" lIns="91425" rIns="91425" wrap="square" tIns="91425">
            <a:noAutofit/>
          </a:bodyPr>
          <a:lstStyle/>
          <a:p>
            <a:pPr lvl="0">
              <a:spcBef>
                <a:spcPts val="0"/>
              </a:spcBef>
              <a:buNone/>
            </a:pPr>
            <a:r>
              <a:rPr lang="pt-BR" sz="2200">
                <a:solidFill>
                  <a:srgbClr val="F3F3F3"/>
                </a:solidFill>
              </a:rPr>
              <a:t>Art. 2º, CF/88: </a:t>
            </a:r>
          </a:p>
          <a:p>
            <a:pPr lvl="0">
              <a:spcBef>
                <a:spcPts val="0"/>
              </a:spcBef>
              <a:buNone/>
            </a:pPr>
            <a:r>
              <a:rPr lang="pt-BR" sz="2200">
                <a:solidFill>
                  <a:srgbClr val="F3F3F3"/>
                </a:solidFill>
                <a:latin typeface="Calibri"/>
                <a:ea typeface="Calibri"/>
                <a:cs typeface="Calibri"/>
                <a:sym typeface="Calibri"/>
              </a:rPr>
              <a:t>São Poderes da </a:t>
            </a:r>
            <a:r>
              <a:rPr i="1" lang="pt-BR" sz="2200">
                <a:solidFill>
                  <a:srgbClr val="F3F3F3"/>
                </a:solidFill>
                <a:latin typeface="Calibri"/>
                <a:ea typeface="Calibri"/>
                <a:cs typeface="Calibri"/>
                <a:sym typeface="Calibri"/>
              </a:rPr>
              <a:t>União</a:t>
            </a:r>
            <a:r>
              <a:rPr lang="pt-BR" sz="2200">
                <a:solidFill>
                  <a:srgbClr val="F3F3F3"/>
                </a:solidFill>
                <a:latin typeface="Calibri"/>
                <a:ea typeface="Calibri"/>
                <a:cs typeface="Calibri"/>
                <a:sym typeface="Calibri"/>
              </a:rPr>
              <a:t>, </a:t>
            </a:r>
            <a:r>
              <a:rPr lang="pt-BR" sz="2200" u="sng">
                <a:solidFill>
                  <a:srgbClr val="F3F3F3"/>
                </a:solidFill>
                <a:latin typeface="Calibri"/>
                <a:ea typeface="Calibri"/>
                <a:cs typeface="Calibri"/>
                <a:sym typeface="Calibri"/>
              </a:rPr>
              <a:t>independentes</a:t>
            </a:r>
            <a:r>
              <a:rPr lang="pt-BR" sz="2200">
                <a:solidFill>
                  <a:srgbClr val="F3F3F3"/>
                </a:solidFill>
                <a:latin typeface="Calibri"/>
                <a:ea typeface="Calibri"/>
                <a:cs typeface="Calibri"/>
                <a:sym typeface="Calibri"/>
              </a:rPr>
              <a:t> e </a:t>
            </a:r>
            <a:r>
              <a:rPr lang="pt-BR" sz="2200" u="sng">
                <a:solidFill>
                  <a:srgbClr val="F3F3F3"/>
                </a:solidFill>
                <a:latin typeface="Calibri"/>
                <a:ea typeface="Calibri"/>
                <a:cs typeface="Calibri"/>
                <a:sym typeface="Calibri"/>
              </a:rPr>
              <a:t>harmônicos</a:t>
            </a:r>
            <a:r>
              <a:rPr lang="pt-BR" sz="2200">
                <a:solidFill>
                  <a:srgbClr val="F3F3F3"/>
                </a:solidFill>
                <a:latin typeface="Calibri"/>
                <a:ea typeface="Calibri"/>
                <a:cs typeface="Calibri"/>
                <a:sym typeface="Calibri"/>
              </a:rPr>
              <a:t> entre si:</a:t>
            </a:r>
          </a:p>
          <a:p>
            <a:pPr lvl="0" rtl="0" algn="just">
              <a:lnSpc>
                <a:spcPct val="100000"/>
              </a:lnSpc>
              <a:spcBef>
                <a:spcPts val="0"/>
              </a:spcBef>
              <a:spcAft>
                <a:spcPts val="0"/>
              </a:spcAft>
              <a:buClr>
                <a:srgbClr val="000000"/>
              </a:buClr>
              <a:buSzPct val="25000"/>
              <a:buFont typeface="Arial"/>
              <a:buNone/>
            </a:pPr>
            <a:r>
              <a:t/>
            </a:r>
            <a:endParaRPr sz="2200">
              <a:solidFill>
                <a:srgbClr val="F3F3F3"/>
              </a:solidFill>
              <a:latin typeface="Calibri"/>
              <a:ea typeface="Calibri"/>
              <a:cs typeface="Calibri"/>
              <a:sym typeface="Calibri"/>
            </a:endParaRPr>
          </a:p>
          <a:p>
            <a:pPr lvl="0" rtl="0" algn="ctr">
              <a:lnSpc>
                <a:spcPct val="100000"/>
              </a:lnSpc>
              <a:spcBef>
                <a:spcPts val="0"/>
              </a:spcBef>
              <a:spcAft>
                <a:spcPts val="0"/>
              </a:spcAft>
              <a:buClr>
                <a:srgbClr val="000000"/>
              </a:buClr>
              <a:buSzPct val="25000"/>
              <a:buFont typeface="Arial"/>
              <a:buNone/>
            </a:pPr>
            <a:r>
              <a:rPr lang="pt-BR" sz="2200">
                <a:solidFill>
                  <a:srgbClr val="F3F3F3"/>
                </a:solidFill>
                <a:latin typeface="Calibri"/>
                <a:ea typeface="Calibri"/>
                <a:cs typeface="Calibri"/>
                <a:sym typeface="Calibri"/>
              </a:rPr>
              <a:t> o Legislativo,</a:t>
            </a:r>
          </a:p>
          <a:p>
            <a:pPr lvl="0" rtl="0" algn="ctr">
              <a:lnSpc>
                <a:spcPct val="100000"/>
              </a:lnSpc>
              <a:spcBef>
                <a:spcPts val="0"/>
              </a:spcBef>
              <a:spcAft>
                <a:spcPts val="0"/>
              </a:spcAft>
              <a:buClr>
                <a:srgbClr val="000000"/>
              </a:buClr>
              <a:buSzPct val="25000"/>
              <a:buFont typeface="Arial"/>
              <a:buNone/>
            </a:pPr>
            <a:r>
              <a:t/>
            </a:r>
            <a:endParaRPr sz="2200">
              <a:solidFill>
                <a:srgbClr val="F3F3F3"/>
              </a:solidFill>
              <a:latin typeface="Calibri"/>
              <a:ea typeface="Calibri"/>
              <a:cs typeface="Calibri"/>
              <a:sym typeface="Calibri"/>
            </a:endParaRPr>
          </a:p>
          <a:p>
            <a:pPr lvl="0" rtl="0" algn="ctr">
              <a:lnSpc>
                <a:spcPct val="100000"/>
              </a:lnSpc>
              <a:spcBef>
                <a:spcPts val="0"/>
              </a:spcBef>
              <a:spcAft>
                <a:spcPts val="0"/>
              </a:spcAft>
              <a:buClr>
                <a:srgbClr val="000000"/>
              </a:buClr>
              <a:buSzPct val="25000"/>
              <a:buFont typeface="Arial"/>
              <a:buNone/>
            </a:pPr>
            <a:r>
              <a:rPr lang="pt-BR" sz="2200">
                <a:solidFill>
                  <a:srgbClr val="F3F3F3"/>
                </a:solidFill>
                <a:latin typeface="Calibri"/>
                <a:ea typeface="Calibri"/>
                <a:cs typeface="Calibri"/>
                <a:sym typeface="Calibri"/>
              </a:rPr>
              <a:t>o Executivo e</a:t>
            </a:r>
          </a:p>
          <a:p>
            <a:pPr lvl="0" rtl="0" algn="ctr">
              <a:lnSpc>
                <a:spcPct val="100000"/>
              </a:lnSpc>
              <a:spcBef>
                <a:spcPts val="0"/>
              </a:spcBef>
              <a:spcAft>
                <a:spcPts val="0"/>
              </a:spcAft>
              <a:buClr>
                <a:srgbClr val="000000"/>
              </a:buClr>
              <a:buSzPct val="25000"/>
              <a:buFont typeface="Arial"/>
              <a:buNone/>
            </a:pPr>
            <a:r>
              <a:t/>
            </a:r>
            <a:endParaRPr sz="2200">
              <a:solidFill>
                <a:srgbClr val="F3F3F3"/>
              </a:solidFill>
              <a:latin typeface="Calibri"/>
              <a:ea typeface="Calibri"/>
              <a:cs typeface="Calibri"/>
              <a:sym typeface="Calibri"/>
            </a:endParaRPr>
          </a:p>
          <a:p>
            <a:pPr lvl="0" rtl="0" algn="ctr">
              <a:lnSpc>
                <a:spcPct val="100000"/>
              </a:lnSpc>
              <a:spcBef>
                <a:spcPts val="0"/>
              </a:spcBef>
              <a:spcAft>
                <a:spcPts val="0"/>
              </a:spcAft>
              <a:buClr>
                <a:srgbClr val="000000"/>
              </a:buClr>
              <a:buSzPct val="25000"/>
              <a:buFont typeface="Arial"/>
              <a:buNone/>
            </a:pPr>
            <a:r>
              <a:rPr lang="pt-BR" sz="2200">
                <a:solidFill>
                  <a:srgbClr val="F3F3F3"/>
                </a:solidFill>
                <a:latin typeface="Calibri"/>
                <a:ea typeface="Calibri"/>
                <a:cs typeface="Calibri"/>
                <a:sym typeface="Calibri"/>
              </a:rPr>
              <a:t> o Judiciário.</a:t>
            </a: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32001"/>
        </a:solidFill>
      </p:bgPr>
    </p:bg>
    <p:spTree>
      <p:nvGrpSpPr>
        <p:cNvPr id="93" name="Shape 93"/>
        <p:cNvGrpSpPr/>
        <p:nvPr/>
      </p:nvGrpSpPr>
      <p:grpSpPr>
        <a:xfrm>
          <a:off x="0" y="0"/>
          <a:ext cx="0" cy="0"/>
          <a:chOff x="0" y="0"/>
          <a:chExt cx="0" cy="0"/>
        </a:xfrm>
      </p:grpSpPr>
      <p:sp>
        <p:nvSpPr>
          <p:cNvPr id="94" name="Shape 94"/>
          <p:cNvSpPr txBox="1"/>
          <p:nvPr>
            <p:ph type="title"/>
          </p:nvPr>
        </p:nvSpPr>
        <p:spPr>
          <a:xfrm>
            <a:off x="311700" y="445025"/>
            <a:ext cx="8520600" cy="572700"/>
          </a:xfrm>
          <a:prstGeom prst="rect">
            <a:avLst/>
          </a:prstGeom>
        </p:spPr>
        <p:txBody>
          <a:bodyPr anchorCtr="0" anchor="t" bIns="91425" lIns="91425" rIns="91425" wrap="square" tIns="91425">
            <a:noAutofit/>
          </a:bodyPr>
          <a:lstStyle/>
          <a:p>
            <a:pPr lvl="0">
              <a:spcBef>
                <a:spcPts val="0"/>
              </a:spcBef>
              <a:buNone/>
            </a:pPr>
            <a:r>
              <a:rPr lang="pt-BR"/>
              <a:t>Poder Legislativo</a:t>
            </a:r>
          </a:p>
        </p:txBody>
      </p:sp>
      <p:sp>
        <p:nvSpPr>
          <p:cNvPr id="95" name="Shape 95"/>
          <p:cNvSpPr txBox="1"/>
          <p:nvPr>
            <p:ph idx="1" type="body"/>
          </p:nvPr>
        </p:nvSpPr>
        <p:spPr>
          <a:xfrm>
            <a:off x="311700" y="1152475"/>
            <a:ext cx="8520600" cy="3416400"/>
          </a:xfrm>
          <a:prstGeom prst="rect">
            <a:avLst/>
          </a:prstGeom>
        </p:spPr>
        <p:txBody>
          <a:bodyPr anchorCtr="0" anchor="t" bIns="91425" lIns="91425" rIns="91425" wrap="square" tIns="91425">
            <a:noAutofit/>
          </a:bodyPr>
          <a:lstStyle/>
          <a:p>
            <a:pPr lvl="0" rtl="0">
              <a:lnSpc>
                <a:spcPct val="100000"/>
              </a:lnSpc>
              <a:spcBef>
                <a:spcPts val="0"/>
              </a:spcBef>
              <a:spcAft>
                <a:spcPts val="0"/>
              </a:spcAft>
              <a:buClr>
                <a:srgbClr val="000000"/>
              </a:buClr>
              <a:buSzPct val="25000"/>
              <a:buFont typeface="Arial"/>
              <a:buNone/>
            </a:pPr>
            <a:r>
              <a:t/>
            </a:r>
            <a:endParaRPr sz="1400">
              <a:solidFill>
                <a:srgbClr val="000000"/>
              </a:solidFill>
              <a:latin typeface="Arial"/>
              <a:ea typeface="Arial"/>
              <a:cs typeface="Arial"/>
              <a:sym typeface="Arial"/>
            </a:endParaRPr>
          </a:p>
          <a:p>
            <a:pPr indent="-266700" lvl="0" marL="285750" rtl="0">
              <a:lnSpc>
                <a:spcPct val="100000"/>
              </a:lnSpc>
              <a:spcBef>
                <a:spcPts val="0"/>
              </a:spcBef>
              <a:spcAft>
                <a:spcPts val="0"/>
              </a:spcAft>
              <a:buClr>
                <a:schemeClr val="dk1"/>
              </a:buClr>
              <a:buSzPct val="100000"/>
              <a:buFont typeface="Arial"/>
              <a:buChar char="•"/>
            </a:pPr>
            <a:r>
              <a:rPr lang="pt-BR" sz="2000">
                <a:solidFill>
                  <a:schemeClr val="dk1"/>
                </a:solidFill>
                <a:latin typeface="Calibri"/>
                <a:ea typeface="Calibri"/>
                <a:cs typeface="Calibri"/>
                <a:sym typeface="Calibri"/>
              </a:rPr>
              <a:t>É o poder responsável primordialmente pela elaboração das leis: </a:t>
            </a:r>
            <a:r>
              <a:rPr b="1" lang="pt-BR" sz="2000">
                <a:solidFill>
                  <a:schemeClr val="dk1"/>
                </a:solidFill>
                <a:latin typeface="Calibri"/>
                <a:ea typeface="Calibri"/>
                <a:cs typeface="Calibri"/>
                <a:sym typeface="Calibri"/>
              </a:rPr>
              <a:t>sua função típica é legislar</a:t>
            </a:r>
            <a:r>
              <a:rPr lang="pt-BR" sz="2000">
                <a:solidFill>
                  <a:schemeClr val="dk1"/>
                </a:solidFill>
                <a:latin typeface="Calibri"/>
                <a:ea typeface="Calibri"/>
                <a:cs typeface="Calibri"/>
                <a:sym typeface="Calibri"/>
              </a:rPr>
              <a:t>.</a:t>
            </a:r>
          </a:p>
          <a:p>
            <a:pPr lvl="0" rtl="0">
              <a:lnSpc>
                <a:spcPct val="100000"/>
              </a:lnSpc>
              <a:spcBef>
                <a:spcPts val="0"/>
              </a:spcBef>
              <a:spcAft>
                <a:spcPts val="0"/>
              </a:spcAft>
              <a:buClr>
                <a:srgbClr val="000000"/>
              </a:buClr>
              <a:buSzPct val="25000"/>
              <a:buFont typeface="Arial"/>
              <a:buNone/>
            </a:pPr>
            <a:r>
              <a:t/>
            </a:r>
            <a:endParaRPr sz="2000">
              <a:solidFill>
                <a:schemeClr val="dk1"/>
              </a:solidFill>
              <a:latin typeface="Calibri"/>
              <a:ea typeface="Calibri"/>
              <a:cs typeface="Calibri"/>
              <a:sym typeface="Calibri"/>
            </a:endParaRPr>
          </a:p>
          <a:p>
            <a:pPr indent="-266700" lvl="0" marL="285750" rtl="0">
              <a:lnSpc>
                <a:spcPct val="100000"/>
              </a:lnSpc>
              <a:spcBef>
                <a:spcPts val="0"/>
              </a:spcBef>
              <a:spcAft>
                <a:spcPts val="0"/>
              </a:spcAft>
              <a:buClr>
                <a:schemeClr val="dk1"/>
              </a:buClr>
              <a:buSzPct val="100000"/>
              <a:buFont typeface="Arial"/>
              <a:buChar char="•"/>
            </a:pPr>
            <a:r>
              <a:rPr lang="pt-BR" sz="2000">
                <a:solidFill>
                  <a:schemeClr val="dk1"/>
                </a:solidFill>
                <a:latin typeface="Calibri"/>
                <a:ea typeface="Calibri"/>
                <a:cs typeface="Calibri"/>
                <a:sym typeface="Calibri"/>
              </a:rPr>
              <a:t>No Brasil, a nível federal, adotamos o sistema </a:t>
            </a:r>
            <a:r>
              <a:rPr b="1" lang="pt-BR" sz="2000">
                <a:solidFill>
                  <a:schemeClr val="dk1"/>
                </a:solidFill>
                <a:latin typeface="Calibri"/>
                <a:ea typeface="Calibri"/>
                <a:cs typeface="Calibri"/>
                <a:sym typeface="Calibri"/>
              </a:rPr>
              <a:t>bicameral</a:t>
            </a:r>
            <a:r>
              <a:rPr lang="pt-BR" sz="2000">
                <a:solidFill>
                  <a:schemeClr val="dk1"/>
                </a:solidFill>
                <a:latin typeface="Calibri"/>
                <a:ea typeface="Calibri"/>
                <a:cs typeface="Calibri"/>
                <a:sym typeface="Calibri"/>
              </a:rPr>
              <a:t>. </a:t>
            </a:r>
          </a:p>
          <a:p>
            <a:pPr indent="457200" lvl="0" rtl="0">
              <a:lnSpc>
                <a:spcPct val="100000"/>
              </a:lnSpc>
              <a:spcBef>
                <a:spcPts val="0"/>
              </a:spcBef>
              <a:spcAft>
                <a:spcPts val="0"/>
              </a:spcAft>
              <a:buNone/>
            </a:pPr>
            <a:r>
              <a:rPr lang="pt-BR" sz="2000">
                <a:solidFill>
                  <a:schemeClr val="dk1"/>
                </a:solidFill>
                <a:latin typeface="Calibri"/>
                <a:ea typeface="Calibri"/>
                <a:cs typeface="Calibri"/>
                <a:sym typeface="Calibri"/>
              </a:rPr>
              <a:t>A função legislativa de competência da União é exercida pelo C</a:t>
            </a:r>
            <a:r>
              <a:rPr b="1" lang="pt-BR" sz="2000">
                <a:solidFill>
                  <a:schemeClr val="dk1"/>
                </a:solidFill>
                <a:latin typeface="Calibri"/>
                <a:ea typeface="Calibri"/>
                <a:cs typeface="Calibri"/>
                <a:sym typeface="Calibri"/>
              </a:rPr>
              <a:t>ongresso Nacional</a:t>
            </a:r>
            <a:r>
              <a:rPr lang="pt-BR" sz="2000">
                <a:solidFill>
                  <a:schemeClr val="dk1"/>
                </a:solidFill>
                <a:latin typeface="Calibri"/>
                <a:ea typeface="Calibri"/>
                <a:cs typeface="Calibri"/>
                <a:sym typeface="Calibri"/>
              </a:rPr>
              <a:t>, que se compõe da </a:t>
            </a:r>
            <a:r>
              <a:rPr b="1" lang="pt-BR" sz="2000">
                <a:solidFill>
                  <a:schemeClr val="dk1"/>
                </a:solidFill>
                <a:latin typeface="Calibri"/>
                <a:ea typeface="Calibri"/>
                <a:cs typeface="Calibri"/>
                <a:sym typeface="Calibri"/>
              </a:rPr>
              <a:t>Câmara dos Deputados</a:t>
            </a:r>
            <a:r>
              <a:rPr lang="pt-BR" sz="2000">
                <a:solidFill>
                  <a:schemeClr val="dk1"/>
                </a:solidFill>
                <a:latin typeface="Calibri"/>
                <a:ea typeface="Calibri"/>
                <a:cs typeface="Calibri"/>
                <a:sym typeface="Calibri"/>
              </a:rPr>
              <a:t> e do </a:t>
            </a:r>
            <a:r>
              <a:rPr b="1" lang="pt-BR" sz="2000">
                <a:solidFill>
                  <a:schemeClr val="dk1"/>
                </a:solidFill>
                <a:latin typeface="Calibri"/>
                <a:ea typeface="Calibri"/>
                <a:cs typeface="Calibri"/>
                <a:sym typeface="Calibri"/>
              </a:rPr>
              <a:t>Senado Federal.</a:t>
            </a:r>
          </a:p>
          <a:p>
            <a:pPr lvl="0" rtl="0">
              <a:lnSpc>
                <a:spcPct val="100000"/>
              </a:lnSpc>
              <a:spcBef>
                <a:spcPts val="0"/>
              </a:spcBef>
              <a:spcAft>
                <a:spcPts val="0"/>
              </a:spcAft>
              <a:buNone/>
            </a:pPr>
            <a:r>
              <a:t/>
            </a:r>
            <a:endParaRPr b="1" sz="2000">
              <a:solidFill>
                <a:schemeClr val="dk1"/>
              </a:solidFill>
              <a:latin typeface="Calibri"/>
              <a:ea typeface="Calibri"/>
              <a:cs typeface="Calibri"/>
              <a:sym typeface="Calibri"/>
            </a:endParaRPr>
          </a:p>
          <a:p>
            <a:pPr indent="-254000" lvl="0" marL="285750" rtl="0">
              <a:lnSpc>
                <a:spcPct val="100000"/>
              </a:lnSpc>
              <a:spcBef>
                <a:spcPts val="0"/>
              </a:spcBef>
              <a:spcAft>
                <a:spcPts val="0"/>
              </a:spcAft>
              <a:buClr>
                <a:schemeClr val="dk1"/>
              </a:buClr>
              <a:buSzPct val="100000"/>
              <a:buFont typeface="Calibri"/>
              <a:buChar char="•"/>
            </a:pPr>
            <a:r>
              <a:rPr b="1" lang="pt-BR">
                <a:solidFill>
                  <a:schemeClr val="dk1"/>
                </a:solidFill>
                <a:latin typeface="Calibri"/>
                <a:ea typeface="Calibri"/>
                <a:cs typeface="Calibri"/>
                <a:sym typeface="Calibri"/>
              </a:rPr>
              <a:t>Na esfera estadual e municipal, o sistema é unicameral.</a:t>
            </a:r>
          </a:p>
          <a:p>
            <a:pPr indent="457200" lvl="0" rtl="0">
              <a:lnSpc>
                <a:spcPct val="100000"/>
              </a:lnSpc>
              <a:spcBef>
                <a:spcPts val="0"/>
              </a:spcBef>
              <a:spcAft>
                <a:spcPts val="0"/>
              </a:spcAft>
              <a:buNone/>
            </a:pPr>
            <a:r>
              <a:rPr b="1" lang="pt-BR">
                <a:solidFill>
                  <a:schemeClr val="dk1"/>
                </a:solidFill>
                <a:latin typeface="Calibri"/>
                <a:ea typeface="Calibri"/>
                <a:cs typeface="Calibri"/>
                <a:sym typeface="Calibri"/>
              </a:rPr>
              <a:t>No estado: Assembléia Legislativa do Estado</a:t>
            </a:r>
          </a:p>
          <a:p>
            <a:pPr indent="457200" lvl="0" rtl="0">
              <a:lnSpc>
                <a:spcPct val="100000"/>
              </a:lnSpc>
              <a:spcBef>
                <a:spcPts val="0"/>
              </a:spcBef>
              <a:spcAft>
                <a:spcPts val="0"/>
              </a:spcAft>
              <a:buNone/>
            </a:pPr>
            <a:r>
              <a:rPr b="1" lang="pt-BR">
                <a:solidFill>
                  <a:schemeClr val="dk1"/>
                </a:solidFill>
                <a:latin typeface="Calibri"/>
                <a:ea typeface="Calibri"/>
                <a:cs typeface="Calibri"/>
                <a:sym typeface="Calibri"/>
              </a:rPr>
              <a:t>No município: Câmara dos Vereadores</a:t>
            </a: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32001"/>
        </a:solidFill>
      </p:bgPr>
    </p:bg>
    <p:spTree>
      <p:nvGrpSpPr>
        <p:cNvPr id="99" name="Shape 99"/>
        <p:cNvGrpSpPr/>
        <p:nvPr/>
      </p:nvGrpSpPr>
      <p:grpSpPr>
        <a:xfrm>
          <a:off x="0" y="0"/>
          <a:ext cx="0" cy="0"/>
          <a:chOff x="0" y="0"/>
          <a:chExt cx="0" cy="0"/>
        </a:xfrm>
      </p:grpSpPr>
      <p:sp>
        <p:nvSpPr>
          <p:cNvPr id="100" name="Shape 100"/>
          <p:cNvSpPr txBox="1"/>
          <p:nvPr>
            <p:ph type="title"/>
          </p:nvPr>
        </p:nvSpPr>
        <p:spPr>
          <a:xfrm>
            <a:off x="311700" y="445025"/>
            <a:ext cx="8520600" cy="572700"/>
          </a:xfrm>
          <a:prstGeom prst="rect">
            <a:avLst/>
          </a:prstGeom>
        </p:spPr>
        <p:txBody>
          <a:bodyPr anchorCtr="0" anchor="t" bIns="91425" lIns="91425" rIns="91425" wrap="square" tIns="91425">
            <a:noAutofit/>
          </a:bodyPr>
          <a:lstStyle/>
          <a:p>
            <a:pPr lvl="0">
              <a:spcBef>
                <a:spcPts val="0"/>
              </a:spcBef>
              <a:buNone/>
            </a:pPr>
            <a:r>
              <a:rPr lang="pt-BR"/>
              <a:t>Congresso Nacional</a:t>
            </a:r>
          </a:p>
          <a:p>
            <a:pPr lvl="0" rtl="0">
              <a:spcBef>
                <a:spcPts val="0"/>
              </a:spcBef>
              <a:buNone/>
            </a:pPr>
            <a:r>
              <a:t/>
            </a:r>
            <a:endParaRPr/>
          </a:p>
        </p:txBody>
      </p:sp>
      <p:sp>
        <p:nvSpPr>
          <p:cNvPr id="101" name="Shape 101"/>
          <p:cNvSpPr txBox="1"/>
          <p:nvPr>
            <p:ph idx="1" type="body"/>
          </p:nvPr>
        </p:nvSpPr>
        <p:spPr>
          <a:xfrm>
            <a:off x="311700" y="1152475"/>
            <a:ext cx="8520600" cy="3416400"/>
          </a:xfrm>
          <a:prstGeom prst="rect">
            <a:avLst/>
          </a:prstGeom>
        </p:spPr>
        <p:txBody>
          <a:bodyPr anchorCtr="0" anchor="t" bIns="91425" lIns="91425" rIns="91425" wrap="square" tIns="91425">
            <a:noAutofit/>
          </a:bodyPr>
          <a:lstStyle/>
          <a:p>
            <a:pPr lvl="0" rtl="0">
              <a:lnSpc>
                <a:spcPct val="100000"/>
              </a:lnSpc>
              <a:spcBef>
                <a:spcPts val="0"/>
              </a:spcBef>
              <a:spcAft>
                <a:spcPts val="0"/>
              </a:spcAft>
              <a:buClr>
                <a:srgbClr val="000000"/>
              </a:buClr>
              <a:buSzPct val="25000"/>
              <a:buFont typeface="Arial"/>
              <a:buNone/>
            </a:pPr>
            <a:r>
              <a:rPr lang="pt-BR">
                <a:solidFill>
                  <a:schemeClr val="dk1"/>
                </a:solidFill>
                <a:latin typeface="Calibri"/>
                <a:ea typeface="Calibri"/>
                <a:cs typeface="Calibri"/>
                <a:sym typeface="Calibri"/>
              </a:rPr>
              <a:t>Exerce atribuições:</a:t>
            </a:r>
          </a:p>
          <a:p>
            <a:pPr lvl="0" rtl="0">
              <a:lnSpc>
                <a:spcPct val="100000"/>
              </a:lnSpc>
              <a:spcBef>
                <a:spcPts val="0"/>
              </a:spcBef>
              <a:spcAft>
                <a:spcPts val="0"/>
              </a:spcAft>
              <a:buClr>
                <a:srgbClr val="000000"/>
              </a:buClr>
              <a:buSzPct val="25000"/>
              <a:buFont typeface="Arial"/>
              <a:buNone/>
            </a:pPr>
            <a:r>
              <a:t/>
            </a:r>
            <a:endParaRPr>
              <a:solidFill>
                <a:schemeClr val="dk1"/>
              </a:solidFill>
              <a:latin typeface="Calibri"/>
              <a:ea typeface="Calibri"/>
              <a:cs typeface="Calibri"/>
              <a:sym typeface="Calibri"/>
            </a:endParaRPr>
          </a:p>
          <a:p>
            <a:pPr indent="-254000" lvl="0" marL="285750" rtl="0">
              <a:lnSpc>
                <a:spcPct val="100000"/>
              </a:lnSpc>
              <a:spcBef>
                <a:spcPts val="0"/>
              </a:spcBef>
              <a:spcAft>
                <a:spcPts val="0"/>
              </a:spcAft>
              <a:buClr>
                <a:schemeClr val="dk1"/>
              </a:buClr>
              <a:buSzPct val="100000"/>
              <a:buFont typeface="Arial"/>
              <a:buChar char="•"/>
            </a:pPr>
            <a:r>
              <a:rPr lang="pt-BR">
                <a:solidFill>
                  <a:schemeClr val="dk1"/>
                </a:solidFill>
                <a:latin typeface="Calibri"/>
                <a:ea typeface="Calibri"/>
                <a:cs typeface="Calibri"/>
                <a:sym typeface="Calibri"/>
              </a:rPr>
              <a:t> Legislativas;</a:t>
            </a:r>
          </a:p>
          <a:p>
            <a:pPr lvl="0" rtl="0">
              <a:lnSpc>
                <a:spcPct val="100000"/>
              </a:lnSpc>
              <a:spcBef>
                <a:spcPts val="0"/>
              </a:spcBef>
              <a:spcAft>
                <a:spcPts val="0"/>
              </a:spcAft>
              <a:buClr>
                <a:srgbClr val="000000"/>
              </a:buClr>
              <a:buSzPct val="25000"/>
              <a:buFont typeface="Arial"/>
              <a:buNone/>
            </a:pPr>
            <a:r>
              <a:t/>
            </a:r>
            <a:endParaRPr>
              <a:solidFill>
                <a:schemeClr val="dk1"/>
              </a:solidFill>
              <a:latin typeface="Calibri"/>
              <a:ea typeface="Calibri"/>
              <a:cs typeface="Calibri"/>
              <a:sym typeface="Calibri"/>
            </a:endParaRPr>
          </a:p>
          <a:p>
            <a:pPr indent="-254000" lvl="0" marL="285750" rtl="0">
              <a:lnSpc>
                <a:spcPct val="100000"/>
              </a:lnSpc>
              <a:spcBef>
                <a:spcPts val="0"/>
              </a:spcBef>
              <a:spcAft>
                <a:spcPts val="0"/>
              </a:spcAft>
              <a:buClr>
                <a:schemeClr val="dk1"/>
              </a:buClr>
              <a:buSzPct val="100000"/>
              <a:buFont typeface="Arial"/>
              <a:buChar char="•"/>
            </a:pPr>
            <a:r>
              <a:rPr lang="pt-BR">
                <a:solidFill>
                  <a:schemeClr val="dk1"/>
                </a:solidFill>
                <a:latin typeface="Calibri"/>
                <a:ea typeface="Calibri"/>
                <a:cs typeface="Calibri"/>
                <a:sym typeface="Calibri"/>
              </a:rPr>
              <a:t>Deliberativas;</a:t>
            </a:r>
          </a:p>
          <a:p>
            <a:pPr lvl="0" rtl="0">
              <a:lnSpc>
                <a:spcPct val="100000"/>
              </a:lnSpc>
              <a:spcBef>
                <a:spcPts val="0"/>
              </a:spcBef>
              <a:spcAft>
                <a:spcPts val="0"/>
              </a:spcAft>
              <a:buClr>
                <a:srgbClr val="000000"/>
              </a:buClr>
              <a:buSzPct val="25000"/>
              <a:buFont typeface="Arial"/>
              <a:buNone/>
            </a:pPr>
            <a:r>
              <a:t/>
            </a:r>
            <a:endParaRPr>
              <a:solidFill>
                <a:schemeClr val="dk1"/>
              </a:solidFill>
              <a:latin typeface="Calibri"/>
              <a:ea typeface="Calibri"/>
              <a:cs typeface="Calibri"/>
              <a:sym typeface="Calibri"/>
            </a:endParaRPr>
          </a:p>
          <a:p>
            <a:pPr indent="-254000" lvl="0" marL="285750" rtl="0">
              <a:lnSpc>
                <a:spcPct val="100000"/>
              </a:lnSpc>
              <a:spcBef>
                <a:spcPts val="0"/>
              </a:spcBef>
              <a:spcAft>
                <a:spcPts val="0"/>
              </a:spcAft>
              <a:buClr>
                <a:schemeClr val="dk1"/>
              </a:buClr>
              <a:buSzPct val="100000"/>
              <a:buFont typeface="Arial"/>
              <a:buChar char="•"/>
            </a:pPr>
            <a:r>
              <a:rPr lang="pt-BR">
                <a:solidFill>
                  <a:schemeClr val="dk1"/>
                </a:solidFill>
                <a:latin typeface="Calibri"/>
                <a:ea typeface="Calibri"/>
                <a:cs typeface="Calibri"/>
                <a:sym typeface="Calibri"/>
              </a:rPr>
              <a:t>Fiscalização e controle dos atos do Poder Executivo;</a:t>
            </a:r>
          </a:p>
          <a:p>
            <a:pPr lvl="0" rtl="0">
              <a:lnSpc>
                <a:spcPct val="100000"/>
              </a:lnSpc>
              <a:spcBef>
                <a:spcPts val="0"/>
              </a:spcBef>
              <a:spcAft>
                <a:spcPts val="0"/>
              </a:spcAft>
              <a:buClr>
                <a:srgbClr val="000000"/>
              </a:buClr>
              <a:buSzPct val="25000"/>
              <a:buFont typeface="Arial"/>
              <a:buNone/>
            </a:pPr>
            <a:r>
              <a:t/>
            </a:r>
            <a:endParaRPr>
              <a:solidFill>
                <a:schemeClr val="dk1"/>
              </a:solidFill>
              <a:latin typeface="Calibri"/>
              <a:ea typeface="Calibri"/>
              <a:cs typeface="Calibri"/>
              <a:sym typeface="Calibri"/>
            </a:endParaRPr>
          </a:p>
          <a:p>
            <a:pPr indent="-254000" lvl="0" marL="285750" rtl="0">
              <a:lnSpc>
                <a:spcPct val="100000"/>
              </a:lnSpc>
              <a:spcBef>
                <a:spcPts val="0"/>
              </a:spcBef>
              <a:spcAft>
                <a:spcPts val="0"/>
              </a:spcAft>
              <a:buClr>
                <a:schemeClr val="dk1"/>
              </a:buClr>
              <a:buSzPct val="100000"/>
              <a:buFont typeface="Arial"/>
              <a:buChar char="•"/>
            </a:pPr>
            <a:r>
              <a:rPr lang="pt-BR">
                <a:solidFill>
                  <a:schemeClr val="dk1"/>
                </a:solidFill>
                <a:latin typeface="Calibri"/>
                <a:ea typeface="Calibri"/>
                <a:cs typeface="Calibri"/>
                <a:sym typeface="Calibri"/>
              </a:rPr>
              <a:t>Julgamento de crime de responsabilidade.</a:t>
            </a: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32001"/>
        </a:solidFill>
      </p:bgPr>
    </p:bg>
    <p:spTree>
      <p:nvGrpSpPr>
        <p:cNvPr id="105" name="Shape 105"/>
        <p:cNvGrpSpPr/>
        <p:nvPr/>
      </p:nvGrpSpPr>
      <p:grpSpPr>
        <a:xfrm>
          <a:off x="0" y="0"/>
          <a:ext cx="0" cy="0"/>
          <a:chOff x="0" y="0"/>
          <a:chExt cx="0" cy="0"/>
        </a:xfrm>
      </p:grpSpPr>
      <p:sp>
        <p:nvSpPr>
          <p:cNvPr id="106" name="Shape 106"/>
          <p:cNvSpPr txBox="1"/>
          <p:nvPr>
            <p:ph type="title"/>
          </p:nvPr>
        </p:nvSpPr>
        <p:spPr>
          <a:xfrm>
            <a:off x="311700" y="445025"/>
            <a:ext cx="8520600" cy="572700"/>
          </a:xfrm>
          <a:prstGeom prst="rect">
            <a:avLst/>
          </a:prstGeom>
        </p:spPr>
        <p:txBody>
          <a:bodyPr anchorCtr="0" anchor="t" bIns="91425" lIns="91425" rIns="91425" wrap="square" tIns="91425">
            <a:noAutofit/>
          </a:bodyPr>
          <a:lstStyle/>
          <a:p>
            <a:pPr lvl="0">
              <a:spcBef>
                <a:spcPts val="0"/>
              </a:spcBef>
              <a:buNone/>
            </a:pPr>
            <a:r>
              <a:rPr lang="pt-BR"/>
              <a:t>Câmara dos Deputados</a:t>
            </a:r>
          </a:p>
        </p:txBody>
      </p:sp>
      <p:sp>
        <p:nvSpPr>
          <p:cNvPr id="107" name="Shape 107"/>
          <p:cNvSpPr txBox="1"/>
          <p:nvPr>
            <p:ph idx="1" type="body"/>
          </p:nvPr>
        </p:nvSpPr>
        <p:spPr>
          <a:xfrm>
            <a:off x="311700" y="1152475"/>
            <a:ext cx="8520600" cy="3416400"/>
          </a:xfrm>
          <a:prstGeom prst="rect">
            <a:avLst/>
          </a:prstGeom>
        </p:spPr>
        <p:txBody>
          <a:bodyPr anchorCtr="0" anchor="t" bIns="91425" lIns="91425" rIns="91425" wrap="square" tIns="91425">
            <a:noAutofit/>
          </a:bodyPr>
          <a:lstStyle/>
          <a:p>
            <a:pPr indent="228600" lvl="0" rtl="0" algn="just">
              <a:spcBef>
                <a:spcPts val="0"/>
              </a:spcBef>
              <a:spcAft>
                <a:spcPts val="0"/>
              </a:spcAft>
              <a:buNone/>
            </a:pPr>
            <a:r>
              <a:rPr lang="pt-BR" sz="1500">
                <a:solidFill>
                  <a:srgbClr val="FFFFFF"/>
                </a:solidFill>
                <a:latin typeface="Arial"/>
                <a:ea typeface="Arial"/>
                <a:cs typeface="Arial"/>
                <a:sym typeface="Arial"/>
              </a:rPr>
              <a:t>Art. 45, CF/88. A Câmara dos Deputados compõe-se de representantes do povo, eleitos, pelo sistema proporcional, em cada Estado, em cada Território e no Distrito Federal.</a:t>
            </a:r>
          </a:p>
          <a:p>
            <a:pPr indent="158750" lvl="0" rtl="0" algn="just">
              <a:spcBef>
                <a:spcPts val="0"/>
              </a:spcBef>
              <a:spcAft>
                <a:spcPts val="0"/>
              </a:spcAft>
              <a:buClr>
                <a:srgbClr val="000000"/>
              </a:buClr>
              <a:buSzPct val="73333"/>
              <a:buFont typeface="Arial"/>
              <a:buNone/>
            </a:pPr>
            <a:r>
              <a:t/>
            </a:r>
            <a:endParaRPr sz="1500">
              <a:solidFill>
                <a:srgbClr val="FFFFFF"/>
              </a:solidFill>
              <a:latin typeface="Arial"/>
              <a:ea typeface="Arial"/>
              <a:cs typeface="Arial"/>
              <a:sym typeface="Arial"/>
            </a:endParaRPr>
          </a:p>
          <a:p>
            <a:pPr indent="158750" lvl="0" rtl="0" algn="just">
              <a:spcBef>
                <a:spcPts val="0"/>
              </a:spcBef>
              <a:spcAft>
                <a:spcPts val="0"/>
              </a:spcAft>
              <a:buClr>
                <a:srgbClr val="000000"/>
              </a:buClr>
              <a:buSzPct val="73333"/>
              <a:buFont typeface="Arial"/>
              <a:buNone/>
            </a:pPr>
            <a:r>
              <a:rPr lang="pt-BR" sz="1500">
                <a:solidFill>
                  <a:srgbClr val="FFFFFF"/>
                </a:solidFill>
                <a:latin typeface="Arial"/>
                <a:ea typeface="Arial"/>
                <a:cs typeface="Arial"/>
                <a:sym typeface="Arial"/>
              </a:rPr>
              <a:t>§ 1º O número total de Deputados, bem como a representação por Estado e pelo Distrito Federal, será estabelecido por lei complementar, </a:t>
            </a:r>
            <a:r>
              <a:rPr lang="pt-BR" sz="1500" u="sng">
                <a:solidFill>
                  <a:srgbClr val="FFFFFF"/>
                </a:solidFill>
                <a:latin typeface="Arial"/>
                <a:ea typeface="Arial"/>
                <a:cs typeface="Arial"/>
                <a:sym typeface="Arial"/>
              </a:rPr>
              <a:t>proporcionalmente à população</a:t>
            </a:r>
            <a:r>
              <a:rPr lang="pt-BR" sz="1500">
                <a:solidFill>
                  <a:srgbClr val="FFFFFF"/>
                </a:solidFill>
                <a:latin typeface="Arial"/>
                <a:ea typeface="Arial"/>
                <a:cs typeface="Arial"/>
                <a:sym typeface="Arial"/>
              </a:rPr>
              <a:t>, procedendo-se aos ajustes necessários, no ano anterior às eleições, para que nenhuma daquelas unidades da Federação tenha </a:t>
            </a:r>
            <a:r>
              <a:rPr lang="pt-BR" sz="1500" u="sng">
                <a:solidFill>
                  <a:srgbClr val="FFFFFF"/>
                </a:solidFill>
                <a:latin typeface="Arial"/>
                <a:ea typeface="Arial"/>
                <a:cs typeface="Arial"/>
                <a:sym typeface="Arial"/>
              </a:rPr>
              <a:t>menos de oito ou mais de setenta Deputados</a:t>
            </a:r>
            <a:r>
              <a:rPr lang="pt-BR" sz="1500">
                <a:solidFill>
                  <a:srgbClr val="FFFFFF"/>
                </a:solidFill>
                <a:latin typeface="Arial"/>
                <a:ea typeface="Arial"/>
                <a:cs typeface="Arial"/>
                <a:sym typeface="Arial"/>
              </a:rPr>
              <a:t>.</a:t>
            </a:r>
          </a:p>
          <a:p>
            <a:pPr indent="457200" lvl="0" rtl="0" algn="just">
              <a:lnSpc>
                <a:spcPct val="100000"/>
              </a:lnSpc>
              <a:spcBef>
                <a:spcPts val="0"/>
              </a:spcBef>
              <a:spcAft>
                <a:spcPts val="0"/>
              </a:spcAft>
              <a:buNone/>
            </a:pPr>
            <a:r>
              <a:t/>
            </a:r>
            <a:endParaRPr>
              <a:solidFill>
                <a:schemeClr val="dk1"/>
              </a:solidFill>
              <a:latin typeface="Calibri"/>
              <a:ea typeface="Calibri"/>
              <a:cs typeface="Calibri"/>
              <a:sym typeface="Calibri"/>
            </a:endParaRPr>
          </a:p>
          <a:p>
            <a:pPr lvl="0" rtl="0" algn="just">
              <a:lnSpc>
                <a:spcPct val="100000"/>
              </a:lnSpc>
              <a:spcBef>
                <a:spcPts val="0"/>
              </a:spcBef>
              <a:spcAft>
                <a:spcPts val="0"/>
              </a:spcAft>
              <a:buNone/>
            </a:pPr>
            <a:r>
              <a:rPr lang="pt-BR">
                <a:solidFill>
                  <a:schemeClr val="dk1"/>
                </a:solidFill>
                <a:latin typeface="Calibri"/>
                <a:ea typeface="Calibri"/>
                <a:cs typeface="Calibri"/>
                <a:sym typeface="Calibri"/>
              </a:rPr>
              <a:t>	Formalmente, a Câmara dos Deputados goza de certa primazia relativamente à iniciativa legislativa, pois é perante ela que o Presidente da República, o Supremo Tribunal Federal, os Tribunais Superiores e os cidadãos promovem a iniciativa do processo de elaboração de leis.</a:t>
            </a:r>
          </a:p>
          <a:p>
            <a:pPr lvl="0" rtl="0" algn="just">
              <a:lnSpc>
                <a:spcPct val="100000"/>
              </a:lnSpc>
              <a:spcBef>
                <a:spcPts val="0"/>
              </a:spcBef>
              <a:spcAft>
                <a:spcPts val="0"/>
              </a:spcAft>
              <a:buNone/>
            </a:pPr>
            <a:r>
              <a:t/>
            </a:r>
            <a:endParaRPr>
              <a:solidFill>
                <a:schemeClr val="dk1"/>
              </a:solidFill>
              <a:latin typeface="Calibri"/>
              <a:ea typeface="Calibri"/>
              <a:cs typeface="Calibri"/>
              <a:sym typeface="Calibri"/>
            </a:endParaRPr>
          </a:p>
          <a:p>
            <a:pPr indent="158750" lvl="0" rtl="0" algn="just">
              <a:spcBef>
                <a:spcPts val="0"/>
              </a:spcBef>
              <a:spcAft>
                <a:spcPts val="0"/>
              </a:spcAft>
              <a:buClr>
                <a:srgbClr val="000000"/>
              </a:buClr>
              <a:buSzPct val="73333"/>
              <a:buFont typeface="Arial"/>
              <a:buNone/>
            </a:pPr>
            <a:r>
              <a:t/>
            </a:r>
            <a:endParaRPr sz="1500">
              <a:solidFill>
                <a:srgbClr val="FFFFFF"/>
              </a:solidFill>
              <a:latin typeface="Arial"/>
              <a:ea typeface="Arial"/>
              <a:cs typeface="Arial"/>
              <a:sym typeface="Arial"/>
            </a:endParaRPr>
          </a:p>
          <a:p>
            <a:pPr lvl="0" rtl="0" algn="just">
              <a:lnSpc>
                <a:spcPct val="100000"/>
              </a:lnSpc>
              <a:spcBef>
                <a:spcPts val="0"/>
              </a:spcBef>
              <a:spcAft>
                <a:spcPts val="0"/>
              </a:spcAft>
              <a:buClr>
                <a:srgbClr val="000000"/>
              </a:buClr>
              <a:buSzPct val="25000"/>
              <a:buFont typeface="Arial"/>
              <a:buNone/>
            </a:pPr>
            <a:r>
              <a:t/>
            </a:r>
            <a:endParaRPr>
              <a:solidFill>
                <a:schemeClr val="dk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xmlns:r="http://schemas.openxmlformats.org/officeDocument/2006/relationships" name="Slate">
  <a:themeElements>
    <a:clrScheme name="Slate">
      <a:dk1>
        <a:srgbClr val="FFFFFF"/>
      </a:dk1>
      <a:lt1>
        <a:srgbClr val="37474F"/>
      </a:lt1>
      <a:dk2>
        <a:srgbClr val="9E9E9E"/>
      </a:dk2>
      <a:lt2>
        <a:srgbClr val="E0E0E0"/>
      </a:lt2>
      <a:accent1>
        <a:srgbClr val="616161"/>
      </a:accent1>
      <a:accent2>
        <a:srgbClr val="78909C"/>
      </a:accent2>
      <a:accent3>
        <a:srgbClr val="CACACA"/>
      </a:accent3>
      <a:accent4>
        <a:srgbClr val="64FFDA"/>
      </a:accent4>
      <a:accent5>
        <a:srgbClr val="FFD966"/>
      </a:accent5>
      <a:accent6>
        <a:srgbClr val="F5F5F5"/>
      </a:accent6>
      <a:hlink>
        <a:srgbClr val="FFD966"/>
      </a:hlink>
      <a:folHlink>
        <a:srgbClr val="FFD966"/>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