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8" r:id="rId12"/>
    <p:sldId id="269" r:id="rId13"/>
    <p:sldId id="266" r:id="rId14"/>
    <p:sldId id="26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2AFAA-4CCB-4FC3-A7AB-29BF67CB1F31}" v="14" dt="2020-05-07T00:27:00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Gabriel Rodriguez" userId="71f0ee93cd9cea98" providerId="LiveId" clId="{0E42AFAA-4CCB-4FC3-A7AB-29BF67CB1F31}"/>
    <pc:docChg chg="undo custSel addSld modSld sldOrd">
      <pc:chgData name="Victor Gabriel Rodriguez" userId="71f0ee93cd9cea98" providerId="LiveId" clId="{0E42AFAA-4CCB-4FC3-A7AB-29BF67CB1F31}" dt="2020-05-07T00:27:00.105" v="331" actId="207"/>
      <pc:docMkLst>
        <pc:docMk/>
      </pc:docMkLst>
      <pc:sldChg chg="modSp mod ord">
        <pc:chgData name="Victor Gabriel Rodriguez" userId="71f0ee93cd9cea98" providerId="LiveId" clId="{0E42AFAA-4CCB-4FC3-A7AB-29BF67CB1F31}" dt="2020-05-07T00:27:00.105" v="331" actId="207"/>
        <pc:sldMkLst>
          <pc:docMk/>
          <pc:sldMk cId="412267991" sldId="263"/>
        </pc:sldMkLst>
        <pc:spChg chg="mod">
          <ac:chgData name="Victor Gabriel Rodriguez" userId="71f0ee93cd9cea98" providerId="LiveId" clId="{0E42AFAA-4CCB-4FC3-A7AB-29BF67CB1F31}" dt="2020-05-07T00:20:22.429" v="131" actId="20577"/>
          <ac:spMkLst>
            <pc:docMk/>
            <pc:sldMk cId="412267991" sldId="263"/>
            <ac:spMk id="2" creationId="{5CD9CF28-3957-46BE-9194-902257D1820E}"/>
          </ac:spMkLst>
        </pc:spChg>
        <pc:spChg chg="mod">
          <ac:chgData name="Victor Gabriel Rodriguez" userId="71f0ee93cd9cea98" providerId="LiveId" clId="{0E42AFAA-4CCB-4FC3-A7AB-29BF67CB1F31}" dt="2020-05-07T00:27:00.105" v="331" actId="207"/>
          <ac:spMkLst>
            <pc:docMk/>
            <pc:sldMk cId="412267991" sldId="263"/>
            <ac:spMk id="3" creationId="{14412C86-43FF-4D23-AD6A-C2C98B6897CB}"/>
          </ac:spMkLst>
        </pc:spChg>
      </pc:sldChg>
      <pc:sldChg chg="modSp add mod">
        <pc:chgData name="Victor Gabriel Rodriguez" userId="71f0ee93cd9cea98" providerId="LiveId" clId="{0E42AFAA-4CCB-4FC3-A7AB-29BF67CB1F31}" dt="2020-05-07T00:26:49.732" v="330" actId="207"/>
        <pc:sldMkLst>
          <pc:docMk/>
          <pc:sldMk cId="4106699072" sldId="266"/>
        </pc:sldMkLst>
        <pc:spChg chg="mod">
          <ac:chgData name="Victor Gabriel Rodriguez" userId="71f0ee93cd9cea98" providerId="LiveId" clId="{0E42AFAA-4CCB-4FC3-A7AB-29BF67CB1F31}" dt="2020-05-07T00:18:55.205" v="78" actId="20577"/>
          <ac:spMkLst>
            <pc:docMk/>
            <pc:sldMk cId="4106699072" sldId="266"/>
            <ac:spMk id="2" creationId="{5CD9CF28-3957-46BE-9194-902257D1820E}"/>
          </ac:spMkLst>
        </pc:spChg>
        <pc:spChg chg="mod">
          <ac:chgData name="Victor Gabriel Rodriguez" userId="71f0ee93cd9cea98" providerId="LiveId" clId="{0E42AFAA-4CCB-4FC3-A7AB-29BF67CB1F31}" dt="2020-05-07T00:26:49.732" v="330" actId="207"/>
          <ac:spMkLst>
            <pc:docMk/>
            <pc:sldMk cId="4106699072" sldId="266"/>
            <ac:spMk id="3" creationId="{14412C86-43FF-4D23-AD6A-C2C98B6897CB}"/>
          </ac:spMkLst>
        </pc:spChg>
      </pc:sldChg>
      <pc:sldChg chg="modSp add">
        <pc:chgData name="Victor Gabriel Rodriguez" userId="71f0ee93cd9cea98" providerId="LiveId" clId="{0E42AFAA-4CCB-4FC3-A7AB-29BF67CB1F31}" dt="2020-05-07T00:26:04.331" v="327" actId="207"/>
        <pc:sldMkLst>
          <pc:docMk/>
          <pc:sldMk cId="2524169387" sldId="267"/>
        </pc:sldMkLst>
        <pc:spChg chg="mod">
          <ac:chgData name="Victor Gabriel Rodriguez" userId="71f0ee93cd9cea98" providerId="LiveId" clId="{0E42AFAA-4CCB-4FC3-A7AB-29BF67CB1F31}" dt="2020-05-07T00:26:04.331" v="327" actId="207"/>
          <ac:spMkLst>
            <pc:docMk/>
            <pc:sldMk cId="2524169387" sldId="267"/>
            <ac:spMk id="3" creationId="{14412C86-43FF-4D23-AD6A-C2C98B6897CB}"/>
          </ac:spMkLst>
        </pc:spChg>
      </pc:sldChg>
      <pc:sldChg chg="modSp add mod">
        <pc:chgData name="Victor Gabriel Rodriguez" userId="71f0ee93cd9cea98" providerId="LiveId" clId="{0E42AFAA-4CCB-4FC3-A7AB-29BF67CB1F31}" dt="2020-05-07T00:26:27.035" v="328" actId="207"/>
        <pc:sldMkLst>
          <pc:docMk/>
          <pc:sldMk cId="3676250604" sldId="268"/>
        </pc:sldMkLst>
        <pc:spChg chg="mod">
          <ac:chgData name="Victor Gabriel Rodriguez" userId="71f0ee93cd9cea98" providerId="LiveId" clId="{0E42AFAA-4CCB-4FC3-A7AB-29BF67CB1F31}" dt="2020-05-07T00:23:15.690" v="227" actId="20577"/>
          <ac:spMkLst>
            <pc:docMk/>
            <pc:sldMk cId="3676250604" sldId="268"/>
            <ac:spMk id="2" creationId="{5CD9CF28-3957-46BE-9194-902257D1820E}"/>
          </ac:spMkLst>
        </pc:spChg>
        <pc:spChg chg="mod">
          <ac:chgData name="Victor Gabriel Rodriguez" userId="71f0ee93cd9cea98" providerId="LiveId" clId="{0E42AFAA-4CCB-4FC3-A7AB-29BF67CB1F31}" dt="2020-05-07T00:26:27.035" v="328" actId="207"/>
          <ac:spMkLst>
            <pc:docMk/>
            <pc:sldMk cId="3676250604" sldId="268"/>
            <ac:spMk id="3" creationId="{14412C86-43FF-4D23-AD6A-C2C98B6897CB}"/>
          </ac:spMkLst>
        </pc:spChg>
      </pc:sldChg>
      <pc:sldChg chg="modSp add mod">
        <pc:chgData name="Victor Gabriel Rodriguez" userId="71f0ee93cd9cea98" providerId="LiveId" clId="{0E42AFAA-4CCB-4FC3-A7AB-29BF67CB1F31}" dt="2020-05-07T00:26:40.204" v="329" actId="207"/>
        <pc:sldMkLst>
          <pc:docMk/>
          <pc:sldMk cId="15136418" sldId="269"/>
        </pc:sldMkLst>
        <pc:spChg chg="mod">
          <ac:chgData name="Victor Gabriel Rodriguez" userId="71f0ee93cd9cea98" providerId="LiveId" clId="{0E42AFAA-4CCB-4FC3-A7AB-29BF67CB1F31}" dt="2020-05-07T00:23:37.434" v="236" actId="20577"/>
          <ac:spMkLst>
            <pc:docMk/>
            <pc:sldMk cId="15136418" sldId="269"/>
            <ac:spMk id="2" creationId="{5CD9CF28-3957-46BE-9194-902257D1820E}"/>
          </ac:spMkLst>
        </pc:spChg>
        <pc:spChg chg="mod">
          <ac:chgData name="Victor Gabriel Rodriguez" userId="71f0ee93cd9cea98" providerId="LiveId" clId="{0E42AFAA-4CCB-4FC3-A7AB-29BF67CB1F31}" dt="2020-05-07T00:26:40.204" v="329" actId="207"/>
          <ac:spMkLst>
            <pc:docMk/>
            <pc:sldMk cId="15136418" sldId="269"/>
            <ac:spMk id="3" creationId="{14412C86-43FF-4D23-AD6A-C2C98B6897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BF025-0C31-4709-820A-C86CD96B4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95E8F8-5084-45EB-B5E1-8EAD6FCE9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CF3D62-A0D1-4106-9F68-B5DF7268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8D7A4F-BF9F-4644-AE4B-284990F6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998F8B-87A4-40F3-BC25-80E8D67C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32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CBA5FD-2366-41E8-B482-433F49166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BD8BB-C8E9-4106-861C-AE22F1501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B9D0B3-BD33-4B43-A8C8-08E9DBD2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60EF7D-1D0D-4FB6-A2E1-C4FAB18F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592A24-D388-4234-BCE9-9569639B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E889F8-FCBC-4A8A-AB0D-4979B5D59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07E303-45B6-43EA-AEAB-9996F04D2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43ADD1-3BED-45CC-B953-DFF8A26C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584CCD-0C80-454E-B5FC-655DA8CD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F9FC9C-46A9-4666-A88F-95F0A774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37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AEA1F-2C27-4B55-8E3C-9A422DE5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AF3F66-5161-42A9-8665-3F65B1B07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415CCF-0CDC-4387-9963-0042B721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C47C6E-15E7-473C-96CA-EF0C4B34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A59722-1B6F-4630-8D70-FBB6D36A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2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D537D-52F4-4C2A-9CB8-C150373C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FC5001-7763-4CD9-B7DD-F0B356553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13E291-E19D-4B18-B930-1BE435E8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36123D-E538-4E00-9803-A2E4B5D2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B4D838-C48A-4436-BDEB-2B57BE23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49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146694-A7F0-43F1-9A0F-948D57CF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C62F8D-26B4-4F0A-9C78-A430F3A0D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B56D51-702D-4E28-B6BC-51D19C592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40D6C0-F33C-419A-AF81-921F6D49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71735A-1898-49EF-B2C4-CC8CEA82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EA35FB-E7E6-4C9D-9023-C0A5D642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75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4FDC9-FF2D-4C05-BE13-6A8A02C3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13CD2D-6D1D-43D1-8BF4-34A697914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C0F306-CB89-4C9C-863E-1D2B19ED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2B525E-E1E6-48AA-89AB-3FE6625A4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D6575B-621B-48D5-A715-F9F525D9A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C528BB-0262-48BF-92C8-062A8374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2C384A5-84CD-42C0-B2A6-234B1750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CFED8AA-E1B8-48F9-9FD5-C2B9EEAE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93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6E233-1D4F-4508-9FF6-3BE974A2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B2DE3F-B60B-431F-86BE-180D894F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E870B3-4D57-4ECF-94B2-509D2202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B465B7-0D90-4A3B-B110-4775E3BE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16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487141-1E0E-4BD6-9C85-7C12E180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9CE1D1-F698-4CF8-B7A3-B2075194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30ED1C-6B4A-4CE4-9CDB-3482C265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3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FFA24-0FCA-41D9-AB41-5A338BD01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AE040A-3C6E-4050-B007-DCE73842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E58562-0711-49C3-A768-ABBC7253F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6BC6F3-1D5A-4375-92DB-6480B40E0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975C82-91F0-4B30-8710-EFCD516C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ED4502-6BFE-4BA9-BDF3-2974CF37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08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C6ACE-CFD5-4CF1-B896-25A9853C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0E2864A-BCDE-4A6D-BA0D-7B1B5BD6C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C40D79-504A-4D2B-BB22-41689958E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7899B4-5AB8-4F14-A08B-AA292475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B7DBB0-AB36-46F7-B41E-F16A97C2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6774A2-5F36-4E11-A7EF-929BDA0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83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5EEFF5C-B453-461D-965C-DE07B79D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C698B2-2C67-4D02-9C51-E8C86410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867096-0A1F-4665-8F4D-11E52B14D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9DAF-0013-450D-BA8B-2FDF30EDFA50}" type="datetimeFigureOut">
              <a:rPr lang="pt-BR" smtClean="0"/>
              <a:t>06/05/2020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0AF0B1-EE99-475E-91C5-4B1848C6E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959EAB-3E1D-4503-89CF-8089251DC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3D91-CF05-4CD1-B10A-746D578ECD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22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2FF28-AD17-4A6F-963D-F27904F11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EEB2BA-FCCC-436C-BB99-2A19625972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68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CF28-3957-46BE-9194-902257D1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Denunciação Caluniosa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12C86-43FF-4D23-AD6A-C2C98B6897C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339. Dar causa à instauração de investigação policial, de processo judicial, instauração de investigação administrativa, inquérito civil ou ação de improbidade administrativa contra alguém, imputando-lhe crime de que o sabe inocente: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dois a oito anos, e multa.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1º - A pena é aumentada de sexta parte, se o agente se serve de anonimato ou de nome suposto.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2º - A pena é diminuída de metade, se a imputação é de prática de contravenção.</a:t>
            </a:r>
          </a:p>
        </p:txBody>
      </p:sp>
    </p:spTree>
    <p:extLst>
      <p:ext uri="{BB962C8B-B14F-4D97-AF65-F5344CB8AC3E}">
        <p14:creationId xmlns:p14="http://schemas.microsoft.com/office/powerpoint/2010/main" val="252416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CF28-3957-46BE-9194-902257D1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Falsa comunicação de crime/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autoacusação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12C86-43FF-4D23-AD6A-C2C98B6897C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dirty="0"/>
              <a:t>Art. 340 - Provocar a ação de autoridade, comunicando-lhe a ocorrência de crime ou de contravenção que sabe não se ter verificado:</a:t>
            </a:r>
          </a:p>
          <a:p>
            <a:pPr marL="0" indent="0">
              <a:buNone/>
            </a:pPr>
            <a:r>
              <a:rPr lang="pt-BR" dirty="0"/>
              <a:t>Pena - detenção, de um a seis meses, ou multa.</a:t>
            </a:r>
          </a:p>
          <a:p>
            <a:pPr marL="0" indent="0">
              <a:buNone/>
            </a:pPr>
            <a:r>
              <a:rPr lang="pt-BR" dirty="0"/>
              <a:t>Art. 341 - Acusar-se, perante a autoridade, de crime inexistente ou praticado por outrem:</a:t>
            </a:r>
          </a:p>
          <a:p>
            <a:pPr marL="0" indent="0">
              <a:buNone/>
            </a:pPr>
            <a:r>
              <a:rPr lang="pt-BR" dirty="0"/>
              <a:t>Pena - detenção, de três meses a dois anos, ou multa.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5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CF28-3957-46BE-9194-902257D1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Calúnia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12C86-43FF-4D23-AD6A-C2C98B6897C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i="1" dirty="0"/>
          </a:p>
          <a:p>
            <a:pPr marL="0" indent="0">
              <a:buNone/>
            </a:pPr>
            <a:r>
              <a:rPr lang="pt-BR" b="1" dirty="0"/>
              <a:t>  Calúnia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Art. 138 - Caluniar alguém, imputando-lhe falsamente fato definido como crime: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Pena - detenção, de seis meses a dois anos, e multa.</a:t>
            </a:r>
          </a:p>
          <a:p>
            <a:pPr marL="0" indent="0">
              <a:buNone/>
            </a:pPr>
            <a:r>
              <a:rPr lang="pt-BR" dirty="0"/>
              <a:t>§ 1º - Na mesma pena incorre quem, sabendo falsa a imputação, a propala ou divulga.</a:t>
            </a:r>
          </a:p>
          <a:p>
            <a:pPr marL="0" indent="0">
              <a:buNone/>
            </a:pPr>
            <a:r>
              <a:rPr lang="pt-BR" dirty="0"/>
              <a:t>§ 2º - É punível a calúnia contra os mortos.</a:t>
            </a:r>
          </a:p>
          <a:p>
            <a:pPr marL="0" indent="0">
              <a:buNone/>
            </a:pPr>
            <a:r>
              <a:rPr lang="pt-BR" b="1" dirty="0"/>
              <a:t>Exceção da verdade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§ 3º - Admite-se a prova da verdade, salvo:</a:t>
            </a:r>
          </a:p>
          <a:p>
            <a:pPr marL="0" indent="0">
              <a:buNone/>
            </a:pPr>
            <a:r>
              <a:rPr lang="pt-BR" dirty="0"/>
              <a:t>I - se, constituindo o fato imputado crime de ação privada, o ofendido não foi condenado por sentença irrecorrível;</a:t>
            </a:r>
          </a:p>
          <a:p>
            <a:pPr marL="0" indent="0">
              <a:buNone/>
            </a:pPr>
            <a:r>
              <a:rPr lang="pt-BR" dirty="0"/>
              <a:t>II - se o fato é imputado a qualquer das pessoas indicadas no nº I do art. 141;</a:t>
            </a:r>
          </a:p>
          <a:p>
            <a:pPr marL="0" indent="0">
              <a:buNone/>
            </a:pPr>
            <a:r>
              <a:rPr lang="pt-BR" dirty="0"/>
              <a:t>III - se do crime imputado, embora de ação pública, o ofendido foi absolvido por sentença irrecorrível.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CF28-3957-46BE-9194-902257D1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de Improbidade Administrativa (8429/92)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12C86-43FF-4D23-AD6A-C2C98B6897C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/>
              <a:t>Art. 19. Constitui crime a representação por ato de improbidade contra agente público ou terceiro beneficiário, quando o autor da denúncia o sabe inocente.</a:t>
            </a:r>
          </a:p>
          <a:p>
            <a:r>
              <a:rPr lang="pt-BR" dirty="0"/>
              <a:t>Pena: detenção de seis a dez meses e multa.</a:t>
            </a:r>
          </a:p>
          <a:p>
            <a:r>
              <a:rPr lang="pt-BR" dirty="0"/>
              <a:t>Parágrafo único. Além da sanção penal, o denunciante está sujeito a indenizar o denunciado pelos danos materiais, morais ou à imagem que houver provocado.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9CF28-3957-46BE-9194-902257D1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Crime Organizado - Delação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12C86-43FF-4D23-AD6A-C2C98B6897C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Art. 19. Imputar falsamente, sob pretexto de colaboração com a Justiça, a prática de infração penal a pessoa que sabe ser inocente, ou revelar informações sobre a estrutura de organização criminosa que sabe inverídicas:</a:t>
            </a:r>
          </a:p>
          <a:p>
            <a:pPr marL="0" indent="0">
              <a:buNone/>
            </a:pPr>
            <a:r>
              <a:rPr lang="pt-BR" dirty="0"/>
              <a:t>Pena - reclusão, de 1 (um) a 4 (quatro) anos, e multa.</a:t>
            </a:r>
          </a:p>
          <a:p>
            <a:pPr algn="just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BF1B6-9BA7-499A-B9A4-789F08EB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Inquéritos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9E6CC2-8B84-4B05-8858-17A6912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fatos noticiados, vislumbra-se, em tese, a tipificação de delitos como os de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falsidade ideológica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299 do Código Penal),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coação no curso do processo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344 do CP),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advocacia administrativa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321 do CP),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prevaricação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(art. 319 do CP), obstrução de Justiça (art. 1º, § 2º, da Lei nº 12.850/2013),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corrupção passiva privilegiada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317, § 2º, do CP) ou mesmo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denunciação caluniosa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 339 do Código Penal), além de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crimes contra a honra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138 a 140 do CP).</a:t>
            </a:r>
          </a:p>
        </p:txBody>
      </p:sp>
    </p:spTree>
    <p:extLst>
      <p:ext uri="{BB962C8B-B14F-4D97-AF65-F5344CB8AC3E}">
        <p14:creationId xmlns:p14="http://schemas.microsoft.com/office/powerpoint/2010/main" val="351369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620F2-B1C0-44D0-B3C0-B7838B670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Falsidade Ideológica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4BC537-43C4-4E7E-848D-6EA3B0914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299 - Omitir, em documento público ou particular, declaração que dele devia constar, ou nele inserir ou fazer inserir declaração falsa ou diversa da que devia ser escrita, com o fim de prejudicar direito, criar obrigação ou alterar a verdade sobre fato juridicamente relevante: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um a cinco anos, e multa, se o documento é público, e reclusão de um a três anos, e multa, de quinhentos mil réis a cinco contos de réis, se o documento é particular.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Se o agente é funcionário público, e comete o crime prevalecendo-se do cargo, ou se a falsificação ou alteração é de assentamento de registro civil, aumenta-se a pena de sexta parte.</a:t>
            </a:r>
          </a:p>
        </p:txBody>
      </p:sp>
    </p:spTree>
    <p:extLst>
      <p:ext uri="{BB962C8B-B14F-4D97-AF65-F5344CB8AC3E}">
        <p14:creationId xmlns:p14="http://schemas.microsoft.com/office/powerpoint/2010/main" val="353099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8E8A4-55BC-496B-AC75-78DDF7CE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Corrupção Passiva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FB04A2-045C-442C-9356-53C744BD1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317 - Solicitar ou receber, para si ou para outrem, direta ou indiretamente, ainda que fora da função ou antes de assumi-la, mas em razão dela, vantagem indevida, ou aceitar promessa de tal vantagem: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– reclusão, de 2 (dois) a 12 (doze) anos, e multa.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1º - A pena é aumentada de um terço, se, em consequência da vantagem ou promessa, o funcionário retarda ou deixa de praticar qualquer ato de ofício ou o pratica infringindo dever funcional. </a:t>
            </a: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2º - Se o funcionário pratica, deixa de praticar ou retarda ato de ofício, com infração de dever funcional, cedendo a pedido ou influência de outrem: Pena - detenção, de três meses a um ano, ou multa.</a:t>
            </a:r>
          </a:p>
        </p:txBody>
      </p:sp>
    </p:spTree>
    <p:extLst>
      <p:ext uri="{BB962C8B-B14F-4D97-AF65-F5344CB8AC3E}">
        <p14:creationId xmlns:p14="http://schemas.microsoft.com/office/powerpoint/2010/main" val="34102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AFE19-54AC-4933-8A82-F3ACB979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Corrupção 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52DFF0-9BF7-4F72-8550-5F54A8CCF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333 - Oferecer ou prometer vantagem indevida a funcionário público, para determiná-lo a praticar, omitir ou retardar ato de ofício: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– reclusão, de 2 (dois) a 12 (doze) anos, e multa.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A pena é aumentada de um terço, se, em razão da vantagem ou promessa, o funcionário retarda ou omite ato de ofício, ou o pratica infringindo dever funcional.</a:t>
            </a:r>
          </a:p>
        </p:txBody>
      </p:sp>
    </p:spTree>
    <p:extLst>
      <p:ext uri="{BB962C8B-B14F-4D97-AF65-F5344CB8AC3E}">
        <p14:creationId xmlns:p14="http://schemas.microsoft.com/office/powerpoint/2010/main" val="90427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543B4-89B6-425E-92A9-4885238B9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Prevaricação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C8A893-08BE-4BE8-AA03-316B14D1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319 - Retardar ou deixar de praticar, indevidamente, ato de ofício, ou praticá-lo contra disposição expressa de lei, para satisfazer interesse ou sentimento pessoal: </a:t>
            </a:r>
          </a:p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três meses a um ano, e multa.</a:t>
            </a:r>
          </a:p>
        </p:txBody>
      </p:sp>
    </p:spTree>
    <p:extLst>
      <p:ext uri="{BB962C8B-B14F-4D97-AF65-F5344CB8AC3E}">
        <p14:creationId xmlns:p14="http://schemas.microsoft.com/office/powerpoint/2010/main" val="413205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0CCD5-961A-481C-8DD5-BA70345B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Advocacia Administrativa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AEB4D1-CF7C-4F66-8511-13D21306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321 - Patrocinar, direta ou indiretamente, interesse privado perante a administração pública, valendo-se da qualidade de funcionário: </a:t>
            </a:r>
          </a:p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um a três meses, ou multa. </a:t>
            </a:r>
          </a:p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 - Se o interesse é ilegítimo: </a:t>
            </a:r>
          </a:p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detenção, de três meses a um ano, além da multa.</a:t>
            </a:r>
          </a:p>
        </p:txBody>
      </p:sp>
    </p:spTree>
    <p:extLst>
      <p:ext uri="{BB962C8B-B14F-4D97-AF65-F5344CB8AC3E}">
        <p14:creationId xmlns:p14="http://schemas.microsoft.com/office/powerpoint/2010/main" val="332560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4F435-EFBD-4E4F-AD40-7AAFF93D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Coação no Curso do Processo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59CE11-1D1D-4F61-A052-A86D96C8A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344 - Usar de violência ou grave ameaça, com o fim de favorecer interesse próprio ou alheio, contra autoridade, parte, ou qualquer outra pessoa que funciona ou é chamada a intervir em processo judicial, policial ou administrativo, ou em juízo arbitral: </a:t>
            </a:r>
          </a:p>
          <a:p>
            <a:pPr algn="just"/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um a quatro anos, e multa, além da pena correspondente à violência.</a:t>
            </a:r>
          </a:p>
        </p:txBody>
      </p:sp>
    </p:spTree>
    <p:extLst>
      <p:ext uri="{BB962C8B-B14F-4D97-AF65-F5344CB8AC3E}">
        <p14:creationId xmlns:p14="http://schemas.microsoft.com/office/powerpoint/2010/main" val="349603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DA106-639C-4130-A398-98442962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Obstrução da Justiça - Lei 12.850/2013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363F0B-00AC-4742-8338-7F7FB4C6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2º Promover, constituir, financiar ou integrar, pessoalmente ou por interposta pessoa, organização criminosa: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Pena - reclusão, de 3 (três) a 8 (oito) anos, e multa, sem prejuízo das penas correspondentes às demais infrações penais praticadas. </a:t>
            </a:r>
          </a:p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1º Nas mesmas penas incorre quem impede ou, de qualquer forma, embaraça a investigação de infração penal que envolva organização criminosa.</a:t>
            </a:r>
          </a:p>
        </p:txBody>
      </p:sp>
    </p:spTree>
    <p:extLst>
      <p:ext uri="{BB962C8B-B14F-4D97-AF65-F5344CB8AC3E}">
        <p14:creationId xmlns:p14="http://schemas.microsoft.com/office/powerpoint/2010/main" val="1656607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1192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Inquéritos</vt:lpstr>
      <vt:lpstr>Falsidade Ideológica</vt:lpstr>
      <vt:lpstr>Corrupção Passiva</vt:lpstr>
      <vt:lpstr>Corrupção Ativa</vt:lpstr>
      <vt:lpstr>Prevaricação</vt:lpstr>
      <vt:lpstr>Advocacia Administrativa</vt:lpstr>
      <vt:lpstr>Coação no Curso do Processo</vt:lpstr>
      <vt:lpstr>Obstrução da Justiça - Lei 12.850/2013</vt:lpstr>
      <vt:lpstr>Denunciação Caluniosa</vt:lpstr>
      <vt:lpstr>Falsa comunicação de crime/ autoacusação</vt:lpstr>
      <vt:lpstr>Calúnia</vt:lpstr>
      <vt:lpstr>Lei de Improbidade Administrativa (8429/92)</vt:lpstr>
      <vt:lpstr>Crime Organizado - Delação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Roberto Macri</dc:creator>
  <cp:lastModifiedBy>Victor Gabriel Rodriguez</cp:lastModifiedBy>
  <cp:revision>3</cp:revision>
  <dcterms:created xsi:type="dcterms:W3CDTF">2020-04-29T22:25:51Z</dcterms:created>
  <dcterms:modified xsi:type="dcterms:W3CDTF">2020-05-07T00:27:02Z</dcterms:modified>
</cp:coreProperties>
</file>