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67" r:id="rId4"/>
    <p:sldId id="268" r:id="rId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Ribeiro" userId="9237cc970094e527" providerId="LiveId" clId="{725ACF0F-45D7-40A5-9FFD-8E49B5ACA993}"/>
    <pc:docChg chg="modSld">
      <pc:chgData name="Marcelo Ribeiro" userId="9237cc970094e527" providerId="LiveId" clId="{725ACF0F-45D7-40A5-9FFD-8E49B5ACA993}" dt="2023-06-04T23:40:41.736" v="71" actId="20577"/>
      <pc:docMkLst>
        <pc:docMk/>
      </pc:docMkLst>
      <pc:sldChg chg="modSp mod">
        <pc:chgData name="Marcelo Ribeiro" userId="9237cc970094e527" providerId="LiveId" clId="{725ACF0F-45D7-40A5-9FFD-8E49B5ACA993}" dt="2023-06-04T23:40:41.736" v="71" actId="20577"/>
        <pc:sldMkLst>
          <pc:docMk/>
          <pc:sldMk cId="0" sldId="256"/>
        </pc:sldMkLst>
        <pc:spChg chg="mod">
          <ac:chgData name="Marcelo Ribeiro" userId="9237cc970094e527" providerId="LiveId" clId="{725ACF0F-45D7-40A5-9FFD-8E49B5ACA993}" dt="2023-06-04T23:40:41.736" v="71" actId="20577"/>
          <ac:spMkLst>
            <pc:docMk/>
            <pc:sldMk cId="0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04/06/2023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fontScale="92500"/>
          </a:bodyPr>
          <a:lstStyle/>
          <a:p>
            <a:r>
              <a:rPr lang="pt-BR" sz="3200" dirty="0"/>
              <a:t>Formação econômico-social do brasil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</a:t>
            </a:r>
            <a:r>
              <a:rPr lang="pt-BR" sz="2200">
                <a:solidFill>
                  <a:schemeClr val="tx1">
                    <a:lumMod val="95000"/>
                    <a:lumOff val="5000"/>
                  </a:schemeClr>
                </a:solidFill>
              </a:rPr>
              <a:t>– ZEB1092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Ad/</a:t>
            </a:r>
            <a:r>
              <a:rPr lang="pt-BR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Bio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Transição da sociedade rural para urbano industrial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/>
              <a:t>Herança Histórica: </a:t>
            </a:r>
          </a:p>
          <a:p>
            <a:pPr>
              <a:buNone/>
            </a:pPr>
            <a:r>
              <a:rPr lang="pt-BR" dirty="0"/>
              <a:t>				ciclo da cana</a:t>
            </a:r>
          </a:p>
          <a:p>
            <a:pPr>
              <a:buNone/>
            </a:pPr>
            <a:r>
              <a:rPr lang="pt-BR" dirty="0"/>
              <a:t>				ciclo do café</a:t>
            </a:r>
          </a:p>
          <a:p>
            <a:pPr>
              <a:buNone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Marco histórico para a transição - Crise de 1929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Características principais:</a:t>
            </a:r>
          </a:p>
          <a:p>
            <a:pPr lvl="1">
              <a:buNone/>
            </a:pPr>
            <a:endParaRPr lang="pt-BR" dirty="0"/>
          </a:p>
          <a:p>
            <a:pPr lvl="1">
              <a:buFont typeface="Arial" pitchFamily="34" charset="0"/>
              <a:buChar char="•"/>
            </a:pPr>
            <a:r>
              <a:rPr lang="pt-BR" dirty="0"/>
              <a:t>Mudança da base técnica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Diversificação da produção agropecuária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Urbanização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Consolidação da transição da mão de obra lavradora para assalariada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Expansão e ocupação das fronteiras agrícolas</a:t>
            </a:r>
          </a:p>
          <a:p>
            <a:pPr lvl="1">
              <a:buNone/>
            </a:pPr>
            <a:endParaRPr lang="pt-BR" dirty="0"/>
          </a:p>
          <a:p>
            <a:pPr lvl="1">
              <a:buFont typeface="Arial" pitchFamily="34" charset="0"/>
              <a:buChar char="•"/>
            </a:pPr>
            <a:r>
              <a:rPr lang="pt-BR" dirty="0"/>
              <a:t>Direcionamento dos fluxos de migração interna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Produção de excedentes agropecuários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Diminuição da tensão social</a:t>
            </a:r>
          </a:p>
          <a:p>
            <a:pPr lvl="2">
              <a:buFont typeface="Arial" pitchFamily="34" charset="0"/>
              <a:buChar char="•"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 lvl="2">
              <a:buFont typeface="Arial" pitchFamily="34" charset="0"/>
              <a:buChar char="•"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3" name="Picture 2" descr="http://2.bp.blogspot.com/-LfVGWKNaVN8/VlPFzH4cg1I/AAAAAAAAB2U/0C5DyG-lnRY/s1600/Mapa%2B-%2BRur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02552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191</TotalTime>
  <Words>92</Words>
  <Application>Microsoft Office PowerPoint</Application>
  <PresentationFormat>Apresentação na tela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Georgia</vt:lpstr>
      <vt:lpstr>Wingdings</vt:lpstr>
      <vt:lpstr>Wingdings 2</vt:lpstr>
      <vt:lpstr>Cívico</vt:lpstr>
      <vt:lpstr>SOCIOLOGIA– ZEB1092 ENGENHARIA Ad/Bio  Professor Marcelo Ribeiro </vt:lpstr>
      <vt:lpstr>Transição da sociedade rural para urbano industrial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67</cp:revision>
  <dcterms:created xsi:type="dcterms:W3CDTF">2016-08-02T13:11:49Z</dcterms:created>
  <dcterms:modified xsi:type="dcterms:W3CDTF">2023-06-04T23:40:44Z</dcterms:modified>
</cp:coreProperties>
</file>