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56F78A-9D12-4270-B9C0-8A421F3E6C79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1417FA-89F6-4FAB-A3B2-251BCBA62F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SUFRÁGIO  A LUTA PELA IGUALDADE POLÍTICA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 -  DIREITO  DE PARTICIPAÇÃO POLÍTICA É  FUNDAMENTAL </a:t>
            </a:r>
          </a:p>
          <a:p>
            <a:r>
              <a:rPr lang="pt-BR" dirty="0" smtClean="0"/>
              <a:t>Direito de participar da organização da</a:t>
            </a:r>
          </a:p>
          <a:p>
            <a:r>
              <a:rPr lang="pt-BR" dirty="0"/>
              <a:t>c</a:t>
            </a:r>
            <a:r>
              <a:rPr lang="pt-BR" dirty="0" smtClean="0"/>
              <a:t>onvivência e do compartilhamento dos</a:t>
            </a:r>
          </a:p>
          <a:p>
            <a:r>
              <a:rPr lang="pt-BR" dirty="0"/>
              <a:t>b</a:t>
            </a:r>
            <a:r>
              <a:rPr lang="pt-BR" dirty="0" smtClean="0"/>
              <a:t>ens que lhe são inerentes</a:t>
            </a:r>
          </a:p>
          <a:p>
            <a:r>
              <a:rPr lang="pt-BR" dirty="0" smtClean="0"/>
              <a:t> Expressa-se pelo exercício de direitos políticos  = direitos públicos subjetivos</a:t>
            </a:r>
          </a:p>
          <a:p>
            <a:r>
              <a:rPr lang="pt-BR" dirty="0" smtClean="0"/>
              <a:t>Investem o sujeito no exercício da cidadania </a:t>
            </a:r>
          </a:p>
          <a:p>
            <a:r>
              <a:rPr lang="pt-BR" dirty="0" smtClean="0"/>
              <a:t>* finalidade é sempre pública, já o exercício é pessoal/individual                                         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CF de 1988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princípios fundamentais = art. 1º = cidadania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“Todo poder emana do povo, que o exerce por meio de representantes eleitos ou diretamente, nos termos desta Constituição”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Direitos políticos = art. 14 = soberania popular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“A soberania popular é exercida pelo sufrágio universal e pelo voto direto e secreto, com valor igual para todos, e,..........”</a:t>
            </a:r>
          </a:p>
          <a:p>
            <a:pPr>
              <a:buFont typeface="Arial" charset="0"/>
              <a:buChar char="•"/>
            </a:pP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* direito de sufrágio = núcleo dos direitos políticos = capacidade eleitoral ativa = direito de votar  =  Alistamento </a:t>
            </a:r>
          </a:p>
          <a:p>
            <a:r>
              <a:rPr lang="pt-BR" dirty="0" smtClean="0"/>
              <a:t>capacidade eleitoral passiva = direito de ser votado = elegibilidade </a:t>
            </a:r>
          </a:p>
          <a:p>
            <a:r>
              <a:rPr lang="pt-BR" dirty="0" smtClean="0"/>
              <a:t>( vide ALEXANDRE MORAES, p. 240 )</a:t>
            </a:r>
          </a:p>
          <a:p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contribuição doutrinária</a:t>
            </a:r>
          </a:p>
          <a:p>
            <a:r>
              <a:rPr lang="pt-BR" dirty="0"/>
              <a:t>(</a:t>
            </a:r>
            <a:r>
              <a:rPr lang="pt-BR" dirty="0" smtClean="0"/>
              <a:t> JOSÉ AFONSO SILVA, p. 309 )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Sufrágio = direito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Voto = é o exercício do direito de sufrágio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Escrutínio = voto/escolha em processos decisórios ou deliberações em colegiados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Direito de Sufrágio  =   Direito de Votar</a:t>
            </a:r>
          </a:p>
          <a:p>
            <a:r>
              <a:rPr lang="pt-BR" dirty="0" smtClean="0"/>
              <a:t> Sendo obrigatório – qual a natureza jurídica?</a:t>
            </a:r>
          </a:p>
          <a:p>
            <a:r>
              <a:rPr lang="pt-BR" dirty="0" smtClean="0"/>
              <a:t>Direito ou exercício de função pública?</a:t>
            </a:r>
          </a:p>
          <a:p>
            <a:r>
              <a:rPr lang="pt-BR" dirty="0" smtClean="0"/>
              <a:t>Nesta República é direito e é função pública</a:t>
            </a:r>
          </a:p>
          <a:p>
            <a:r>
              <a:rPr lang="pt-BR" dirty="0" smtClean="0"/>
              <a:t>CF art. 14, parágrafos 1º e 2º</a:t>
            </a:r>
          </a:p>
          <a:p>
            <a:r>
              <a:rPr lang="pt-BR" dirty="0" smtClean="0"/>
              <a:t>DALLARI, p.185 e segs.</a:t>
            </a:r>
          </a:p>
          <a:p>
            <a:r>
              <a:rPr lang="pt-BR" dirty="0" smtClean="0"/>
              <a:t>Sufrágio Restrito: idade; motivo de ordem econômica; gênero; deficiência de instrução; deficiência física ou mental; condenação criminal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283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Opulento</vt:lpstr>
      <vt:lpstr>FACULDADE DE DIREITO DA UNIVERSIDADE DE SÃO PAULO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CGA-EAJPrudente</dc:creator>
  <cp:lastModifiedBy>cga-eajprudente</cp:lastModifiedBy>
  <cp:revision>19</cp:revision>
  <dcterms:created xsi:type="dcterms:W3CDTF">2013-09-11T18:12:42Z</dcterms:created>
  <dcterms:modified xsi:type="dcterms:W3CDTF">2015-08-17T19:46:19Z</dcterms:modified>
</cp:coreProperties>
</file>