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366" r:id="rId2"/>
    <p:sldId id="401" r:id="rId3"/>
    <p:sldId id="402" r:id="rId4"/>
    <p:sldId id="259" r:id="rId5"/>
    <p:sldId id="485" r:id="rId6"/>
    <p:sldId id="486" r:id="rId7"/>
    <p:sldId id="487" r:id="rId8"/>
    <p:sldId id="488" r:id="rId9"/>
    <p:sldId id="511" r:id="rId10"/>
    <p:sldId id="489" r:id="rId11"/>
    <p:sldId id="509" r:id="rId12"/>
    <p:sldId id="258" r:id="rId13"/>
    <p:sldId id="532" r:id="rId14"/>
    <p:sldId id="533" r:id="rId15"/>
    <p:sldId id="517" r:id="rId16"/>
    <p:sldId id="518" r:id="rId17"/>
    <p:sldId id="403" r:id="rId18"/>
    <p:sldId id="510" r:id="rId19"/>
    <p:sldId id="514" r:id="rId20"/>
    <p:sldId id="519" r:id="rId21"/>
    <p:sldId id="522" r:id="rId22"/>
    <p:sldId id="512" r:id="rId23"/>
    <p:sldId id="404" r:id="rId24"/>
    <p:sldId id="513" r:id="rId25"/>
    <p:sldId id="515" r:id="rId26"/>
    <p:sldId id="520" r:id="rId27"/>
    <p:sldId id="516" r:id="rId28"/>
    <p:sldId id="523" r:id="rId29"/>
    <p:sldId id="524" r:id="rId30"/>
    <p:sldId id="529" r:id="rId31"/>
    <p:sldId id="454" r:id="rId32"/>
    <p:sldId id="455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405" r:id="rId41"/>
    <p:sldId id="364" r:id="rId42"/>
    <p:sldId id="406" r:id="rId43"/>
    <p:sldId id="313" r:id="rId44"/>
    <p:sldId id="415" r:id="rId45"/>
    <p:sldId id="416" r:id="rId46"/>
    <p:sldId id="407" r:id="rId47"/>
    <p:sldId id="260" r:id="rId48"/>
    <p:sldId id="414" r:id="rId49"/>
    <p:sldId id="409" r:id="rId50"/>
    <p:sldId id="408" r:id="rId51"/>
    <p:sldId id="412" r:id="rId52"/>
    <p:sldId id="411" r:id="rId53"/>
    <p:sldId id="413" r:id="rId54"/>
    <p:sldId id="410" r:id="rId55"/>
    <p:sldId id="417" r:id="rId56"/>
    <p:sldId id="418" r:id="rId57"/>
    <p:sldId id="419" r:id="rId58"/>
    <p:sldId id="420" r:id="rId59"/>
    <p:sldId id="421" r:id="rId60"/>
    <p:sldId id="422" r:id="rId61"/>
    <p:sldId id="423" r:id="rId62"/>
    <p:sldId id="424" r:id="rId63"/>
    <p:sldId id="425" r:id="rId64"/>
    <p:sldId id="426" r:id="rId65"/>
    <p:sldId id="427" r:id="rId66"/>
    <p:sldId id="428" r:id="rId67"/>
    <p:sldId id="429" r:id="rId68"/>
    <p:sldId id="430" r:id="rId69"/>
    <p:sldId id="431" r:id="rId70"/>
    <p:sldId id="432" r:id="rId71"/>
    <p:sldId id="433" r:id="rId72"/>
    <p:sldId id="434" r:id="rId73"/>
    <p:sldId id="435" r:id="rId74"/>
    <p:sldId id="436" r:id="rId75"/>
    <p:sldId id="437" r:id="rId76"/>
    <p:sldId id="438" r:id="rId77"/>
    <p:sldId id="316" r:id="rId78"/>
    <p:sldId id="439" r:id="rId79"/>
    <p:sldId id="441" r:id="rId80"/>
    <p:sldId id="494" r:id="rId81"/>
    <p:sldId id="440" r:id="rId82"/>
    <p:sldId id="447" r:id="rId83"/>
    <p:sldId id="527" r:id="rId84"/>
    <p:sldId id="449" r:id="rId85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8" autoAdjust="0"/>
    <p:restoredTop sz="94705"/>
  </p:normalViewPr>
  <p:slideViewPr>
    <p:cSldViewPr>
      <p:cViewPr varScale="1">
        <p:scale>
          <a:sx n="65" d="100"/>
          <a:sy n="65" d="100"/>
        </p:scale>
        <p:origin x="11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458F6-5803-4851-A948-B07855F4CD13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pt-BR"/>
        </a:p>
      </dgm:t>
    </dgm:pt>
    <dgm:pt modelId="{54709586-A797-4820-8CC5-5479387DA153}">
      <dgm:prSet phldrT="[Texto]" custT="1"/>
      <dgm:spPr>
        <a:solidFill>
          <a:schemeClr val="tx2">
            <a:lumMod val="75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pt-BR" sz="1800" b="1" dirty="0" smtClean="0"/>
            <a:t>Energia</a:t>
          </a:r>
          <a:endParaRPr lang="pt-BR" sz="1800" b="1" dirty="0"/>
        </a:p>
      </dgm:t>
    </dgm:pt>
    <dgm:pt modelId="{2E0CB664-33F9-4BC3-98D3-0AE1FDCA5F6D}" type="parTrans" cxnId="{ABFB4BB7-CD5E-4542-BA08-73E9527B4D3A}">
      <dgm:prSet/>
      <dgm:spPr/>
      <dgm:t>
        <a:bodyPr/>
        <a:lstStyle/>
        <a:p>
          <a:endParaRPr lang="pt-BR" sz="1600" b="1"/>
        </a:p>
      </dgm:t>
    </dgm:pt>
    <dgm:pt modelId="{AA2D861B-9F54-4360-BA50-F1319DA4C0D9}" type="sibTrans" cxnId="{ABFB4BB7-CD5E-4542-BA08-73E9527B4D3A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pt-BR" sz="1600" b="1"/>
        </a:p>
      </dgm:t>
    </dgm:pt>
    <dgm:pt modelId="{4D343021-B5F9-4A7F-A6B6-60CA6EDC9C1A}">
      <dgm:prSet phldrT="[Texto]" custT="1"/>
      <dgm:spPr>
        <a:solidFill>
          <a:srgbClr val="00206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pt-BR" sz="1800" b="1" dirty="0" smtClean="0"/>
            <a:t>Ornamentais</a:t>
          </a:r>
          <a:endParaRPr lang="pt-BR" sz="1800" b="1" dirty="0"/>
        </a:p>
      </dgm:t>
    </dgm:pt>
    <dgm:pt modelId="{83272B12-2BB2-4CEF-A303-B0D388DB63AA}" type="parTrans" cxnId="{E39069E9-4017-4CE9-86B0-6718AC62BDC9}">
      <dgm:prSet/>
      <dgm:spPr/>
      <dgm:t>
        <a:bodyPr/>
        <a:lstStyle/>
        <a:p>
          <a:endParaRPr lang="pt-BR" sz="1600" b="1"/>
        </a:p>
      </dgm:t>
    </dgm:pt>
    <dgm:pt modelId="{41C4FBA7-6B7A-4AAE-9B35-6BE82AD7C1FA}" type="sibTrans" cxnId="{E39069E9-4017-4CE9-86B0-6718AC62BDC9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pt-BR" sz="1600" b="1"/>
        </a:p>
      </dgm:t>
    </dgm:pt>
    <dgm:pt modelId="{851E23C8-83A7-47FF-BE66-0F4139616CCA}">
      <dgm:prSet phldrT="[Texto]" custT="1"/>
      <dgm:spPr>
        <a:solidFill>
          <a:srgbClr val="00206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pt-BR" sz="1800" b="1" dirty="0" smtClean="0"/>
            <a:t>Medicinais/ condimentares</a:t>
          </a:r>
          <a:endParaRPr lang="pt-BR" sz="1800" b="1" dirty="0"/>
        </a:p>
      </dgm:t>
    </dgm:pt>
    <dgm:pt modelId="{76A4760B-3978-4AF2-967F-5F617E5A49CF}" type="parTrans" cxnId="{B82400F4-9693-4312-88E3-B410E4AD56BE}">
      <dgm:prSet/>
      <dgm:spPr/>
      <dgm:t>
        <a:bodyPr/>
        <a:lstStyle/>
        <a:p>
          <a:endParaRPr lang="pt-BR" sz="1600" b="1"/>
        </a:p>
      </dgm:t>
    </dgm:pt>
    <dgm:pt modelId="{8DAFA9CD-240D-4C6A-B3A4-1F484CDE73CC}" type="sibTrans" cxnId="{B82400F4-9693-4312-88E3-B410E4AD56B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pt-BR" sz="1600" b="1"/>
        </a:p>
      </dgm:t>
    </dgm:pt>
    <dgm:pt modelId="{6625A3A6-7CDA-479C-B7B2-F58DD970F5F0}">
      <dgm:prSet phldrT="[Texto]" custT="1"/>
      <dgm:spPr>
        <a:solidFill>
          <a:srgbClr val="00206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pt-BR" sz="1800" b="1" dirty="0" smtClean="0"/>
            <a:t>Fibras</a:t>
          </a:r>
          <a:endParaRPr lang="pt-BR" sz="1800" b="1" dirty="0"/>
        </a:p>
      </dgm:t>
    </dgm:pt>
    <dgm:pt modelId="{BCC43988-597B-4B87-A276-3114F87FFC6B}" type="parTrans" cxnId="{EBF63058-0731-4B42-9524-DDB0CDA96ABB}">
      <dgm:prSet/>
      <dgm:spPr/>
      <dgm:t>
        <a:bodyPr/>
        <a:lstStyle/>
        <a:p>
          <a:endParaRPr lang="pt-BR" sz="1600" b="1"/>
        </a:p>
      </dgm:t>
    </dgm:pt>
    <dgm:pt modelId="{8CB8D572-F6E1-4856-9990-E2C1870E14AE}" type="sibTrans" cxnId="{EBF63058-0731-4B42-9524-DDB0CDA96ABB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pt-BR" sz="1600" b="1"/>
        </a:p>
      </dgm:t>
    </dgm:pt>
    <dgm:pt modelId="{6510CD0B-A828-41BE-8749-ED9DF3E45714}">
      <dgm:prSet phldrT="[Texto]" custT="1"/>
      <dgm:spPr>
        <a:solidFill>
          <a:srgbClr val="00206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pt-BR" sz="1800" b="1" dirty="0" smtClean="0"/>
            <a:t>Alimento</a:t>
          </a:r>
          <a:endParaRPr lang="pt-BR" sz="1800" b="1" dirty="0"/>
        </a:p>
      </dgm:t>
    </dgm:pt>
    <dgm:pt modelId="{EA4ECDB9-F5F2-46DB-8680-212EF0DB62A2}" type="parTrans" cxnId="{956D00E4-5DEC-4AC8-A151-B8CDBBC1B860}">
      <dgm:prSet/>
      <dgm:spPr/>
      <dgm:t>
        <a:bodyPr/>
        <a:lstStyle/>
        <a:p>
          <a:endParaRPr lang="pt-BR" sz="1600" b="1"/>
        </a:p>
      </dgm:t>
    </dgm:pt>
    <dgm:pt modelId="{E4835230-42FD-469D-A634-F5F979B8000F}" type="sibTrans" cxnId="{956D00E4-5DEC-4AC8-A151-B8CDBBC1B860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pt-BR" sz="1600" b="1"/>
        </a:p>
      </dgm:t>
    </dgm:pt>
    <dgm:pt modelId="{C64D85B4-72DC-4CC9-8AD2-FDBF9C7630C1}" type="pres">
      <dgm:prSet presAssocID="{AB4458F6-5803-4851-A948-B07855F4CD1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A7EE863-0AE7-4A3F-B745-887A0DB67084}" type="pres">
      <dgm:prSet presAssocID="{54709586-A797-4820-8CC5-5479387DA153}" presName="node" presStyleLbl="node1" presStyleIdx="0" presStyleCnt="5" custRadScaleRad="115995" custRadScaleInc="156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E60C34-71F4-45FC-A7C5-44D4B030DF4D}" type="pres">
      <dgm:prSet presAssocID="{54709586-A797-4820-8CC5-5479387DA153}" presName="sp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167440E-CE4A-44F2-BD8E-61A103DB6DCB}" type="pres">
      <dgm:prSet presAssocID="{AA2D861B-9F54-4360-BA50-F1319DA4C0D9}" presName="sibTrans" presStyleLbl="sibTrans1D1" presStyleIdx="0" presStyleCnt="5"/>
      <dgm:spPr/>
      <dgm:t>
        <a:bodyPr/>
        <a:lstStyle/>
        <a:p>
          <a:endParaRPr lang="pt-BR"/>
        </a:p>
      </dgm:t>
    </dgm:pt>
    <dgm:pt modelId="{0BEB1295-16D0-4D35-949E-FBFBC23ED59E}" type="pres">
      <dgm:prSet presAssocID="{4D343021-B5F9-4A7F-A6B6-60CA6EDC9C1A}" presName="node" presStyleLbl="node1" presStyleIdx="1" presStyleCnt="5" custScaleX="151825" custRadScaleRad="131565" custRadScaleInc="-2239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B14293-43A6-457E-B31D-CE606B0A502C}" type="pres">
      <dgm:prSet presAssocID="{4D343021-B5F9-4A7F-A6B6-60CA6EDC9C1A}" presName="sp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703CD4D-A9B6-4C6E-BE87-0E6540F00957}" type="pres">
      <dgm:prSet presAssocID="{41C4FBA7-6B7A-4AAE-9B35-6BE82AD7C1FA}" presName="sibTrans" presStyleLbl="sibTrans1D1" presStyleIdx="1" presStyleCnt="5"/>
      <dgm:spPr/>
      <dgm:t>
        <a:bodyPr/>
        <a:lstStyle/>
        <a:p>
          <a:endParaRPr lang="pt-BR"/>
        </a:p>
      </dgm:t>
    </dgm:pt>
    <dgm:pt modelId="{E809B27F-00AC-486F-AD48-A32923BC6B69}" type="pres">
      <dgm:prSet presAssocID="{851E23C8-83A7-47FF-BE66-0F4139616CCA}" presName="node" presStyleLbl="node1" presStyleIdx="2" presStyleCnt="5" custScaleX="179855" custRadScaleRad="122344" custRadScaleInc="-12827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C4E633-E6D0-4A88-8CC6-A874BF452BBD}" type="pres">
      <dgm:prSet presAssocID="{851E23C8-83A7-47FF-BE66-0F4139616CCA}" presName="sp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4273CFE5-F850-453E-A180-907D524F64B5}" type="pres">
      <dgm:prSet presAssocID="{8DAFA9CD-240D-4C6A-B3A4-1F484CDE73CC}" presName="sibTrans" presStyleLbl="sibTrans1D1" presStyleIdx="2" presStyleCnt="5"/>
      <dgm:spPr/>
      <dgm:t>
        <a:bodyPr/>
        <a:lstStyle/>
        <a:p>
          <a:endParaRPr lang="pt-BR"/>
        </a:p>
      </dgm:t>
    </dgm:pt>
    <dgm:pt modelId="{78D24AA5-48C3-4B74-BA5C-11D2C8C9BFF6}" type="pres">
      <dgm:prSet presAssocID="{6625A3A6-7CDA-479C-B7B2-F58DD970F5F0}" presName="node" presStyleLbl="node1" presStyleIdx="3" presStyleCnt="5" custScaleX="113962" custRadScaleRad="116924" custRadScaleInc="11267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B72C1E-C7BD-42A8-A249-9798ECB39389}" type="pres">
      <dgm:prSet presAssocID="{6625A3A6-7CDA-479C-B7B2-F58DD970F5F0}" presName="sp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5FAD474-E551-48B5-B260-F7FE0D99F5EB}" type="pres">
      <dgm:prSet presAssocID="{8CB8D572-F6E1-4856-9990-E2C1870E14AE}" presName="sibTrans" presStyleLbl="sibTrans1D1" presStyleIdx="3" presStyleCnt="5"/>
      <dgm:spPr/>
      <dgm:t>
        <a:bodyPr/>
        <a:lstStyle/>
        <a:p>
          <a:endParaRPr lang="pt-BR"/>
        </a:p>
      </dgm:t>
    </dgm:pt>
    <dgm:pt modelId="{18D9225E-4FE2-4BCD-8EF4-2DD93136647C}" type="pres">
      <dgm:prSet presAssocID="{6510CD0B-A828-41BE-8749-ED9DF3E45714}" presName="node" presStyleLbl="node1" presStyleIdx="4" presStyleCnt="5" custScaleX="113962" custRadScaleRad="130506" custRadScaleInc="444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93400D2-E3F1-4B5D-B99D-9C02E7B7FAAC}" type="pres">
      <dgm:prSet presAssocID="{6510CD0B-A828-41BE-8749-ED9DF3E45714}" presName="spNod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882F379-7A96-4943-B795-6B6C77097185}" type="pres">
      <dgm:prSet presAssocID="{E4835230-42FD-469D-A634-F5F979B8000F}" presName="sibTrans" presStyleLbl="sibTrans1D1" presStyleIdx="4" presStyleCnt="5"/>
      <dgm:spPr/>
      <dgm:t>
        <a:bodyPr/>
        <a:lstStyle/>
        <a:p>
          <a:endParaRPr lang="pt-BR"/>
        </a:p>
      </dgm:t>
    </dgm:pt>
  </dgm:ptLst>
  <dgm:cxnLst>
    <dgm:cxn modelId="{96678166-2A23-4284-B2E7-3822578CFCAA}" type="presOf" srcId="{4D343021-B5F9-4A7F-A6B6-60CA6EDC9C1A}" destId="{0BEB1295-16D0-4D35-949E-FBFBC23ED59E}" srcOrd="0" destOrd="0" presId="urn:microsoft.com/office/officeart/2005/8/layout/cycle6"/>
    <dgm:cxn modelId="{9CA060FD-3AA8-463D-B8CB-96386AC2206A}" type="presOf" srcId="{41C4FBA7-6B7A-4AAE-9B35-6BE82AD7C1FA}" destId="{D703CD4D-A9B6-4C6E-BE87-0E6540F00957}" srcOrd="0" destOrd="0" presId="urn:microsoft.com/office/officeart/2005/8/layout/cycle6"/>
    <dgm:cxn modelId="{3A34B39A-51E4-4430-B526-041610F470F3}" type="presOf" srcId="{E4835230-42FD-469D-A634-F5F979B8000F}" destId="{D882F379-7A96-4943-B795-6B6C77097185}" srcOrd="0" destOrd="0" presId="urn:microsoft.com/office/officeart/2005/8/layout/cycle6"/>
    <dgm:cxn modelId="{ABFB4BB7-CD5E-4542-BA08-73E9527B4D3A}" srcId="{AB4458F6-5803-4851-A948-B07855F4CD13}" destId="{54709586-A797-4820-8CC5-5479387DA153}" srcOrd="0" destOrd="0" parTransId="{2E0CB664-33F9-4BC3-98D3-0AE1FDCA5F6D}" sibTransId="{AA2D861B-9F54-4360-BA50-F1319DA4C0D9}"/>
    <dgm:cxn modelId="{AA778C3C-D15C-45D9-A762-355B4F1A88E6}" type="presOf" srcId="{851E23C8-83A7-47FF-BE66-0F4139616CCA}" destId="{E809B27F-00AC-486F-AD48-A32923BC6B69}" srcOrd="0" destOrd="0" presId="urn:microsoft.com/office/officeart/2005/8/layout/cycle6"/>
    <dgm:cxn modelId="{02DA7631-9CDE-413A-A832-01D28E0BBA68}" type="presOf" srcId="{8CB8D572-F6E1-4856-9990-E2C1870E14AE}" destId="{65FAD474-E551-48B5-B260-F7FE0D99F5EB}" srcOrd="0" destOrd="0" presId="urn:microsoft.com/office/officeart/2005/8/layout/cycle6"/>
    <dgm:cxn modelId="{773B3B85-70C4-4957-856C-224868DFC990}" type="presOf" srcId="{8DAFA9CD-240D-4C6A-B3A4-1F484CDE73CC}" destId="{4273CFE5-F850-453E-A180-907D524F64B5}" srcOrd="0" destOrd="0" presId="urn:microsoft.com/office/officeart/2005/8/layout/cycle6"/>
    <dgm:cxn modelId="{E39069E9-4017-4CE9-86B0-6718AC62BDC9}" srcId="{AB4458F6-5803-4851-A948-B07855F4CD13}" destId="{4D343021-B5F9-4A7F-A6B6-60CA6EDC9C1A}" srcOrd="1" destOrd="0" parTransId="{83272B12-2BB2-4CEF-A303-B0D388DB63AA}" sibTransId="{41C4FBA7-6B7A-4AAE-9B35-6BE82AD7C1FA}"/>
    <dgm:cxn modelId="{956D00E4-5DEC-4AC8-A151-B8CDBBC1B860}" srcId="{AB4458F6-5803-4851-A948-B07855F4CD13}" destId="{6510CD0B-A828-41BE-8749-ED9DF3E45714}" srcOrd="4" destOrd="0" parTransId="{EA4ECDB9-F5F2-46DB-8680-212EF0DB62A2}" sibTransId="{E4835230-42FD-469D-A634-F5F979B8000F}"/>
    <dgm:cxn modelId="{F2042EEE-63BC-4FA9-9ECF-76DEA28C6391}" type="presOf" srcId="{6510CD0B-A828-41BE-8749-ED9DF3E45714}" destId="{18D9225E-4FE2-4BCD-8EF4-2DD93136647C}" srcOrd="0" destOrd="0" presId="urn:microsoft.com/office/officeart/2005/8/layout/cycle6"/>
    <dgm:cxn modelId="{B82400F4-9693-4312-88E3-B410E4AD56BE}" srcId="{AB4458F6-5803-4851-A948-B07855F4CD13}" destId="{851E23C8-83A7-47FF-BE66-0F4139616CCA}" srcOrd="2" destOrd="0" parTransId="{76A4760B-3978-4AF2-967F-5F617E5A49CF}" sibTransId="{8DAFA9CD-240D-4C6A-B3A4-1F484CDE73CC}"/>
    <dgm:cxn modelId="{02520D5D-0701-406B-B6DC-B3709B5049CD}" type="presOf" srcId="{54709586-A797-4820-8CC5-5479387DA153}" destId="{7A7EE863-0AE7-4A3F-B745-887A0DB67084}" srcOrd="0" destOrd="0" presId="urn:microsoft.com/office/officeart/2005/8/layout/cycle6"/>
    <dgm:cxn modelId="{3F0A248E-FF2A-49C2-843F-625EBFFC12FA}" type="presOf" srcId="{6625A3A6-7CDA-479C-B7B2-F58DD970F5F0}" destId="{78D24AA5-48C3-4B74-BA5C-11D2C8C9BFF6}" srcOrd="0" destOrd="0" presId="urn:microsoft.com/office/officeart/2005/8/layout/cycle6"/>
    <dgm:cxn modelId="{A8F83B78-4E3A-433F-80C1-5E8591A75725}" type="presOf" srcId="{AA2D861B-9F54-4360-BA50-F1319DA4C0D9}" destId="{1167440E-CE4A-44F2-BD8E-61A103DB6DCB}" srcOrd="0" destOrd="0" presId="urn:microsoft.com/office/officeart/2005/8/layout/cycle6"/>
    <dgm:cxn modelId="{F56F1631-F534-427E-8940-924AF500210E}" type="presOf" srcId="{AB4458F6-5803-4851-A948-B07855F4CD13}" destId="{C64D85B4-72DC-4CC9-8AD2-FDBF9C7630C1}" srcOrd="0" destOrd="0" presId="urn:microsoft.com/office/officeart/2005/8/layout/cycle6"/>
    <dgm:cxn modelId="{EBF63058-0731-4B42-9524-DDB0CDA96ABB}" srcId="{AB4458F6-5803-4851-A948-B07855F4CD13}" destId="{6625A3A6-7CDA-479C-B7B2-F58DD970F5F0}" srcOrd="3" destOrd="0" parTransId="{BCC43988-597B-4B87-A276-3114F87FFC6B}" sibTransId="{8CB8D572-F6E1-4856-9990-E2C1870E14AE}"/>
    <dgm:cxn modelId="{1898DE7C-9C5D-4B58-B653-9FB0EB763676}" type="presParOf" srcId="{C64D85B4-72DC-4CC9-8AD2-FDBF9C7630C1}" destId="{7A7EE863-0AE7-4A3F-B745-887A0DB67084}" srcOrd="0" destOrd="0" presId="urn:microsoft.com/office/officeart/2005/8/layout/cycle6"/>
    <dgm:cxn modelId="{6736A2C2-7FC7-4762-B4C3-218BECD7F388}" type="presParOf" srcId="{C64D85B4-72DC-4CC9-8AD2-FDBF9C7630C1}" destId="{0EE60C34-71F4-45FC-A7C5-44D4B030DF4D}" srcOrd="1" destOrd="0" presId="urn:microsoft.com/office/officeart/2005/8/layout/cycle6"/>
    <dgm:cxn modelId="{D3813B27-5E96-409F-814B-7966061C4924}" type="presParOf" srcId="{C64D85B4-72DC-4CC9-8AD2-FDBF9C7630C1}" destId="{1167440E-CE4A-44F2-BD8E-61A103DB6DCB}" srcOrd="2" destOrd="0" presId="urn:microsoft.com/office/officeart/2005/8/layout/cycle6"/>
    <dgm:cxn modelId="{19B0AA5E-85CD-49CA-B008-58DEC52A83E1}" type="presParOf" srcId="{C64D85B4-72DC-4CC9-8AD2-FDBF9C7630C1}" destId="{0BEB1295-16D0-4D35-949E-FBFBC23ED59E}" srcOrd="3" destOrd="0" presId="urn:microsoft.com/office/officeart/2005/8/layout/cycle6"/>
    <dgm:cxn modelId="{4FE88F6C-E0C7-49BC-957B-8ACFA1EBD969}" type="presParOf" srcId="{C64D85B4-72DC-4CC9-8AD2-FDBF9C7630C1}" destId="{E5B14293-43A6-457E-B31D-CE606B0A502C}" srcOrd="4" destOrd="0" presId="urn:microsoft.com/office/officeart/2005/8/layout/cycle6"/>
    <dgm:cxn modelId="{5A356B9C-9B12-445E-B550-BBE21901CE75}" type="presParOf" srcId="{C64D85B4-72DC-4CC9-8AD2-FDBF9C7630C1}" destId="{D703CD4D-A9B6-4C6E-BE87-0E6540F00957}" srcOrd="5" destOrd="0" presId="urn:microsoft.com/office/officeart/2005/8/layout/cycle6"/>
    <dgm:cxn modelId="{58B3B463-F82D-4290-BF27-553CACF63ABA}" type="presParOf" srcId="{C64D85B4-72DC-4CC9-8AD2-FDBF9C7630C1}" destId="{E809B27F-00AC-486F-AD48-A32923BC6B69}" srcOrd="6" destOrd="0" presId="urn:microsoft.com/office/officeart/2005/8/layout/cycle6"/>
    <dgm:cxn modelId="{AEC1923A-A5EA-456E-B61B-E0EE6A46E435}" type="presParOf" srcId="{C64D85B4-72DC-4CC9-8AD2-FDBF9C7630C1}" destId="{A4C4E633-E6D0-4A88-8CC6-A874BF452BBD}" srcOrd="7" destOrd="0" presId="urn:microsoft.com/office/officeart/2005/8/layout/cycle6"/>
    <dgm:cxn modelId="{C34C2E59-8F5B-42E0-BFDD-FA2C8757284B}" type="presParOf" srcId="{C64D85B4-72DC-4CC9-8AD2-FDBF9C7630C1}" destId="{4273CFE5-F850-453E-A180-907D524F64B5}" srcOrd="8" destOrd="0" presId="urn:microsoft.com/office/officeart/2005/8/layout/cycle6"/>
    <dgm:cxn modelId="{D9B73CBB-C6FD-438F-84B6-E29CF04C4D72}" type="presParOf" srcId="{C64D85B4-72DC-4CC9-8AD2-FDBF9C7630C1}" destId="{78D24AA5-48C3-4B74-BA5C-11D2C8C9BFF6}" srcOrd="9" destOrd="0" presId="urn:microsoft.com/office/officeart/2005/8/layout/cycle6"/>
    <dgm:cxn modelId="{49FD22BE-CEB6-4654-AE47-E33C079093F4}" type="presParOf" srcId="{C64D85B4-72DC-4CC9-8AD2-FDBF9C7630C1}" destId="{AFB72C1E-C7BD-42A8-A249-9798ECB39389}" srcOrd="10" destOrd="0" presId="urn:microsoft.com/office/officeart/2005/8/layout/cycle6"/>
    <dgm:cxn modelId="{E1C45D33-A481-4EF7-93E4-DCF62B659A26}" type="presParOf" srcId="{C64D85B4-72DC-4CC9-8AD2-FDBF9C7630C1}" destId="{65FAD474-E551-48B5-B260-F7FE0D99F5EB}" srcOrd="11" destOrd="0" presId="urn:microsoft.com/office/officeart/2005/8/layout/cycle6"/>
    <dgm:cxn modelId="{5BBA4126-0373-4701-8CC4-8B78EF98B882}" type="presParOf" srcId="{C64D85B4-72DC-4CC9-8AD2-FDBF9C7630C1}" destId="{18D9225E-4FE2-4BCD-8EF4-2DD93136647C}" srcOrd="12" destOrd="0" presId="urn:microsoft.com/office/officeart/2005/8/layout/cycle6"/>
    <dgm:cxn modelId="{908A2019-182A-4383-8A1B-41151BA79D8A}" type="presParOf" srcId="{C64D85B4-72DC-4CC9-8AD2-FDBF9C7630C1}" destId="{793400D2-E3F1-4B5D-B99D-9C02E7B7FAAC}" srcOrd="13" destOrd="0" presId="urn:microsoft.com/office/officeart/2005/8/layout/cycle6"/>
    <dgm:cxn modelId="{D0E9D865-43AA-482F-9F11-4B221EF58BB1}" type="presParOf" srcId="{C64D85B4-72DC-4CC9-8AD2-FDBF9C7630C1}" destId="{D882F379-7A96-4943-B795-6B6C7709718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EE863-0AE7-4A3F-B745-887A0DB67084}">
      <dsp:nvSpPr>
        <dsp:cNvPr id="0" name=""/>
        <dsp:cNvSpPr/>
      </dsp:nvSpPr>
      <dsp:spPr>
        <a:xfrm>
          <a:off x="1934448" y="0"/>
          <a:ext cx="1150961" cy="748124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Energia</a:t>
          </a:r>
          <a:endParaRPr lang="pt-BR" sz="1800" b="1" kern="1200" dirty="0"/>
        </a:p>
      </dsp:txBody>
      <dsp:txXfrm>
        <a:off x="1970968" y="36520"/>
        <a:ext cx="1077921" cy="675084"/>
      </dsp:txXfrm>
    </dsp:sp>
    <dsp:sp modelId="{1167440E-CE4A-44F2-BD8E-61A103DB6DCB}">
      <dsp:nvSpPr>
        <dsp:cNvPr id="0" name=""/>
        <dsp:cNvSpPr/>
      </dsp:nvSpPr>
      <dsp:spPr>
        <a:xfrm>
          <a:off x="1793109" y="480426"/>
          <a:ext cx="2987867" cy="2987867"/>
        </a:xfrm>
        <a:custGeom>
          <a:avLst/>
          <a:gdLst/>
          <a:ahLst/>
          <a:cxnLst/>
          <a:rect l="0" t="0" r="0" b="0"/>
          <a:pathLst>
            <a:path>
              <a:moveTo>
                <a:pt x="1302492" y="12316"/>
              </a:moveTo>
              <a:arcTo wR="1493933" hR="1493933" stAng="15758253" swAng="2368056"/>
            </a:path>
          </a:pathLst>
        </a:custGeom>
        <a:noFill/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B1295-16D0-4D35-949E-FBFBC23ED59E}">
      <dsp:nvSpPr>
        <dsp:cNvPr id="0" name=""/>
        <dsp:cNvSpPr/>
      </dsp:nvSpPr>
      <dsp:spPr>
        <a:xfrm>
          <a:off x="3429017" y="714381"/>
          <a:ext cx="1747446" cy="748124"/>
        </a:xfrm>
        <a:prstGeom prst="roundRect">
          <a:avLst/>
        </a:prstGeom>
        <a:solidFill>
          <a:srgbClr val="002060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Ornamentais</a:t>
          </a:r>
          <a:endParaRPr lang="pt-BR" sz="1800" b="1" kern="1200" dirty="0"/>
        </a:p>
      </dsp:txBody>
      <dsp:txXfrm>
        <a:off x="3465537" y="750901"/>
        <a:ext cx="1674406" cy="675084"/>
      </dsp:txXfrm>
    </dsp:sp>
    <dsp:sp modelId="{D703CD4D-A9B6-4C6E-BE87-0E6540F00957}">
      <dsp:nvSpPr>
        <dsp:cNvPr id="0" name=""/>
        <dsp:cNvSpPr/>
      </dsp:nvSpPr>
      <dsp:spPr>
        <a:xfrm>
          <a:off x="1439743" y="101247"/>
          <a:ext cx="2987867" cy="2987867"/>
        </a:xfrm>
        <a:custGeom>
          <a:avLst/>
          <a:gdLst/>
          <a:ahLst/>
          <a:cxnLst/>
          <a:rect l="0" t="0" r="0" b="0"/>
          <a:pathLst>
            <a:path>
              <a:moveTo>
                <a:pt x="2982622" y="1368860"/>
              </a:moveTo>
              <a:arcTo wR="1493933" hR="1493933" stAng="21311852" swAng="1740263"/>
            </a:path>
          </a:pathLst>
        </a:custGeom>
        <a:noFill/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9B27F-00AC-486F-AD48-A32923BC6B69}">
      <dsp:nvSpPr>
        <dsp:cNvPr id="0" name=""/>
        <dsp:cNvSpPr/>
      </dsp:nvSpPr>
      <dsp:spPr>
        <a:xfrm>
          <a:off x="3143272" y="2214575"/>
          <a:ext cx="2070061" cy="748124"/>
        </a:xfrm>
        <a:prstGeom prst="roundRect">
          <a:avLst/>
        </a:prstGeom>
        <a:solidFill>
          <a:srgbClr val="002060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Medicinais/ condimentares</a:t>
          </a:r>
          <a:endParaRPr lang="pt-BR" sz="1800" b="1" kern="1200" dirty="0"/>
        </a:p>
      </dsp:txBody>
      <dsp:txXfrm>
        <a:off x="3179792" y="2251095"/>
        <a:ext cx="1997021" cy="675084"/>
      </dsp:txXfrm>
    </dsp:sp>
    <dsp:sp modelId="{4273CFE5-F850-453E-A180-907D524F64B5}">
      <dsp:nvSpPr>
        <dsp:cNvPr id="0" name=""/>
        <dsp:cNvSpPr/>
      </dsp:nvSpPr>
      <dsp:spPr>
        <a:xfrm>
          <a:off x="1071548" y="939019"/>
          <a:ext cx="2987867" cy="2987867"/>
        </a:xfrm>
        <a:custGeom>
          <a:avLst/>
          <a:gdLst/>
          <a:ahLst/>
          <a:cxnLst/>
          <a:rect l="0" t="0" r="0" b="0"/>
          <a:pathLst>
            <a:path>
              <a:moveTo>
                <a:pt x="2880744" y="2049445"/>
              </a:moveTo>
              <a:arcTo wR="1493933" hR="1493933" stAng="1309766" swAng="8002827"/>
            </a:path>
          </a:pathLst>
        </a:custGeom>
        <a:noFill/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D24AA5-48C3-4B74-BA5C-11D2C8C9BFF6}">
      <dsp:nvSpPr>
        <dsp:cNvPr id="0" name=""/>
        <dsp:cNvSpPr/>
      </dsp:nvSpPr>
      <dsp:spPr>
        <a:xfrm>
          <a:off x="285749" y="2286016"/>
          <a:ext cx="1311658" cy="748124"/>
        </a:xfrm>
        <a:prstGeom prst="roundRect">
          <a:avLst/>
        </a:prstGeom>
        <a:solidFill>
          <a:srgbClr val="002060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Fibras</a:t>
          </a:r>
          <a:endParaRPr lang="pt-BR" sz="1800" b="1" kern="1200" dirty="0"/>
        </a:p>
      </dsp:txBody>
      <dsp:txXfrm>
        <a:off x="322269" y="2322536"/>
        <a:ext cx="1238618" cy="675084"/>
      </dsp:txXfrm>
    </dsp:sp>
    <dsp:sp modelId="{65FAD474-E551-48B5-B260-F7FE0D99F5EB}">
      <dsp:nvSpPr>
        <dsp:cNvPr id="0" name=""/>
        <dsp:cNvSpPr/>
      </dsp:nvSpPr>
      <dsp:spPr>
        <a:xfrm>
          <a:off x="560617" y="-22870"/>
          <a:ext cx="2987867" cy="2987867"/>
        </a:xfrm>
        <a:custGeom>
          <a:avLst/>
          <a:gdLst/>
          <a:ahLst/>
          <a:cxnLst/>
          <a:rect l="0" t="0" r="0" b="0"/>
          <a:pathLst>
            <a:path>
              <a:moveTo>
                <a:pt x="237945" y="2302840"/>
              </a:moveTo>
              <a:arcTo wR="1493933" hR="1493933" stAng="8833010" swAng="1640910"/>
            </a:path>
          </a:pathLst>
        </a:custGeom>
        <a:noFill/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9225E-4FE2-4BCD-8EF4-2DD93136647C}">
      <dsp:nvSpPr>
        <dsp:cNvPr id="0" name=""/>
        <dsp:cNvSpPr/>
      </dsp:nvSpPr>
      <dsp:spPr>
        <a:xfrm>
          <a:off x="0" y="857257"/>
          <a:ext cx="1311658" cy="748124"/>
        </a:xfrm>
        <a:prstGeom prst="roundRect">
          <a:avLst/>
        </a:prstGeom>
        <a:solidFill>
          <a:srgbClr val="002060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Alimento</a:t>
          </a:r>
          <a:endParaRPr lang="pt-BR" sz="1800" b="1" kern="1200" dirty="0"/>
        </a:p>
      </dsp:txBody>
      <dsp:txXfrm>
        <a:off x="36520" y="893777"/>
        <a:ext cx="1238618" cy="675084"/>
      </dsp:txXfrm>
    </dsp:sp>
    <dsp:sp modelId="{D882F379-7A96-4943-B795-6B6C77097185}">
      <dsp:nvSpPr>
        <dsp:cNvPr id="0" name=""/>
        <dsp:cNvSpPr/>
      </dsp:nvSpPr>
      <dsp:spPr>
        <a:xfrm>
          <a:off x="329413" y="480452"/>
          <a:ext cx="2987867" cy="2987867"/>
        </a:xfrm>
        <a:custGeom>
          <a:avLst/>
          <a:gdLst/>
          <a:ahLst/>
          <a:cxnLst/>
          <a:rect l="0" t="0" r="0" b="0"/>
          <a:pathLst>
            <a:path>
              <a:moveTo>
                <a:pt x="510772" y="369108"/>
              </a:moveTo>
              <a:arcTo wR="1493933" hR="1493933" stAng="13730680" swAng="2698424"/>
            </a:path>
          </a:pathLst>
        </a:custGeom>
        <a:noFill/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79332-ADDF-4179-8945-B13928C2C72B}" type="datetimeFigureOut">
              <a:rPr lang="pt-BR" smtClean="0"/>
              <a:t>09/03/2017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DAFBA-25E2-4BA1-B59D-10988B24E5B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36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z="2400" smtClean="0"/>
              <a:t>Where is Brasil in the world. It is located in south american.</a:t>
            </a:r>
          </a:p>
          <a:p>
            <a:r>
              <a:rPr lang="pt-BR" sz="2400" smtClean="0"/>
              <a:t>Today, is the only great agriculture country in the tropical zone.</a:t>
            </a:r>
          </a:p>
          <a:p>
            <a:r>
              <a:rPr lang="pt-BR" sz="2400" smtClean="0"/>
              <a:t>The others great regions are more traditional and its located in the temperate zone.  </a:t>
            </a:r>
          </a:p>
          <a:p>
            <a:r>
              <a:rPr lang="pt-BR" sz="2400" smtClean="0"/>
              <a:t>The agricultures practiques are differentes between tropical zone and temperate zone. </a:t>
            </a:r>
          </a:p>
          <a:p>
            <a:endParaRPr lang="pt-BR" sz="2400" smtClean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7030D24-86D3-4302-B544-038A88DDC579}" type="slidenum">
              <a:rPr lang="pt-BR" sz="1200">
                <a:solidFill>
                  <a:prstClr val="black"/>
                </a:solidFill>
              </a:rPr>
              <a:pPr eaLnBrk="1" hangingPunct="1"/>
              <a:t>9</a:t>
            </a:fld>
            <a:endParaRPr lang="pt-BR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2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364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6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63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1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72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22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48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76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17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33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07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33D80-D3FA-4A98-8833-62BA467562A0}" type="datetimeFigureOut">
              <a:rPr lang="pt-BR" smtClean="0"/>
              <a:pPr/>
              <a:t>09/03/2017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E1968-5CA0-4E39-90E9-52191ACE3819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59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jpeg"/><Relationship Id="rId7" Type="http://schemas.openxmlformats.org/officeDocument/2006/relationships/hyperlink" Target="http://www.emater.pr.gov.b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tisonline.com.br/wp-content/uploads/2011/07/logo_unesp_variacao4.jpg" TargetMode="External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12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34.gif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9.jpeg"/><Relationship Id="rId7" Type="http://schemas.openxmlformats.org/officeDocument/2006/relationships/image" Target="../media/image2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6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 descr="http://www.esalq.usp.br/noticia/fotos/001151-ESALQ112anosSite.jpg"/>
          <p:cNvPicPr>
            <a:picLocks noChangeAspect="1" noChangeArrowheads="1"/>
          </p:cNvPicPr>
          <p:nvPr/>
        </p:nvPicPr>
        <p:blipFill>
          <a:blip r:embed="rId2" cstate="print">
            <a:lum bright="58000"/>
          </a:blip>
          <a:srcRect/>
          <a:stretch>
            <a:fillRect/>
          </a:stretch>
        </p:blipFill>
        <p:spPr bwMode="auto">
          <a:xfrm>
            <a:off x="15595" y="1601050"/>
            <a:ext cx="9144000" cy="4156364"/>
          </a:xfrm>
          <a:prstGeom prst="rect">
            <a:avLst/>
          </a:prstGeom>
          <a:noFill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103204"/>
            <a:ext cx="6400800" cy="638164"/>
          </a:xfrm>
        </p:spPr>
        <p:txBody>
          <a:bodyPr>
            <a:normAutofit fontScale="77500" lnSpcReduction="20000"/>
          </a:bodyPr>
          <a:lstStyle/>
          <a:p>
            <a:r>
              <a:rPr lang="pt-BR" sz="2400" b="1" dirty="0" err="1" smtClean="0">
                <a:solidFill>
                  <a:schemeClr val="tx1"/>
                </a:solidFill>
              </a:rPr>
              <a:t>J.O.</a:t>
            </a:r>
            <a:r>
              <a:rPr lang="pt-BR" sz="2400" b="1" dirty="0" smtClean="0">
                <a:solidFill>
                  <a:schemeClr val="tx1"/>
                </a:solidFill>
              </a:rPr>
              <a:t> MENTEN </a:t>
            </a:r>
            <a:endParaRPr lang="pt-BR" sz="2400" b="1" dirty="0">
              <a:solidFill>
                <a:schemeClr val="tx1"/>
              </a:solidFill>
            </a:endParaRPr>
          </a:p>
          <a:p>
            <a:r>
              <a:rPr lang="pt-BR" sz="2400" b="1" dirty="0" smtClean="0">
                <a:solidFill>
                  <a:schemeClr val="tx1"/>
                </a:solidFill>
              </a:rPr>
              <a:t>MARÇO DE 2017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9144000" cy="1643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50001" y="86512"/>
            <a:ext cx="864399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pt-BR" sz="2400" b="1" dirty="0" smtClean="0"/>
          </a:p>
          <a:p>
            <a:pPr algn="ctr">
              <a:spcAft>
                <a:spcPts val="600"/>
              </a:spcAft>
            </a:pPr>
            <a:r>
              <a:rPr lang="pt-BR" sz="2400" b="1" dirty="0" smtClean="0"/>
              <a:t>ENGENHARIA AGRONÔMICA – </a:t>
            </a:r>
            <a:r>
              <a:rPr lang="pt-BR" sz="2400" b="1" dirty="0"/>
              <a:t>USP</a:t>
            </a:r>
          </a:p>
          <a:p>
            <a:pPr algn="ctr">
              <a:spcAft>
                <a:spcPts val="600"/>
              </a:spcAft>
            </a:pPr>
            <a:r>
              <a:rPr lang="pt-BR" sz="2400" b="1" dirty="0"/>
              <a:t>0110113 </a:t>
            </a:r>
            <a:r>
              <a:rPr lang="pt-BR" sz="2400" b="1" dirty="0" smtClean="0"/>
              <a:t>– INTRODUÇÃO </a:t>
            </a:r>
            <a:r>
              <a:rPr lang="pt-BR" sz="2400" b="1" dirty="0"/>
              <a:t>À ENGENHARIA </a:t>
            </a:r>
            <a:r>
              <a:rPr lang="pt-BR" sz="2400" b="1" dirty="0" smtClean="0"/>
              <a:t>AGRÔNOMICA</a:t>
            </a:r>
            <a:endParaRPr lang="pt-BR" sz="2400" b="1" dirty="0"/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pt-BR" sz="2400" b="1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1453" y="1902327"/>
            <a:ext cx="89251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AGRO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ENGENHEIRO AGRÔNOMO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sz="3200" b="1" dirty="0"/>
              <a:t>ATRIBUIÇÕES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sz="3200" b="1" dirty="0"/>
              <a:t>FORMAÇÃO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sz="3200" b="1" dirty="0"/>
              <a:t>PERFIL </a:t>
            </a:r>
            <a:r>
              <a:rPr lang="pt-BR" sz="3200" b="1" dirty="0" smtClean="0"/>
              <a:t>PROFISSIONAL </a:t>
            </a:r>
            <a:endParaRPr lang="pt-BR" sz="3200" b="1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sz="3200" b="1" dirty="0"/>
              <a:t>MERCADO DE TRABALHO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CURSO DE ENGENHARIA </a:t>
            </a:r>
            <a:r>
              <a:rPr lang="pt-BR" sz="3200" b="1" dirty="0" smtClean="0"/>
              <a:t>AGRONÔMICA – USP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4155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29320" y="404664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IMPORTÂNCIA DO AGRO BRASIL</a:t>
            </a:r>
          </a:p>
          <a:p>
            <a:r>
              <a:rPr lang="pt-BR" sz="3600" b="1" dirty="0" smtClean="0"/>
              <a:t>2015</a:t>
            </a:r>
            <a:endParaRPr lang="pt-BR" sz="3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388424" y="133471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79512" y="1859339"/>
            <a:ext cx="89289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400" dirty="0" smtClean="0">
                <a:solidFill>
                  <a:prstClr val="black"/>
                </a:solidFill>
              </a:rPr>
              <a:t>PIB – 22% </a:t>
            </a:r>
            <a:r>
              <a:rPr lang="pt-BR" sz="3600" dirty="0" smtClean="0">
                <a:solidFill>
                  <a:prstClr val="black"/>
                </a:solidFill>
              </a:rPr>
              <a:t>(US$ 544 bilhões)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400" dirty="0" smtClean="0">
                <a:solidFill>
                  <a:prstClr val="black"/>
                </a:solidFill>
              </a:rPr>
              <a:t>EMPREGO – 30% </a:t>
            </a:r>
            <a:r>
              <a:rPr lang="pt-BR" sz="3600" dirty="0" smtClean="0">
                <a:solidFill>
                  <a:prstClr val="black"/>
                </a:solidFill>
              </a:rPr>
              <a:t>(17 milhões)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400" dirty="0" smtClean="0">
                <a:solidFill>
                  <a:prstClr val="black"/>
                </a:solidFill>
              </a:rPr>
              <a:t>EXPORTAÇÃO – 36,7% </a:t>
            </a:r>
            <a:r>
              <a:rPr lang="pt-BR" sz="3600" dirty="0" smtClean="0">
                <a:solidFill>
                  <a:prstClr val="black"/>
                </a:solidFill>
              </a:rPr>
              <a:t>(US$ 81 bilhões)</a:t>
            </a:r>
            <a:endParaRPr lang="pt-BR" sz="4000" dirty="0">
              <a:solidFill>
                <a:prstClr val="black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79512" y="6291934"/>
            <a:ext cx="239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Fonte: MAPA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65651" y="499157"/>
            <a:ext cx="7814886" cy="73580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600" b="1" dirty="0">
                <a:solidFill>
                  <a:prstClr val="black"/>
                </a:solidFill>
              </a:rPr>
              <a:t>PARTICIPAÇÃO DO PIB DO AGRONEGÓCIO NO PIB BRASILEIRO</a:t>
            </a:r>
            <a:endParaRPr lang="pt-BR" sz="3200" b="1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388424" y="334324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79822" y="1651136"/>
            <a:ext cx="6586544" cy="7358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2400" b="1" u="sng" dirty="0">
                <a:solidFill>
                  <a:prstClr val="black"/>
                </a:solidFill>
              </a:rPr>
              <a:t>2015 - R$ BILHÕES</a:t>
            </a:r>
            <a:endParaRPr lang="pt-BR" sz="1800" b="1" u="sng" dirty="0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944942" y="6557918"/>
            <a:ext cx="51881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50" dirty="0">
                <a:solidFill>
                  <a:prstClr val="black"/>
                </a:solidFill>
              </a:rPr>
              <a:t>CEPEA/ESALQ – USP, outubro 2015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332734" y="2692949"/>
            <a:ext cx="6480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prstClr val="black"/>
                </a:solidFill>
              </a:rPr>
              <a:t>PIB – 5.846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prstClr val="black"/>
                </a:solidFill>
              </a:rPr>
              <a:t>AGRO – 1.247</a:t>
            </a:r>
          </a:p>
          <a:p>
            <a:pPr marL="11144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prstClr val="black"/>
                </a:solidFill>
              </a:rPr>
              <a:t>INSUMOS – 148</a:t>
            </a:r>
          </a:p>
          <a:p>
            <a:pPr marL="11144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prstClr val="black"/>
                </a:solidFill>
              </a:rPr>
              <a:t>AGROPECUÁRIA – 370</a:t>
            </a:r>
          </a:p>
          <a:p>
            <a:pPr marL="11144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prstClr val="black"/>
                </a:solidFill>
              </a:rPr>
              <a:t>INDÚSTRIA – 343</a:t>
            </a:r>
          </a:p>
          <a:p>
            <a:pPr marL="11144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prstClr val="black"/>
                </a:solidFill>
              </a:rPr>
              <a:t>DISTRIBUIÇÃO - 385</a:t>
            </a:r>
          </a:p>
        </p:txBody>
      </p:sp>
      <p:sp>
        <p:nvSpPr>
          <p:cNvPr id="4" name="Chave direita 3"/>
          <p:cNvSpPr/>
          <p:nvPr/>
        </p:nvSpPr>
        <p:spPr>
          <a:xfrm>
            <a:off x="5076690" y="5033771"/>
            <a:ext cx="540060" cy="1070978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black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761226" y="5201357"/>
            <a:ext cx="2052228" cy="7358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pt-BR" sz="2400" b="1" dirty="0">
                <a:solidFill>
                  <a:prstClr val="black"/>
                </a:solidFill>
              </a:rPr>
              <a:t>728</a:t>
            </a:r>
            <a:endParaRPr lang="pt-BR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501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357686" y="1583470"/>
            <a:ext cx="2214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Insumos</a:t>
            </a:r>
          </a:p>
          <a:p>
            <a:pPr algn="ctr"/>
            <a:r>
              <a:rPr lang="pt-BR" sz="2000" dirty="0" smtClean="0"/>
              <a:t>Máquinas</a:t>
            </a:r>
          </a:p>
          <a:p>
            <a:pPr algn="ctr"/>
            <a:r>
              <a:rPr lang="pt-BR" sz="2000" dirty="0" smtClean="0"/>
              <a:t>Seguro</a:t>
            </a:r>
          </a:p>
          <a:p>
            <a:pPr algn="ctr"/>
            <a:r>
              <a:rPr lang="pt-BR" sz="2000" dirty="0" smtClean="0"/>
              <a:t>Planejamento</a:t>
            </a:r>
          </a:p>
          <a:p>
            <a:pPr algn="ctr"/>
            <a:r>
              <a:rPr lang="pt-BR" sz="2000" dirty="0" smtClean="0"/>
              <a:t>Financiamento</a:t>
            </a:r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357686" y="3556345"/>
            <a:ext cx="2357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Produção</a:t>
            </a:r>
          </a:p>
          <a:p>
            <a:pPr algn="ctr"/>
            <a:r>
              <a:rPr lang="pt-BR" sz="2000" dirty="0" smtClean="0"/>
              <a:t>Administração</a:t>
            </a:r>
          </a:p>
          <a:p>
            <a:pPr algn="ctr"/>
            <a:r>
              <a:rPr lang="pt-BR" sz="2000" dirty="0" smtClean="0"/>
              <a:t>Assistência Técnica</a:t>
            </a: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000496" y="5320271"/>
            <a:ext cx="2857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Armazenamento</a:t>
            </a:r>
          </a:p>
          <a:p>
            <a:pPr algn="ctr"/>
            <a:r>
              <a:rPr lang="pt-BR" sz="2000" dirty="0" smtClean="0"/>
              <a:t>Transporte</a:t>
            </a:r>
          </a:p>
          <a:p>
            <a:pPr algn="ctr"/>
            <a:r>
              <a:rPr lang="pt-BR" sz="2000" dirty="0" smtClean="0"/>
              <a:t>Agroindústrias</a:t>
            </a:r>
          </a:p>
          <a:p>
            <a:pPr algn="ctr"/>
            <a:r>
              <a:rPr lang="pt-BR" sz="2000" dirty="0" smtClean="0"/>
              <a:t>Mercado Externo</a:t>
            </a:r>
            <a:endParaRPr lang="pt-BR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715140" y="1857364"/>
            <a:ext cx="242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10% PIB Brasil</a:t>
            </a:r>
            <a:endParaRPr lang="pt-BR" sz="28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867540" y="3714752"/>
            <a:ext cx="242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25% PIB Brasil</a:t>
            </a:r>
            <a:endParaRPr lang="pt-BR" sz="2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867540" y="5477548"/>
            <a:ext cx="242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65% PIB Brasil</a:t>
            </a:r>
            <a:endParaRPr lang="pt-BR" sz="28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142844" y="1571612"/>
            <a:ext cx="3571900" cy="1428760"/>
            <a:chOff x="357158" y="1857364"/>
            <a:chExt cx="3571900" cy="1643074"/>
          </a:xfrm>
        </p:grpSpPr>
        <p:sp>
          <p:nvSpPr>
            <p:cNvPr id="14" name="Elipse 13"/>
            <p:cNvSpPr/>
            <p:nvPr/>
          </p:nvSpPr>
          <p:spPr>
            <a:xfrm>
              <a:off x="357158" y="1857364"/>
              <a:ext cx="3571900" cy="164307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28596" y="2357430"/>
              <a:ext cx="342902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 smtClean="0"/>
                <a:t>Antes da Porteira</a:t>
              </a:r>
              <a:endParaRPr lang="pt-BR" sz="3200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214282" y="3357562"/>
            <a:ext cx="3571900" cy="1428760"/>
            <a:chOff x="357158" y="1857364"/>
            <a:chExt cx="3571900" cy="1643074"/>
          </a:xfrm>
          <a:solidFill>
            <a:srgbClr val="92D050"/>
          </a:solidFill>
        </p:grpSpPr>
        <p:sp>
          <p:nvSpPr>
            <p:cNvPr id="17" name="Elipse 16"/>
            <p:cNvSpPr/>
            <p:nvPr/>
          </p:nvSpPr>
          <p:spPr>
            <a:xfrm>
              <a:off x="357158" y="1857364"/>
              <a:ext cx="3571900" cy="1643074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428596" y="2357430"/>
              <a:ext cx="3429024" cy="67249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 smtClean="0"/>
                <a:t>Dentro da Porteira</a:t>
              </a:r>
              <a:endParaRPr lang="pt-BR" sz="3200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214282" y="5143512"/>
            <a:ext cx="3571900" cy="1428760"/>
            <a:chOff x="357158" y="1857364"/>
            <a:chExt cx="3571900" cy="1643074"/>
          </a:xfrm>
          <a:solidFill>
            <a:srgbClr val="92D050"/>
          </a:solidFill>
        </p:grpSpPr>
        <p:sp>
          <p:nvSpPr>
            <p:cNvPr id="20" name="Elipse 19"/>
            <p:cNvSpPr/>
            <p:nvPr/>
          </p:nvSpPr>
          <p:spPr>
            <a:xfrm>
              <a:off x="357158" y="1857364"/>
              <a:ext cx="3571900" cy="1643074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428596" y="2357430"/>
              <a:ext cx="3429024" cy="67249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 smtClean="0"/>
                <a:t>Depois da Porteira</a:t>
              </a:r>
              <a:endParaRPr lang="pt-BR" sz="3200" dirty="0"/>
            </a:p>
          </p:txBody>
        </p:sp>
      </p:grp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691680" y="328265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AGRO</a:t>
            </a:r>
            <a:endParaRPr lang="pt-BR" b="1" dirty="0"/>
          </a:p>
        </p:txBody>
      </p:sp>
      <p:grpSp>
        <p:nvGrpSpPr>
          <p:cNvPr id="23" name="Grupo 22"/>
          <p:cNvGrpSpPr/>
          <p:nvPr/>
        </p:nvGrpSpPr>
        <p:grpSpPr>
          <a:xfrm>
            <a:off x="36512" y="-27384"/>
            <a:ext cx="9144000" cy="1643050"/>
            <a:chOff x="0" y="0"/>
            <a:chExt cx="9144000" cy="1643050"/>
          </a:xfrm>
        </p:grpSpPr>
        <p:pic>
          <p:nvPicPr>
            <p:cNvPr id="24" name="Picture 4" descr="http://www.cpac.cnptia.embrapa.br/IMAGES/LOGO_ESALQ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142852"/>
              <a:ext cx="1000132" cy="1468548"/>
            </a:xfrm>
            <a:prstGeom prst="rect">
              <a:avLst/>
            </a:prstGeom>
            <a:noFill/>
          </p:spPr>
        </p:pic>
        <p:sp>
          <p:nvSpPr>
            <p:cNvPr id="25" name="Retângulo 24"/>
            <p:cNvSpPr/>
            <p:nvPr/>
          </p:nvSpPr>
          <p:spPr>
            <a:xfrm>
              <a:off x="0" y="0"/>
              <a:ext cx="9144000" cy="1643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608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501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691680" y="328265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AGRO</a:t>
            </a:r>
            <a:endParaRPr lang="pt-BR" b="1" dirty="0"/>
          </a:p>
        </p:txBody>
      </p:sp>
      <p:grpSp>
        <p:nvGrpSpPr>
          <p:cNvPr id="23" name="Grupo 22"/>
          <p:cNvGrpSpPr/>
          <p:nvPr/>
        </p:nvGrpSpPr>
        <p:grpSpPr>
          <a:xfrm>
            <a:off x="36512" y="-27384"/>
            <a:ext cx="9144000" cy="1643050"/>
            <a:chOff x="0" y="0"/>
            <a:chExt cx="9144000" cy="1643050"/>
          </a:xfrm>
        </p:grpSpPr>
        <p:pic>
          <p:nvPicPr>
            <p:cNvPr id="24" name="Picture 4" descr="http://www.cpac.cnptia.embrapa.br/IMAGES/LOGO_ESALQ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142852"/>
              <a:ext cx="1000132" cy="1468548"/>
            </a:xfrm>
            <a:prstGeom prst="rect">
              <a:avLst/>
            </a:prstGeom>
            <a:noFill/>
          </p:spPr>
        </p:pic>
        <p:sp>
          <p:nvSpPr>
            <p:cNvPr id="25" name="Retângulo 24"/>
            <p:cNvSpPr/>
            <p:nvPr/>
          </p:nvSpPr>
          <p:spPr>
            <a:xfrm>
              <a:off x="0" y="0"/>
              <a:ext cx="9144000" cy="1643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Espaço Reservado para Conteúdo 2"/>
          <p:cNvSpPr>
            <a:spLocks noGrp="1"/>
          </p:cNvSpPr>
          <p:nvPr>
            <p:ph idx="1"/>
          </p:nvPr>
        </p:nvSpPr>
        <p:spPr>
          <a:xfrm>
            <a:off x="1259632" y="5805264"/>
            <a:ext cx="6419056" cy="360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/>
              <a:t>* Carteira assinada</a:t>
            </a:r>
          </a:p>
        </p:txBody>
      </p:sp>
      <p:sp>
        <p:nvSpPr>
          <p:cNvPr id="28" name="Espaço Reservado para Conteúdo 2"/>
          <p:cNvSpPr txBox="1">
            <a:spLocks/>
          </p:cNvSpPr>
          <p:nvPr/>
        </p:nvSpPr>
        <p:spPr>
          <a:xfrm>
            <a:off x="1969368" y="6309320"/>
            <a:ext cx="641905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pt-BR" sz="1800" dirty="0" smtClean="0"/>
              <a:t>Fonte: CEPEA/ESALQ </a:t>
            </a:r>
            <a:r>
              <a:rPr lang="mr-IN" sz="1800" dirty="0" smtClean="0"/>
              <a:t>–</a:t>
            </a:r>
            <a:r>
              <a:rPr lang="pt-BR" sz="1800" dirty="0" smtClean="0"/>
              <a:t> USP, 2017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31639" y="1628799"/>
          <a:ext cx="7056786" cy="4056186"/>
        </p:xfrm>
        <a:graphic>
          <a:graphicData uri="http://schemas.openxmlformats.org/drawingml/2006/table">
            <a:tbl>
              <a:tblPr/>
              <a:tblGrid>
                <a:gridCol w="180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75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 -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ocupadas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Brasil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Brasil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90.990.500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100%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0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Agro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19.107.900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21%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098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Antes da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porteira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227.900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098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Dentro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da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porteira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9.090.000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47%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098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Depois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da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porteira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9.790.000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51%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098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Agroindústria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4.120.000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21%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4098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Serviços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5.670.000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4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501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691680" y="328265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AGRO</a:t>
            </a:r>
            <a:endParaRPr lang="pt-BR" b="1" dirty="0"/>
          </a:p>
        </p:txBody>
      </p:sp>
      <p:grpSp>
        <p:nvGrpSpPr>
          <p:cNvPr id="23" name="Grupo 22"/>
          <p:cNvGrpSpPr/>
          <p:nvPr/>
        </p:nvGrpSpPr>
        <p:grpSpPr>
          <a:xfrm>
            <a:off x="36512" y="-27384"/>
            <a:ext cx="9144000" cy="1643050"/>
            <a:chOff x="0" y="0"/>
            <a:chExt cx="9144000" cy="1643050"/>
          </a:xfrm>
        </p:grpSpPr>
        <p:pic>
          <p:nvPicPr>
            <p:cNvPr id="24" name="Picture 4" descr="http://www.cpac.cnptia.embrapa.br/IMAGES/LOGO_ESALQ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142852"/>
              <a:ext cx="1000132" cy="1468548"/>
            </a:xfrm>
            <a:prstGeom prst="rect">
              <a:avLst/>
            </a:prstGeom>
            <a:noFill/>
          </p:spPr>
        </p:pic>
        <p:sp>
          <p:nvSpPr>
            <p:cNvPr id="25" name="Retângulo 24"/>
            <p:cNvSpPr/>
            <p:nvPr/>
          </p:nvSpPr>
          <p:spPr>
            <a:xfrm>
              <a:off x="0" y="0"/>
              <a:ext cx="9144000" cy="1643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Espaço Reservado para Conteúdo 2"/>
          <p:cNvSpPr>
            <a:spLocks noGrp="1"/>
          </p:cNvSpPr>
          <p:nvPr>
            <p:ph idx="1"/>
          </p:nvPr>
        </p:nvSpPr>
        <p:spPr>
          <a:xfrm>
            <a:off x="1475656" y="6021288"/>
            <a:ext cx="6419056" cy="360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/>
              <a:t>* Carteira assinada</a:t>
            </a:r>
          </a:p>
        </p:txBody>
      </p:sp>
      <p:sp>
        <p:nvSpPr>
          <p:cNvPr id="28" name="Espaço Reservado para Conteúdo 2"/>
          <p:cNvSpPr txBox="1">
            <a:spLocks/>
          </p:cNvSpPr>
          <p:nvPr/>
        </p:nvSpPr>
        <p:spPr>
          <a:xfrm>
            <a:off x="1897360" y="6309320"/>
            <a:ext cx="627504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pt-BR" sz="1800" dirty="0" smtClean="0"/>
              <a:t>Fonte: CEPEA/ESALQ </a:t>
            </a:r>
            <a:r>
              <a:rPr lang="mr-IN" sz="1800" dirty="0" smtClean="0"/>
              <a:t>–</a:t>
            </a:r>
            <a:r>
              <a:rPr lang="pt-BR" sz="1800" dirty="0" smtClean="0"/>
              <a:t> USP, 2017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492250" y="1343058"/>
          <a:ext cx="6680150" cy="4675388"/>
        </p:xfrm>
        <a:graphic>
          <a:graphicData uri="http://schemas.openxmlformats.org/drawingml/2006/table">
            <a:tbl>
              <a:tblPr/>
              <a:tblGrid>
                <a:gridCol w="1707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3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691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 -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Pessoas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ocupadas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Brasil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1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Dentro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porteira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Segmento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primário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9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Lavouras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5.930.000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65%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932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Grãos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948.800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16%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932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Café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711.600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12%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932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Outras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4.269.600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72%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932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9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Pecuária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3.160.000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35%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932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Bovinos (Corte/Leite)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2.054.000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65%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932"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9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9.090.000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100%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7457481" y="1042523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1604" y="938343"/>
            <a:ext cx="6172200" cy="857250"/>
          </a:xfrm>
        </p:spPr>
        <p:txBody>
          <a:bodyPr/>
          <a:lstStyle/>
          <a:p>
            <a:pPr algn="ctr"/>
            <a:r>
              <a:rPr lang="pt-BR" b="1" dirty="0" smtClean="0"/>
              <a:t>ALIMENTO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5900" y="1870733"/>
            <a:ext cx="6172200" cy="339447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  <a:buNone/>
            </a:pPr>
            <a:r>
              <a:rPr lang="pt-BR" dirty="0" smtClean="0"/>
              <a:t>Coletor/ Caçador</a:t>
            </a:r>
          </a:p>
          <a:p>
            <a:pPr>
              <a:lnSpc>
                <a:spcPct val="200000"/>
              </a:lnSpc>
              <a:buNone/>
            </a:pPr>
            <a:r>
              <a:rPr lang="pt-BR" dirty="0" smtClean="0"/>
              <a:t>		Agricultura</a:t>
            </a:r>
          </a:p>
          <a:p>
            <a:pPr>
              <a:lnSpc>
                <a:spcPct val="200000"/>
              </a:lnSpc>
              <a:buNone/>
            </a:pPr>
            <a:r>
              <a:rPr lang="pt-BR" dirty="0" smtClean="0"/>
              <a:t>			</a:t>
            </a:r>
            <a:r>
              <a:rPr lang="pt-BR" dirty="0" err="1" smtClean="0"/>
              <a:t>Malthus</a:t>
            </a:r>
            <a:r>
              <a:rPr lang="pt-BR" dirty="0" smtClean="0"/>
              <a:t>	</a:t>
            </a:r>
          </a:p>
          <a:p>
            <a:pPr>
              <a:lnSpc>
                <a:spcPct val="200000"/>
              </a:lnSpc>
              <a:buNone/>
            </a:pPr>
            <a:r>
              <a:rPr lang="pt-BR" dirty="0" smtClean="0"/>
              <a:t>				Revolução Verde (Borlaug)</a:t>
            </a:r>
          </a:p>
          <a:p>
            <a:pPr>
              <a:lnSpc>
                <a:spcPct val="200000"/>
              </a:lnSpc>
              <a:buNone/>
            </a:pPr>
            <a:r>
              <a:rPr lang="pt-BR" dirty="0" smtClean="0"/>
              <a:t>					Cerrado Brasileiro</a:t>
            </a:r>
            <a:endParaRPr lang="pt-BR" dirty="0"/>
          </a:p>
        </p:txBody>
      </p:sp>
      <p:sp>
        <p:nvSpPr>
          <p:cNvPr id="4" name="Seta dobrada para cima 3"/>
          <p:cNvSpPr/>
          <p:nvPr/>
        </p:nvSpPr>
        <p:spPr>
          <a:xfrm rot="5400000">
            <a:off x="1544815" y="2679758"/>
            <a:ext cx="482207" cy="42862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5" name="Seta dobrada para cima 4"/>
          <p:cNvSpPr/>
          <p:nvPr/>
        </p:nvSpPr>
        <p:spPr>
          <a:xfrm rot="5400000">
            <a:off x="2294913" y="3429857"/>
            <a:ext cx="482207" cy="42862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6" name="Seta dobrada para cima 5"/>
          <p:cNvSpPr/>
          <p:nvPr/>
        </p:nvSpPr>
        <p:spPr>
          <a:xfrm rot="5400000">
            <a:off x="2991434" y="4072799"/>
            <a:ext cx="482207" cy="42862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7" name="Seta dobrada para cima 6"/>
          <p:cNvSpPr/>
          <p:nvPr/>
        </p:nvSpPr>
        <p:spPr>
          <a:xfrm rot="5400000">
            <a:off x="3687954" y="4715741"/>
            <a:ext cx="482207" cy="42862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-211452" y="0"/>
            <a:ext cx="9577064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700" b="1" dirty="0">
                <a:solidFill>
                  <a:prstClr val="black"/>
                </a:solidFill>
              </a:rPr>
              <a:t>OCDE – Projeção da Produção de Alimentos até 2020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 t="26807" r="29722" b="16595"/>
          <a:stretch/>
        </p:blipFill>
        <p:spPr bwMode="auto">
          <a:xfrm>
            <a:off x="0" y="857250"/>
            <a:ext cx="9216925" cy="53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452320" y="6604084"/>
            <a:ext cx="17551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prstClr val="black"/>
                </a:solidFill>
              </a:rPr>
              <a:t>Fonte: R. RODRIGUES, 2014</a:t>
            </a:r>
          </a:p>
        </p:txBody>
      </p:sp>
    </p:spTree>
    <p:extLst>
      <p:ext uri="{BB962C8B-B14F-4D97-AF65-F5344CB8AC3E}">
        <p14:creationId xmlns:p14="http://schemas.microsoft.com/office/powerpoint/2010/main" val="41794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428596" y="4239898"/>
            <a:ext cx="8286808" cy="23574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9845" y="14684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 smtClean="0"/>
              <a:t>BRASIL: AGRO</a:t>
            </a:r>
            <a:endParaRPr lang="pt-BR" sz="4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pt-BR" sz="3600" dirty="0" smtClean="0"/>
              <a:t>Agentes Econômico</a:t>
            </a:r>
          </a:p>
          <a:p>
            <a:pPr lvl="1"/>
            <a:r>
              <a:rPr lang="pt-BR" sz="3200" dirty="0" smtClean="0"/>
              <a:t>5 milhões de propriedades rurais</a:t>
            </a:r>
          </a:p>
          <a:p>
            <a:pPr lvl="1"/>
            <a:r>
              <a:rPr lang="pt-BR" sz="3200" dirty="0" smtClean="0"/>
              <a:t>60 mil agroindústrias</a:t>
            </a:r>
          </a:p>
          <a:p>
            <a:pPr lvl="1"/>
            <a:r>
              <a:rPr lang="pt-BR" sz="3200" dirty="0" smtClean="0"/>
              <a:t>300 mil estabelecimentos comerciais</a:t>
            </a:r>
          </a:p>
          <a:p>
            <a:r>
              <a:rPr lang="pt-BR" sz="3600" b="1" dirty="0" smtClean="0">
                <a:solidFill>
                  <a:schemeClr val="bg1"/>
                </a:solidFill>
              </a:rPr>
              <a:t>Importância Econômica</a:t>
            </a:r>
          </a:p>
          <a:p>
            <a:pPr lvl="1"/>
            <a:r>
              <a:rPr lang="pt-BR" sz="3200" b="1" dirty="0" smtClean="0">
                <a:solidFill>
                  <a:schemeClr val="bg1"/>
                </a:solidFill>
              </a:rPr>
              <a:t>22 a 25% do PIB nacional</a:t>
            </a:r>
          </a:p>
          <a:p>
            <a:pPr lvl="1"/>
            <a:r>
              <a:rPr lang="pt-BR" sz="3200" b="1" dirty="0" smtClean="0">
                <a:solidFill>
                  <a:schemeClr val="bg1"/>
                </a:solidFill>
              </a:rPr>
              <a:t>35% da PEA – 17 milhões de empregos</a:t>
            </a:r>
          </a:p>
          <a:p>
            <a:pPr lvl="1"/>
            <a:r>
              <a:rPr lang="pt-BR" sz="3200" b="1" dirty="0" smtClean="0">
                <a:solidFill>
                  <a:schemeClr val="bg1"/>
                </a:solidFill>
              </a:rPr>
              <a:t> 36% das exportações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98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831" r="6688" b="2619"/>
          <a:stretch/>
        </p:blipFill>
        <p:spPr>
          <a:xfrm>
            <a:off x="323528" y="23294"/>
            <a:ext cx="8507288" cy="65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60984" y="264918"/>
            <a:ext cx="4822031" cy="7358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prstClr val="black"/>
                </a:solidFill>
              </a:rPr>
              <a:t>AGROPECUÁRIA (IBGE)</a:t>
            </a:r>
            <a:endParaRPr lang="pt-BR" sz="2800" b="1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86180" y="360712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700" dirty="0"/>
              <a:t>Uso da terra como fator de produção</a:t>
            </a:r>
          </a:p>
          <a:p>
            <a:pPr algn="just"/>
            <a:r>
              <a:rPr lang="pt-BR" sz="2700" dirty="0"/>
              <a:t>Dois </a:t>
            </a:r>
            <a:r>
              <a:rPr lang="pt-BR" sz="2700" dirty="0" err="1"/>
              <a:t>sub-setores</a:t>
            </a:r>
            <a:endParaRPr lang="pt-BR" sz="2700" dirty="0"/>
          </a:p>
          <a:p>
            <a:pPr lvl="1" algn="just"/>
            <a:r>
              <a:rPr lang="pt-BR" dirty="0" smtClean="0"/>
              <a:t>Agricultura		Produção Vegetal</a:t>
            </a:r>
          </a:p>
          <a:p>
            <a:pPr lvl="1" algn="just"/>
            <a:r>
              <a:rPr lang="pt-BR" dirty="0" smtClean="0"/>
              <a:t>Pecuária		Produção Animal</a:t>
            </a:r>
          </a:p>
          <a:p>
            <a:pPr algn="just"/>
            <a:r>
              <a:rPr lang="pt-BR" sz="2700" dirty="0"/>
              <a:t>Podem apresentar:</a:t>
            </a:r>
          </a:p>
          <a:p>
            <a:pPr lvl="1" algn="just"/>
            <a:r>
              <a:rPr lang="pt-BR" dirty="0" smtClean="0"/>
              <a:t>Desempenhos diferentes</a:t>
            </a:r>
          </a:p>
          <a:p>
            <a:pPr lvl="1" algn="just"/>
            <a:r>
              <a:rPr lang="pt-BR" dirty="0" smtClean="0"/>
              <a:t>Impactos distintos	</a:t>
            </a:r>
            <a:endParaRPr lang="pt-BR" dirty="0"/>
          </a:p>
        </p:txBody>
      </p:sp>
      <p:cxnSp>
        <p:nvCxnSpPr>
          <p:cNvPr id="4" name="Conector de seta reta 3"/>
          <p:cNvCxnSpPr/>
          <p:nvPr/>
        </p:nvCxnSpPr>
        <p:spPr>
          <a:xfrm>
            <a:off x="3203848" y="2924944"/>
            <a:ext cx="59406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3203848" y="3302986"/>
            <a:ext cx="59406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3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09078" y="227806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 smtClean="0"/>
              <a:t>AGRO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z="4400" b="1" dirty="0" smtClean="0"/>
              <a:t>AGRICULTURA</a:t>
            </a:r>
            <a:r>
              <a:rPr lang="pt-BR" sz="4400" dirty="0" smtClean="0"/>
              <a:t> – ARTE E CIÊNCIA DE PRODUZIR VEGETAIS E ANIMAIS ÚTEIS AO HOMEM, RESPEITANDO O AMBIENTE E AS PESSOAS.</a:t>
            </a:r>
          </a:p>
          <a:p>
            <a:pPr algn="just"/>
            <a:r>
              <a:rPr lang="pt-BR" sz="4400" b="1" dirty="0" smtClean="0"/>
              <a:t>AGRONOMIA</a:t>
            </a:r>
            <a:r>
              <a:rPr lang="pt-BR" sz="4400" dirty="0" smtClean="0"/>
              <a:t> - CONJUNTO DAS CIÊNCIAS  E PRINCÍPIOS QUE REGEM A PRÁTICA DA AGRICULTURA;</a:t>
            </a:r>
          </a:p>
          <a:p>
            <a:pPr algn="just"/>
            <a:endParaRPr lang="pt-BR" sz="3600" dirty="0"/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42015" y="155752"/>
            <a:ext cx="7091535" cy="73580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300" b="1" dirty="0">
                <a:solidFill>
                  <a:prstClr val="black"/>
                </a:solidFill>
              </a:rPr>
              <a:t>BRASIL: PRODUÇÃO E ÁREA DE GRÃOS</a:t>
            </a:r>
            <a:endParaRPr lang="pt-BR" sz="2700" b="1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60432" y="155752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://images.slideplayer.com.br/10/2853170/slides/slide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67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9035" y="274069"/>
            <a:ext cx="7729079" cy="1291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300" b="1" dirty="0">
                <a:solidFill>
                  <a:prstClr val="black"/>
                </a:solidFill>
              </a:rPr>
              <a:t>HORTALIÇAS, FRUTAS E FLORES/ ORNAMENTAIS </a:t>
            </a:r>
            <a:endParaRPr lang="pt-BR" sz="3300" b="1" dirty="0" smtClean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r>
              <a:rPr lang="pt-BR" sz="3300" b="1" dirty="0" smtClean="0">
                <a:solidFill>
                  <a:prstClr val="black"/>
                </a:solidFill>
              </a:rPr>
              <a:t> </a:t>
            </a:r>
            <a:r>
              <a:rPr lang="pt-BR" sz="3300" b="1" dirty="0">
                <a:solidFill>
                  <a:prstClr val="black"/>
                </a:solidFill>
              </a:rPr>
              <a:t>BRASIL 2011</a:t>
            </a:r>
            <a:endParaRPr lang="pt-BR" sz="2700" b="1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516336" y="270734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300192" y="6588812"/>
            <a:ext cx="31726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prstClr val="black"/>
                </a:solidFill>
              </a:rPr>
              <a:t>Fonte: IBGE, ABRASEM, BNDES, IBRAFLOR, PNAD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605119"/>
              </p:ext>
            </p:extLst>
          </p:nvPr>
        </p:nvGraphicFramePr>
        <p:xfrm>
          <a:off x="199035" y="2461079"/>
          <a:ext cx="8718541" cy="32318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9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4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9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55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PRODUTO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ÁREA</a:t>
                      </a:r>
                    </a:p>
                    <a:p>
                      <a:pPr algn="ctr"/>
                      <a:r>
                        <a:rPr lang="pt-BR" sz="1800" dirty="0" smtClean="0"/>
                        <a:t>(mil ha)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PRODUÇÃO</a:t>
                      </a:r>
                    </a:p>
                    <a:p>
                      <a:pPr algn="ctr"/>
                      <a:r>
                        <a:rPr lang="pt-BR" sz="1800" dirty="0" smtClean="0"/>
                        <a:t>(milhões</a:t>
                      </a:r>
                      <a:r>
                        <a:rPr lang="pt-BR" sz="1800" baseline="0" dirty="0" smtClean="0"/>
                        <a:t> toneladas)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VALOR PRODUÇÃO</a:t>
                      </a:r>
                    </a:p>
                    <a:p>
                      <a:pPr algn="ctr"/>
                      <a:r>
                        <a:rPr lang="pt-BR" sz="1800" dirty="0" smtClean="0"/>
                        <a:t> (bilhões RS)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EMPREGO</a:t>
                      </a:r>
                    </a:p>
                    <a:p>
                      <a:pPr algn="ctr"/>
                      <a:r>
                        <a:rPr lang="pt-BR" sz="1800" baseline="0" dirty="0" smtClean="0"/>
                        <a:t> (mil)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04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Hortaliças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837 (1,21%)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63 (6,42%)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16,8</a:t>
                      </a:r>
                      <a:r>
                        <a:rPr lang="pt-BR" sz="1800" baseline="0" dirty="0" smtClean="0"/>
                        <a:t> (8,22%)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2080 (43,95%)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04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Frutas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2900 (4,20%)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42 (4,35%)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22,0 (10,79%)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1500 (31,69%)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55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Flores/ Ornamentais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14 (0,02%)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-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5,0 (2,48%)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60 (1,27%)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04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 smtClean="0"/>
                        <a:t>Sub-Total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3751 (5,43%)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104 (10,77%)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43,8</a:t>
                      </a:r>
                      <a:r>
                        <a:rPr lang="pt-BR" sz="1800" baseline="0" dirty="0" smtClean="0"/>
                        <a:t> (21,47%)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3640 (76,91%)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04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Grandes</a:t>
                      </a:r>
                      <a:r>
                        <a:rPr lang="pt-BR" sz="1800" baseline="0" dirty="0" smtClean="0"/>
                        <a:t> Culturas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65362 (94,57%)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861 (89,23%)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160,1 (75,53%)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1093 (23,09%)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04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Total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69113</a:t>
                      </a:r>
                      <a:r>
                        <a:rPr lang="pt-BR" sz="1800" baseline="0" dirty="0" smtClean="0"/>
                        <a:t> (100%)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965 (100%)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203,9 (100%)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4733 (100%)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19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4" y="747290"/>
            <a:ext cx="9012193" cy="53634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3728" y="4253026"/>
            <a:ext cx="673344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VALOR BRUTO DA PRODUÇÃO </a:t>
            </a:r>
            <a:br>
              <a:rPr lang="pt-BR" dirty="0" smtClean="0"/>
            </a:br>
            <a:r>
              <a:rPr lang="pt-BR" b="1" u="sng" dirty="0" smtClean="0"/>
              <a:t>AGROPECUÁRIA</a:t>
            </a:r>
            <a:r>
              <a:rPr lang="pt-BR" dirty="0" smtClean="0"/>
              <a:t> BRASIL 2017 </a:t>
            </a:r>
            <a:br>
              <a:rPr lang="pt-BR" dirty="0" smtClean="0"/>
            </a:br>
            <a:r>
              <a:rPr lang="pt-BR" dirty="0" smtClean="0"/>
              <a:t>(BILHÕES R$ - ESTIMATIVA)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757978" y="2021579"/>
            <a:ext cx="4840172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50" b="1" dirty="0"/>
              <a:t>R$ 547,14</a:t>
            </a:r>
          </a:p>
          <a:p>
            <a:pPr algn="ctr"/>
            <a:r>
              <a:rPr lang="pt-BR" sz="2400" dirty="0"/>
              <a:t>LAVOURAS R$ 365,8 BILHÕES (66,8%)</a:t>
            </a:r>
          </a:p>
          <a:p>
            <a:pPr algn="ctr"/>
            <a:r>
              <a:rPr lang="pt-BR" sz="2400" dirty="0"/>
              <a:t>PECUÁRIA R$ 181,4 BILHÕES (33,2%)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539265" y="6393622"/>
            <a:ext cx="160473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/>
              <a:t>FONTE: MAPA, 2017</a:t>
            </a:r>
          </a:p>
        </p:txBody>
      </p:sp>
    </p:spTree>
    <p:extLst>
      <p:ext uri="{BB962C8B-B14F-4D97-AF65-F5344CB8AC3E}">
        <p14:creationId xmlns:p14="http://schemas.microsoft.com/office/powerpoint/2010/main" val="17359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76282" y="123601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b="1" dirty="0" smtClean="0"/>
              <a:t>LIDERANÇA DO BRASIL NO RANKING MUNDIAL - 2012</a:t>
            </a:r>
            <a:endParaRPr lang="pt-BR" sz="36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7500938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23528" y="6214620"/>
            <a:ext cx="2340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R. RODRIGUES, 2014</a:t>
            </a:r>
            <a:endParaRPr lang="pt-BR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29094" r="29722" b="18750"/>
          <a:stretch/>
        </p:blipFill>
        <p:spPr bwMode="auto">
          <a:xfrm>
            <a:off x="349485" y="1340768"/>
            <a:ext cx="8482970" cy="458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6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5042" y="-269524"/>
            <a:ext cx="6172200" cy="857250"/>
          </a:xfrm>
        </p:spPr>
        <p:txBody>
          <a:bodyPr>
            <a:noAutofit/>
          </a:bodyPr>
          <a:lstStyle/>
          <a:p>
            <a:r>
              <a:rPr lang="pt-BR" sz="2100" dirty="0"/>
              <a:t>MAIORES EMPRESAS AGRO BRASIL 2015 (R$ BILHÕES)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797121" y="525275"/>
          <a:ext cx="7648042" cy="4114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7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EMPRESA</a:t>
                      </a:r>
                      <a:endParaRPr lang="pt-B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RECEITA LÍQUIDA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1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JBS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162,9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2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GPA: GRUPO PÃO DE AÇÚCAR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69,1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3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AMBEV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46,7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4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BUNGE ALIMENTOS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35,8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5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BRF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32,2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6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CARGILL AGRÍCOLA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32,1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7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COPERSUCAR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26,3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8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MARFRIG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18,9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9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LOUIS DREYFUS (LDC)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16,1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10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ANDRÉ MAGGI (AMAGGI)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12,7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452,8 (+ 20% x 2014)</a:t>
                      </a:r>
                      <a:endParaRPr lang="pt-BR" sz="1800" dirty="0"/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 rot="16200000">
            <a:off x="7619313" y="1834702"/>
            <a:ext cx="27478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solidFill>
                  <a:prstClr val="black"/>
                </a:solidFill>
              </a:rPr>
              <a:t>FONTE: DINHEIRO RURAL, DEZ 2016/ JAN 2017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455890" y="4640075"/>
            <a:ext cx="41158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u="sng" dirty="0">
                <a:solidFill>
                  <a:prstClr val="black"/>
                </a:solidFill>
              </a:rPr>
              <a:t>500 MAIORES 965 (+ 18% X 2015=4)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23403" y="5002659"/>
            <a:ext cx="6780783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JBS</a:t>
            </a:r>
            <a:r>
              <a:rPr lang="pt-BR" sz="1050" dirty="0">
                <a:solidFill>
                  <a:prstClr val="black"/>
                </a:solidFill>
              </a:rPr>
              <a:t>: FRIBOI + SEARA + SWIFT + DORIANA + PILGRIM’S ETC</a:t>
            </a:r>
          </a:p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GPA</a:t>
            </a:r>
            <a:r>
              <a:rPr lang="pt-BR" sz="1050" dirty="0">
                <a:solidFill>
                  <a:prstClr val="black"/>
                </a:solidFill>
              </a:rPr>
              <a:t>: PÃO DE AÇÚCAR + EXTRA + COMPREBEM + TAEQ + QUALITA + ASSAI ETC</a:t>
            </a:r>
          </a:p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AMBEV</a:t>
            </a:r>
            <a:r>
              <a:rPr lang="pt-BR" sz="1050" dirty="0">
                <a:solidFill>
                  <a:prstClr val="black"/>
                </a:solidFill>
              </a:rPr>
              <a:t>: ANTARCTICA + BRAHMA + BOHEMIA +  BUDWEISER </a:t>
            </a:r>
            <a:r>
              <a:rPr lang="pt-BR" sz="1050" dirty="0" smtClean="0">
                <a:solidFill>
                  <a:prstClr val="black"/>
                </a:solidFill>
              </a:rPr>
              <a:t>+ </a:t>
            </a:r>
            <a:r>
              <a:rPr lang="pt-BR" sz="1050" dirty="0">
                <a:solidFill>
                  <a:prstClr val="black"/>
                </a:solidFill>
              </a:rPr>
              <a:t>SERRA MALTE + SKOL + STELLA ARTOIS </a:t>
            </a:r>
            <a:r>
              <a:rPr lang="pt-BR" sz="1050" dirty="0" smtClean="0">
                <a:solidFill>
                  <a:prstClr val="black"/>
                </a:solidFill>
              </a:rPr>
              <a:t>+ </a:t>
            </a:r>
            <a:r>
              <a:rPr lang="pt-BR" sz="1050" dirty="0">
                <a:solidFill>
                  <a:prstClr val="black"/>
                </a:solidFill>
              </a:rPr>
              <a:t>DO </a:t>
            </a:r>
            <a:r>
              <a:rPr lang="pt-BR" sz="1050" dirty="0" smtClean="0">
                <a:solidFill>
                  <a:prstClr val="black"/>
                </a:solidFill>
              </a:rPr>
              <a:t>BEM + </a:t>
            </a:r>
            <a:r>
              <a:rPr lang="pt-BR" sz="1050" dirty="0">
                <a:solidFill>
                  <a:prstClr val="black"/>
                </a:solidFill>
              </a:rPr>
              <a:t>H2OH</a:t>
            </a:r>
            <a:r>
              <a:rPr lang="pt-BR" sz="1050" dirty="0" smtClean="0">
                <a:solidFill>
                  <a:prstClr val="black"/>
                </a:solidFill>
              </a:rPr>
              <a:t>!</a:t>
            </a:r>
            <a:endParaRPr lang="pt-BR" sz="1050" dirty="0">
              <a:solidFill>
                <a:prstClr val="black"/>
              </a:solidFill>
            </a:endParaRPr>
          </a:p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BUNGEE</a:t>
            </a:r>
            <a:r>
              <a:rPr lang="pt-BR" sz="1050" dirty="0">
                <a:solidFill>
                  <a:prstClr val="black"/>
                </a:solidFill>
              </a:rPr>
              <a:t>: </a:t>
            </a:r>
            <a:r>
              <a:rPr lang="es-ES" sz="1050" dirty="0">
                <a:solidFill>
                  <a:prstClr val="black"/>
                </a:solidFill>
              </a:rPr>
              <a:t>DELÍCIA + SALADA + SOYA + PRIMOR +CARDEAL + LA ESPAÑOLA + ETTI + SALSARETI + CAJAMAR</a:t>
            </a:r>
            <a:endParaRPr lang="pt-BR" sz="1050" dirty="0">
              <a:solidFill>
                <a:prstClr val="black"/>
              </a:solidFill>
            </a:endParaRPr>
          </a:p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BRF</a:t>
            </a:r>
            <a:r>
              <a:rPr lang="pt-BR" sz="1050" dirty="0">
                <a:solidFill>
                  <a:prstClr val="black"/>
                </a:solidFill>
              </a:rPr>
              <a:t>: SADIA </a:t>
            </a:r>
            <a:r>
              <a:rPr lang="pt-BR" sz="1050" dirty="0" smtClean="0">
                <a:solidFill>
                  <a:prstClr val="black"/>
                </a:solidFill>
              </a:rPr>
              <a:t>+ QUALY </a:t>
            </a:r>
            <a:r>
              <a:rPr lang="pt-BR" sz="1050" dirty="0">
                <a:solidFill>
                  <a:prstClr val="black"/>
                </a:solidFill>
              </a:rPr>
              <a:t>+ </a:t>
            </a:r>
            <a:r>
              <a:rPr lang="pt-BR" sz="1050" dirty="0" smtClean="0">
                <a:solidFill>
                  <a:prstClr val="black"/>
                </a:solidFill>
              </a:rPr>
              <a:t>PERDIGÃO</a:t>
            </a:r>
            <a:endParaRPr lang="pt-BR" sz="1050" dirty="0">
              <a:solidFill>
                <a:prstClr val="black"/>
              </a:solidFill>
            </a:endParaRPr>
          </a:p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CARGILL</a:t>
            </a:r>
            <a:r>
              <a:rPr lang="pt-BR" sz="1050" dirty="0">
                <a:solidFill>
                  <a:prstClr val="black"/>
                </a:solidFill>
              </a:rPr>
              <a:t>: AÇÚCAR/ENERGIA + ÓLEOS+ LISA+POMODORO+OVOMALTINE+PROMIL+NUTRON</a:t>
            </a:r>
          </a:p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COPERSUCAR</a:t>
            </a:r>
            <a:r>
              <a:rPr lang="pt-BR" sz="1050" dirty="0">
                <a:solidFill>
                  <a:prstClr val="black"/>
                </a:solidFill>
              </a:rPr>
              <a:t>: AÇÚCAR/ ETANOL</a:t>
            </a:r>
          </a:p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MARFRIG</a:t>
            </a:r>
            <a:r>
              <a:rPr lang="pt-BR" sz="1050" dirty="0">
                <a:solidFill>
                  <a:prstClr val="black"/>
                </a:solidFill>
              </a:rPr>
              <a:t>: CARNE BOVINA + KEYSTONE (PROTEÍNA ANIMAL PROCESSADA)</a:t>
            </a:r>
          </a:p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LOUIS DREYFUS</a:t>
            </a:r>
            <a:r>
              <a:rPr lang="pt-BR" sz="1050" dirty="0">
                <a:solidFill>
                  <a:prstClr val="black"/>
                </a:solidFill>
              </a:rPr>
              <a:t>: PROCESSAMENTO + DISTRIBUIÇÃO PRODUTOS AGRÍCOLAS</a:t>
            </a:r>
          </a:p>
          <a:p>
            <a:pPr algn="just"/>
            <a:r>
              <a:rPr lang="pt-BR" sz="1050" b="1" u="sng" dirty="0">
                <a:solidFill>
                  <a:prstClr val="black"/>
                </a:solidFill>
              </a:rPr>
              <a:t>AMAGGI</a:t>
            </a:r>
            <a:r>
              <a:rPr lang="pt-BR" sz="1050" dirty="0">
                <a:solidFill>
                  <a:prstClr val="black"/>
                </a:solidFill>
              </a:rPr>
              <a:t>: PRODUÇÃO + COMERCIALIZAÇÃO DE GRÃOS</a:t>
            </a:r>
          </a:p>
          <a:p>
            <a:pPr algn="just"/>
            <a:endParaRPr lang="pt-BR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532440" y="255724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956182" y="101050"/>
            <a:ext cx="7204249" cy="156719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RELEVÂNCIA DA AGRICULTURA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956182" y="2204864"/>
            <a:ext cx="7248871" cy="3568313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PRODUTIVIDADE/ TECNOLOGIA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GERAÇÃO DE EMPREGO E RENDA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FIXAÇÃO DO HOMEM NO CAMPO/ SUCESSÃO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MELHORIA NA QUALIDADE DE VIDA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ECONOMIA VERDE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RESPEITO AO AMBIENTE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SEQÜESTRO DE CARBONO/ REDUÇÃO DE GEE</a:t>
            </a:r>
          </a:p>
        </p:txBody>
      </p:sp>
    </p:spTree>
    <p:extLst>
      <p:ext uri="{BB962C8B-B14F-4D97-AF65-F5344CB8AC3E}">
        <p14:creationId xmlns:p14="http://schemas.microsoft.com/office/powerpoint/2010/main" val="284202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388424" y="303543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72207" y="384858"/>
            <a:ext cx="6172200" cy="939546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/>
              <a:t>AVANÇOS DA AGRICULTURA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1472207" y="1916832"/>
            <a:ext cx="6172200" cy="356831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/>
              <a:t>PLANTIO DIRETO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AGROCONHECIMENTO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ILP/ ILPF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AGRICULTURA DE PRECISÃO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IMAGEM/ REPUTAÇÃO</a:t>
            </a:r>
          </a:p>
          <a:p>
            <a:pPr algn="just">
              <a:lnSpc>
                <a:spcPct val="150000"/>
              </a:lnSpc>
            </a:pPr>
            <a:r>
              <a:rPr lang="pt-BR" dirty="0" smtClean="0"/>
              <a:t>CERTIFICAÇÃO/ RASTREABILIDADE</a:t>
            </a:r>
          </a:p>
        </p:txBody>
      </p:sp>
    </p:spTree>
    <p:extLst>
      <p:ext uri="{BB962C8B-B14F-4D97-AF65-F5344CB8AC3E}">
        <p14:creationId xmlns:p14="http://schemas.microsoft.com/office/powerpoint/2010/main" val="173247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532440" y="294711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73337" y="294711"/>
            <a:ext cx="6172200" cy="939546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DESAFIOS DO AGRO</a:t>
            </a:r>
            <a:endParaRPr lang="pt-BR" b="1" dirty="0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1478142" y="1754814"/>
            <a:ext cx="6172200" cy="4179105"/>
          </a:xfrm>
        </p:spPr>
        <p:txBody>
          <a:bodyPr>
            <a:noAutofit/>
          </a:bodyPr>
          <a:lstStyle/>
          <a:p>
            <a:pPr algn="just"/>
            <a:r>
              <a:rPr lang="pt-BR" sz="2100" dirty="0" smtClean="0"/>
              <a:t>LEGISLAÇÃO AMBIENTAL</a:t>
            </a:r>
          </a:p>
          <a:p>
            <a:pPr algn="just"/>
            <a:r>
              <a:rPr lang="pt-BR" sz="2100" dirty="0" smtClean="0"/>
              <a:t>LEGISLAÇÃO TRABALHISTA</a:t>
            </a:r>
          </a:p>
          <a:p>
            <a:pPr algn="just"/>
            <a:r>
              <a:rPr lang="pt-BR" sz="2100" dirty="0" smtClean="0"/>
              <a:t>INFRAESTRUTURA/ LOGÍSTICA</a:t>
            </a:r>
          </a:p>
          <a:p>
            <a:pPr algn="just"/>
            <a:r>
              <a:rPr lang="pt-BR" sz="2100" dirty="0" smtClean="0"/>
              <a:t>POLÍTICA FUNDIÁRIA/ SEGURANÇA</a:t>
            </a:r>
          </a:p>
          <a:p>
            <a:pPr algn="just"/>
            <a:r>
              <a:rPr lang="pt-BR" sz="2100" dirty="0" smtClean="0"/>
              <a:t>CRÉDITO RURAL</a:t>
            </a:r>
          </a:p>
          <a:p>
            <a:pPr algn="just"/>
            <a:r>
              <a:rPr lang="pt-BR" sz="2100" dirty="0" smtClean="0"/>
              <a:t>SEGURO RURAL</a:t>
            </a:r>
          </a:p>
          <a:p>
            <a:pPr algn="just"/>
            <a:r>
              <a:rPr lang="pt-BR" sz="2100" dirty="0" smtClean="0"/>
              <a:t>NEGOCIAÇÃO INTERNACIONAL</a:t>
            </a:r>
          </a:p>
          <a:p>
            <a:pPr algn="just"/>
            <a:r>
              <a:rPr lang="pt-BR" sz="2100" dirty="0" smtClean="0"/>
              <a:t>TRIBUTAÇÃO</a:t>
            </a:r>
          </a:p>
          <a:p>
            <a:pPr algn="just"/>
            <a:r>
              <a:rPr lang="pt-BR" sz="2100" dirty="0" smtClean="0"/>
              <a:t>PESQUISA AGROPECUÁRIA</a:t>
            </a:r>
          </a:p>
          <a:p>
            <a:pPr algn="just"/>
            <a:r>
              <a:rPr lang="pt-BR" sz="2100" dirty="0" smtClean="0"/>
              <a:t>DEFESA AGROPECUÁRIA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2921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532440" y="294711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73337" y="294711"/>
            <a:ext cx="6172200" cy="939546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Sou Agro</a:t>
            </a:r>
            <a:endParaRPr lang="pt-BR" b="1" dirty="0"/>
          </a:p>
        </p:txBody>
      </p:sp>
      <p:pic>
        <p:nvPicPr>
          <p:cNvPr id="2" name="novaS B - Portfólio - Sou Agro - Gente - YouTub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6413" y="1754188"/>
            <a:ext cx="5573712" cy="4179887"/>
          </a:xfrm>
        </p:spPr>
      </p:pic>
    </p:spTree>
    <p:extLst>
      <p:ext uri="{BB962C8B-B14F-4D97-AF65-F5344CB8AC3E}">
        <p14:creationId xmlns:p14="http://schemas.microsoft.com/office/powerpoint/2010/main" val="40551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532440" y="294711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73337" y="294711"/>
            <a:ext cx="6172200" cy="939546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Agro é Tech</a:t>
            </a:r>
            <a:endParaRPr lang="pt-BR" b="1" dirty="0"/>
          </a:p>
        </p:txBody>
      </p:sp>
      <p:pic>
        <p:nvPicPr>
          <p:cNvPr id="5" name="IMG_288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088" y="1600200"/>
            <a:ext cx="7996237" cy="4525963"/>
          </a:xfrm>
        </p:spPr>
      </p:pic>
    </p:spTree>
    <p:extLst>
      <p:ext uri="{BB962C8B-B14F-4D97-AF65-F5344CB8AC3E}">
        <p14:creationId xmlns:p14="http://schemas.microsoft.com/office/powerpoint/2010/main" val="272636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00176" y="503709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AGRONEGÓCIO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>
            <a:normAutofit/>
          </a:bodyPr>
          <a:lstStyle/>
          <a:p>
            <a:pPr algn="just"/>
            <a:endParaRPr lang="pt-BR" sz="3600" dirty="0" smtClean="0"/>
          </a:p>
          <a:p>
            <a:pPr marL="0" indent="0" algn="ctr">
              <a:buNone/>
            </a:pPr>
            <a:r>
              <a:rPr lang="pt-BR" sz="3600" dirty="0" smtClean="0"/>
              <a:t>CONJUNTO DE ATIVIDADES REALIZADAS PELA AGROPECUÁRIA E PELAS ATIVIDADES QUE LHE FORNECEM INSUMOS OU INDUSTRIALIZAM OU DISTRIBUEM OS PRODUTOS AGROPECUÁRIOS E AGROINDUSTRIAIS. </a:t>
            </a:r>
            <a:endParaRPr lang="pt-BR" sz="3600" dirty="0"/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83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532440" y="294711"/>
            <a:ext cx="401240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73337" y="294711"/>
            <a:ext cx="6172200" cy="939546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Agro é Tech</a:t>
            </a:r>
            <a:endParaRPr lang="pt-BR" b="1" dirty="0"/>
          </a:p>
        </p:txBody>
      </p:sp>
      <p:pic>
        <p:nvPicPr>
          <p:cNvPr id="9" name="Picture 8" descr="IMG_28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697"/>
            <a:ext cx="9144000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0" y="3789040"/>
            <a:ext cx="9144000" cy="1470025"/>
          </a:xfrm>
        </p:spPr>
        <p:txBody>
          <a:bodyPr>
            <a:noAutofit/>
          </a:bodyPr>
          <a:lstStyle/>
          <a:p>
            <a:r>
              <a:rPr lang="pt-BR" b="1" dirty="0" smtClean="0"/>
              <a:t>INSTITUIÇÕES DO AGRO</a:t>
            </a:r>
            <a:endParaRPr lang="pt-BR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3510136" y="331414"/>
            <a:ext cx="2123728" cy="343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5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19306" y="136646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/>
              <a:t>INSTITUIÇÕES DO AGRO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t-BR" sz="4400" dirty="0" smtClean="0"/>
              <a:t>Públicas: </a:t>
            </a:r>
          </a:p>
          <a:p>
            <a:pPr lvl="1">
              <a:lnSpc>
                <a:spcPct val="150000"/>
              </a:lnSpc>
            </a:pPr>
            <a:r>
              <a:rPr lang="pt-BR" sz="4000" dirty="0" smtClean="0"/>
              <a:t>Federais	</a:t>
            </a:r>
          </a:p>
          <a:p>
            <a:pPr lvl="1">
              <a:lnSpc>
                <a:spcPct val="150000"/>
              </a:lnSpc>
            </a:pPr>
            <a:r>
              <a:rPr lang="pt-BR" sz="4000" dirty="0" smtClean="0"/>
              <a:t>Estaduais</a:t>
            </a:r>
          </a:p>
          <a:p>
            <a:pPr lvl="1">
              <a:lnSpc>
                <a:spcPct val="150000"/>
              </a:lnSpc>
            </a:pPr>
            <a:r>
              <a:rPr lang="pt-BR" sz="4000" dirty="0" smtClean="0"/>
              <a:t>Municipais</a:t>
            </a:r>
          </a:p>
          <a:p>
            <a:pPr>
              <a:lnSpc>
                <a:spcPct val="150000"/>
              </a:lnSpc>
            </a:pPr>
            <a:r>
              <a:rPr lang="pt-BR" sz="4400" dirty="0" smtClean="0"/>
              <a:t>Privadas</a:t>
            </a:r>
          </a:p>
        </p:txBody>
      </p:sp>
    </p:spTree>
    <p:extLst>
      <p:ext uri="{BB962C8B-B14F-4D97-AF65-F5344CB8AC3E}">
        <p14:creationId xmlns:p14="http://schemas.microsoft.com/office/powerpoint/2010/main" val="1063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620" y="138488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804" y="138488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/>
              <a:t>INSTITUIÇÕES NO MUNDO</a:t>
            </a:r>
            <a:endParaRPr lang="pt-BR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5072066" y="1571612"/>
            <a:ext cx="3357554" cy="2380608"/>
            <a:chOff x="5786446" y="1428736"/>
            <a:chExt cx="3357554" cy="2380608"/>
          </a:xfrm>
        </p:grpSpPr>
        <p:pic>
          <p:nvPicPr>
            <p:cNvPr id="1028" name="Picture 4" descr="http://observatorio-das-desigualdades.cies.iscte.pt/content/news/ocde%20simbolo%20novo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72198" y="1428736"/>
              <a:ext cx="2667019" cy="2000264"/>
            </a:xfrm>
            <a:prstGeom prst="rect">
              <a:avLst/>
            </a:prstGeom>
            <a:noFill/>
          </p:spPr>
        </p:pic>
        <p:sp>
          <p:nvSpPr>
            <p:cNvPr id="6" name="CaixaDeTexto 5"/>
            <p:cNvSpPr txBox="1"/>
            <p:nvPr/>
          </p:nvSpPr>
          <p:spPr>
            <a:xfrm>
              <a:off x="5786446" y="3286124"/>
              <a:ext cx="33575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/>
                <a:t>Organização para a Cooperação e Desenvolvimento Econômico</a:t>
              </a:r>
              <a:endParaRPr lang="pt-BR" sz="1400" b="1" dirty="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00034" y="1714488"/>
            <a:ext cx="3286148" cy="2210206"/>
            <a:chOff x="214282" y="1628786"/>
            <a:chExt cx="3286148" cy="2210206"/>
          </a:xfrm>
        </p:grpSpPr>
        <p:pic>
          <p:nvPicPr>
            <p:cNvPr id="1026" name="Picture 2" descr="http://2.bp.blogspot.com/-nQQa7Rum_Bg/TkrrZyXKhPI/AAAAAAAADFo/ZDo7TTFmzb0/s1600/fao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8662" y="1628786"/>
              <a:ext cx="1844121" cy="1800214"/>
            </a:xfrm>
            <a:prstGeom prst="rect">
              <a:avLst/>
            </a:prstGeom>
            <a:noFill/>
          </p:spPr>
        </p:pic>
        <p:sp>
          <p:nvSpPr>
            <p:cNvPr id="7" name="CaixaDeTexto 6"/>
            <p:cNvSpPr txBox="1"/>
            <p:nvPr/>
          </p:nvSpPr>
          <p:spPr>
            <a:xfrm>
              <a:off x="214282" y="3500438"/>
              <a:ext cx="32861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err="1" smtClean="0"/>
                <a:t>Food</a:t>
              </a:r>
              <a:r>
                <a:rPr lang="pt-BR" sz="1600" b="1" dirty="0" smtClean="0"/>
                <a:t> </a:t>
              </a:r>
              <a:r>
                <a:rPr lang="pt-BR" sz="1600" b="1" dirty="0" err="1" smtClean="0"/>
                <a:t>and</a:t>
              </a:r>
              <a:r>
                <a:rPr lang="pt-BR" sz="1600" b="1" dirty="0" smtClean="0"/>
                <a:t> </a:t>
              </a:r>
              <a:r>
                <a:rPr lang="pt-BR" sz="1600" b="1" dirty="0" err="1" smtClean="0"/>
                <a:t>Agriculture</a:t>
              </a:r>
              <a:r>
                <a:rPr lang="pt-BR" sz="1600" b="1" dirty="0" smtClean="0"/>
                <a:t> </a:t>
              </a:r>
              <a:r>
                <a:rPr lang="pt-BR" sz="1600" b="1" dirty="0" err="1" smtClean="0"/>
                <a:t>Organization</a:t>
              </a:r>
              <a:endParaRPr lang="pt-BR" sz="1600" b="1" dirty="0"/>
            </a:p>
          </p:txBody>
        </p:sp>
      </p:grpSp>
      <p:pic>
        <p:nvPicPr>
          <p:cNvPr id="5122" name="Picture 2" descr="http://www.uff.br/vsinga/imagens/logo%20iic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214818"/>
            <a:ext cx="3117292" cy="2143140"/>
          </a:xfrm>
          <a:prstGeom prst="rect">
            <a:avLst/>
          </a:prstGeom>
          <a:noFill/>
        </p:spPr>
      </p:pic>
      <p:pic>
        <p:nvPicPr>
          <p:cNvPr id="5124" name="Picture 4" descr="USDA 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4286256"/>
            <a:ext cx="2272242" cy="1571636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5214942" y="5857892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Departamento de Agricultura dos Estados Unidos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71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56561" y="17842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4357" y="100717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/>
              <a:t>INSTITUIÇÕES FEDERAIS</a:t>
            </a:r>
            <a:endParaRPr lang="pt-BR" b="1" dirty="0"/>
          </a:p>
        </p:txBody>
      </p:sp>
      <p:grpSp>
        <p:nvGrpSpPr>
          <p:cNvPr id="7" name="Grupo 6"/>
          <p:cNvGrpSpPr/>
          <p:nvPr/>
        </p:nvGrpSpPr>
        <p:grpSpPr>
          <a:xfrm>
            <a:off x="0" y="3911966"/>
            <a:ext cx="2699851" cy="1022157"/>
            <a:chOff x="5500694" y="1714488"/>
            <a:chExt cx="3643306" cy="1379347"/>
          </a:xfrm>
        </p:grpSpPr>
        <p:pic>
          <p:nvPicPr>
            <p:cNvPr id="36866" name="Picture 2" descr="http://4.bp.blogspot.com/-N4nP57mU7Kw/TgxNjXc04sI/AAAAAAAAhWo/Dr_7Gq1jhms/s1600/embrap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8" y="1714488"/>
              <a:ext cx="3214678" cy="1114422"/>
            </a:xfrm>
            <a:prstGeom prst="rect">
              <a:avLst/>
            </a:prstGeom>
            <a:noFill/>
          </p:spPr>
        </p:pic>
        <p:sp>
          <p:nvSpPr>
            <p:cNvPr id="5" name="CaixaDeTexto 4"/>
            <p:cNvSpPr txBox="1"/>
            <p:nvPr/>
          </p:nvSpPr>
          <p:spPr>
            <a:xfrm>
              <a:off x="5500694" y="2786058"/>
              <a:ext cx="36433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/>
                <a:t>Empresa Brasileira de Pesquisa Agropecuária </a:t>
              </a:r>
              <a:endParaRPr lang="pt-BR" sz="1400" dirty="0"/>
            </a:p>
          </p:txBody>
        </p:sp>
      </p:grpSp>
      <p:pic>
        <p:nvPicPr>
          <p:cNvPr id="36868" name="Picture 4" descr="http://4.bp.blogspot.com/_5f8TWVrIi64/TFeEQvIga8I/AAAAAAAAGGE/-b7s8pBHJeg/s1600/MA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595" y="1268760"/>
            <a:ext cx="3243285" cy="1785950"/>
          </a:xfrm>
          <a:prstGeom prst="rect">
            <a:avLst/>
          </a:prstGeom>
          <a:noFill/>
        </p:spPr>
      </p:pic>
      <p:sp>
        <p:nvSpPr>
          <p:cNvPr id="36870" name="AutoShape 6" descr="data:image/jpeg;base64,/9j/4AAQSkZJRgABAQAAAQABAAD/2wCEAAkGBhQSERUUEBQVFBQWFRgYFxYYGBUXFxYWGBgXFBgUFxcXHCYfGhojGRQUIC8gIycpLCwsFx4xNTAqNSYrLCkBCQoKDgwOGg8PGjAkHyQsLC00KTQ1LCopLiwsKSwsKS8sLC0pKSwqKSwsLCwsLCkpLCwpLCk1LCwsKiksLCwpLP/AABEIAOEA4QMBIgACEQEDEQH/xAAcAAACAwEBAQEAAAAAAAAAAAAABgQFBwMCAQj/xABKEAABAwICBAoFCAgFBAMAAAABAAIDBBESIQUGMVEHEyJBYXFygZGxMjNSocEUFyNTYqKj0kJUc4KSstHhFRY04vAkRMLxNUOD/8QAGgEAAwEBAQEAAAAAAAAAAAAAAAMEBQIBBv/EADMRAAEDAgMECgICAgMAAAAAAAEAAgMEERIhMUFRYYEFExQyM3GRodHwscEi4SPxFUJD/9oADAMBAAIRAxEAPwDb0IQvF4hKPCI4iOK3tO8gm5KHCN6uLtO8gkVHhlKm7hSPxh3lHGHeV4ui6xs1n3XvjDvKOMO8rxdeo5bHL3gEeBXhvsRdfeMO8o4w7ypkE8DspWFh9thPvacvBTDq1jGKCRsg3bCpX1TIzaW7eJ09Rl6prYnO7mf59FUNxHZc+K+cYd5967T0csR5TXMO/P3EKTBpgHKdjZRvsA8fvDM96YZHWxRjEOB+g+oXgaL2cbFQOMO8+9HGHeVfRaGp5xenkLXey7O3jmoNZq9NHmW4hvbn7klldC52AnC7cciu3QPAuMxvGar+MO8o4w7yp1HoCaTMNwje7JWEmg4IBeokJPstyv8AFEldCx2AG7twzKGwPIvaw3nJUPGHefevri4bbjxU+fTDRlTxtjHtWBee87FFhpZJTyWued+Z8SU5sjrYnjCOJz+B6lcFovZpuVx4w7yjjDvKuG6sloxTyNjb4lRJp4GZRMMh9p5Nu5osPFLZVskNoru8tPXRemJze/l+fRQeMO8r7xh3lEkpdtt3AAeAXi6qF9qVde+MO8+KOMO8rxdF17mi6e+Dt12S39pvk5N6T+Dn0Je03ycnBbNN4Q+7VoQ9wIQhCemoQhCEIQhCEISdwkn6KLtu8gnFJ/CO+0cNvbduPMN6TP4ZSpu4UgYl3grS3aGuG5wB9+0dxXaCphdlNGR9qM2Pe03HhZTm6tiQYqaVsn2TyXf87l8/LPGzKYEDedPUXtzso2Rk5sz/AD6LnB8mlydigd14me/MLrUaqSgXic2RvRkVV1ejJYvWMcOnaPEL7QaXkhP0biB7Jzae7+iUYpbY6aS43H+Q9dfcrvEy9pW28sj6aLnPA9hs9paekIp6t7DiY4tO8fHem2h1lhnAZO0NcfazaeonYvNfqnG/OIlh3bWn4+9S/wDJhh6qrjwn1afvNN7LiGKF1/Yrjo3W8Hk1AHaAy/eap1Vq7BMMUdm32OZs8NiXG6szY8JAA9va2yadFaMbA3C0k32knaegbAsyt6inIkpH2cdgzH9eXsqoMcn8Zm3G86qlg1ReH5yANGxzfS7tyZjO2KO735Aek45n+pXMVrMeDEMdr4b5qHpjQzZxmSHDYdo7woZJ31UjRVGw8vuv0KhsbYmkxC581YR1TJWXjfcHnacx/QpaqtU3l92yYgTmXekP6qz0NoRsGdy552nYP4f6qa+tYHhhcA47BdexzupZXClNxxH3Tl5IdG2VgMwsfNQaTVqGIYpDjI2l3o+H9VD0lrc1owU4B+1azR1DnVppPR7ZmYXkjcQdh6thSrLqzMH4WgOHM7YLdO5W0XUVJL6t9yNhyH3hl5FTzY4xhhbYbxqoFTWvkOKRxcenm6hzLzDE55sxpcegJq0fqjG3OYl53DJv9SutbrDDTgshaHOHM2waOs860/8Ak2uPVUkeI+jR95KXspAxzOt7lU9NqrM4XkLY29OZ8F4mbTRZAund14We7NQtIaZkmP0jsvZGTfDn71zpNHSS5Rsce6w8SqhFNbHUyWG4ZD119wlF0d7RNvxOZ9NET1pdsDWDc0W95zPiuGJXR1a4sYqmVsY3DlOUOeohblEwuPtyHya2w8bpsU8bsoQXcRp6nXlcrh8bhm/L7uTdwbHkTdpnk5OaTeDiS7ZifaZzAcztycl9BB4YVkPcCEIQnJqEIQhCEIQhCEl8Jh+jh7TvIJ0SVwneqh7bvIJcvcKTP3CkDEvcVQ5hu0lp3g2XK6LqAtuLELMvZNOjNcj6NQ3E32gBfvbsKsajQdPUNxxWbf8ASZs72/8ApIt1IodIvhdijdbeOY9YWLP0TY9ZSuwO3f8AU8vo4K1lWCMMoxD3U/SWr0sOdsbfab8RtVtqs+a13H6LmDsz3bgrTQ+luOjDi0tOzoPSOhSXAc2SxanpCV8Zp52DENv3K/EK2KnY1wkjJsuwfdQ9JtkMZEJAd07ujcVR6wacfG8MjBbbMuI9LoHQrTRGkTNGHObhPuPSOhSdilgjbUECx5+VxxTuvZI4x7VQaL0DI9+KS7A05m/KJ6D8U3tdlZeCUvazaVez6NoLQRm/f9kKhzpuk5mtyH4A2+aUAymYSmLElTTGgntfjju8E/vA9e7pXbVjSr3Hi3AuaBk72eg9CYiV6DN0ZOW5H9j9IOCpYCuGi2StjAmILujaBuJ5ypV1B0jpExRlwbiI93SehVOgdPSSSFkgLsWYIHo9fQkCklnY+oAFhy87BMMzIyI9qlazOmLbsP0f6Qbk7rJ5x1Kk0boCWbMDA32nfAbSnFzlwrtKmKIuwlxGwDYOk9Cqpq+WOIQQtGInX7t4lJkgY92OQmy5Uur9PA3HKcVv0nZDuaP7qv0lrlYYaZoaPaIt4NHxS/X6UkmdeQ33DmHUFFutmDokuPWVbsbt3/Ucvo4KR9WAMMIwj3Xaaqc83eS47yb/APpc8S83RdbQYALAKEm+q0HgzPIm7TPJydUk8GJ5E3aZ5OTsr4u4FpweGEIQhMTkIQhCEIQhCEJK4Tz9FD23eQTqkfhS9VD23eTVy/NpSZ/DKz7GjGud0XU1llZLpjVhofR3HPz9Aekfgq6KMucGt2k2CdtH0oiYGjvO885WV0nV9njwt7x9uPwqaeLrHXOgU1gsLDIBcHadjbKInHPfzA+yTvUfS2kxDHf9I5NHTv7knQxOleAM3OO3zJWDQ9Gipa6SU2bv47/IK2WpMZDW6rQqyiZK20guPLqK+NFshsGxcqQYWNZcnCAATtK6PzBGzLask3H8L5D7eyruO9tXNmlWGQxg8sD/AIB0r7WUrZGlrxcHxB3hJdVQyRzBouXE3a7ffn/qnSEnCMRu6wv1rRq6RlLgkhfe4vx8/JTxSmTE1wXyhpGxNDWDrPOTvK+T6TY2Rsbncp3N5X3XXqRxscO22V9l+ZJTKKSScsN8d+Ud3SijpW1Tnvmfawvx8/IIllMYAYE8uzXmgpGRghjQL5neV8YLNAJvYbd65zDECLkXBFxtzWeASCwHI/dE6+d7Lw7TMRm4oHlb+a/s33qS4X2pAqqd0Ty07Qdu/cU26G0pxsefptyd09Petat6NEEbZYjdu0/vyKmiqS9xa7VUOm9G8S+7fQds6D7Krcadq2mEjC13Ps6DzFJM8JY4tdtBt/dbnRlX18eF/eHuN/yoqiIMdcaFGNGNc7outaymyWi8F55E3aZ5OTwkbgt9XP2meTk8qlndC1YPDCEIQuk5CEIQhCEIQhCRuFP1cPad5NTykXhV9VD23eTUFJqPDKzu6LrmvUURc4NG0kDxSyABcrITDq1RbZT1N+J/5vTBdRaWMMaGjYBZQ9YK7BFYHN+Xdz+5fDTF1bVZbTYcB9zWq20TFSaX0hxshP6Iyb1b1bat0VmmQ7XZN6t/elyjpjI9rRzn3c5TxFYAAZACw6lsdKvFPC2nj+j+ypoAXuLyurn2BJ2AXUXROmxNiGxwOQ3t5iq7WauwsEY2uzPZVLobFxzMG2+fVz3UNP0Y2WkdK/I7OXynvqC2QNCdnsBIJGY2HddEkwa0uJsALlGJUmtEzhG0D0SeUfIefgsymg6+VsROqfJJgaXK5hnD2hzTcEXC9MaA4m2ZyJ32VDqrM7C4H0QRbr5x5K7c5dVUHUSuiB0/2vGSY2hy4aY0wIWjK7idnRzlSIpQ5ocMwRcJO08Xce7H3dnmVpqxXXaYzzZt6ucLQm6MbHRtlZmdT5H4+UltQTIWnRd9Y6LEzGBm3b0t/sqPRlfxUgdzbHDoTc83FuYpJr6Xi5HN3HLq5vcruiZBNE6mk+g/CTUAtcHhPgdcXGw7FQ6y0VwJBzZO6uYrrq5XYo8J2sy/dOz4juVjOwPaWnYRZZDMVDVZ7D6j/SodaViSLouvlRCWOLTtBt/zuXhfcCxFwsvRaRwWH6OftM8nJ6SHwU+rn7TPJyfEwaLWp/DCEIQvU5CEIQhCEIQhCROFY/RQ9t3k1PaQ+Fn1UPbd5NXoSKjwys34xW2rkGKQu5mj3nLyuqRNer8WCIH2jf4D4rP6Uk6unNtTl8+yzYRd6twUp6frcUxHM3Lv50zTzYWOduBPgEivfcknac1kdB04MjpTsy9VRUvyDUwaswXxSbuSPimC6gaJhwRNb0XPWc100nU4Inu6Mus7Fn1jjU1RttNh+E2P+DEsaVruMlcea9h1DJW+rNPyTIefIdQ2+/ySyBfJPFFEGMazcLd/P77rc6VcIKZsLNuXIfQpof5PLipYeo9bT8YxzTzjLr5lw0lpDig37TwO7n+Clkr5cRvjwyDbofJWlwNwuOj6Xi42tG0bek86kkrw0qHo/SHGmQey6w6l6WPlLpD5nmUBwaAFE1kp7sDx+jkeo/3sqPR9bxcjXbjn1HI+5N1SwOaWnnBHikZ7LEg82S+m6IcJoHQv2fgqKe7XBwWgXVFrNT5Nk3ZH4KfoepxwtJ2gWPWMl90jFxkbm7xl1rEpiaWqF9hsfwVS/wDyMS9oStwTN3O5J79ibiVnwNs9yeaSoxRtdvaPHn991pdOU4Dmyjbl8JNM/ItVHrLBhe1/tCx6x/byVNxiaNORY4XfZ5Q7v7FKS0+iZOspwDq3L4SZxZy0zgodeOftM8nJ9SBwS+rn7TPJyf1pFaNP4YQhCF4noQhCEIQhCEISFwtH6KHtu8mp9SBwu+qg7bvJq7ZqkVHhlZswXIG828ck7QswtA3ABIgNsxtXb5fJ7bvFRdIUD6rCGuAAWZFJgTRp6fDCR7RA+PwS3RRY5Gt3uHhz+5cJalzsnOJ6yvDJCDdpIO8LukoTTwmO+Zvn+F5JJjddPwVPrNPZjW73X8Ev/L5Pbd4rnLO53pOLrbzdQUvQ7opWyOcCAmvnxNtZTtDw45mjmGZ7k3BIUcpabtJB3hdfl8ntu8U+v6NfVSBwcAAFxFKGC1lbazVN3tb7Lb95P9grygqMcTHfZ8svgkiSQuN3Ek7yvbKt7RZr3AbgV5N0V1lOyJpALdv59162azi7enWqqMDHu3NPjsHvS/q5UWlI9pp8Rn/VVb6x5Fi9xG4lc2SFpu0kHeF7B0V1cMkbiCXbfx7odNdwO5PpSppyLDM77WfjtUL5fJ7bvFc5ZnO9Ik9a8oejH00mIuBFrIllDxayYtWJrte3cb+KuSkSKZzfRJHUuny+T23eKVV9DumlMjXAXXrJ8LbFdtIxYJXt+1l1HP4q/wBXprw29lxHx+KVZJC43cSTvK9RVDm+i4i+4q6qojPTiMnMWz4hLZJhddPL23BG8W8UkytwuI3EhHy+T23eK4ucSbnM70vo/o99KXYnAgr2WTGtO4JPVz9pnk5P6z3gh9XUdpnk9aErnixWnTeEEIQhcJ6EIQhCEIQhCFn/AAveqg7bvJq0BZ7ww+pg7bvJqZF3gkVPhFZjdMGqOqprnyND+LDGg3w4rkm1to3FLa1XggpLQTSe1IG/wgn/AM1VJ/FtwsuBmN4B0UX5oD+s/h/71S616guooRKJeMGINIw4bX2Haeew71saqda9G8fRzR7SWEt7TeU33gKdshvmtB9KzCcIzWDAE5Dbzda0SPghcQCagA2zHF3sd18SVdRdGcfXRNIya7G7qZys+siy3VMldhNgpqWBrwS5Zt80B/Wfw/8AekCvpTFK+Mm5Y9zb78JIv7l+iFhevtLxekJxvcHfxNa4+8lETi42K9qoWsaC1TNUdSvlzHu43i8DsNsOK+QN9o3q/wDmgP6z+H/vUngf9RN+1H8oWgLiR5DrBNgp43MBIWZycED/ANGpb3xkf+Sra7gtq2C7DHL0NJafBwA9615C5Erkw0kZX50qaZ8biyRrmOG1rhY/86Vzut11n1WirYy14AePQktm09O8dCw3SFC+GV8Ugs9hII+I3hUscHhZ80DojwXi6cdWeDt1XAJjLxYcThGDFcAkX9Ic4SbTwF72saLucQ0DpOQX6G0ZQiGGOJuxjA3rsLX71zK7CMl3SwiQnFokD5oD+s/h/wC9UetmojqKJsnGcY0uwnk4cNxcc522K2VVWtOixUUksfOWkt7QzHlbvSWyG+askpWYThGawW6LrmQRkdoyPWMivissshalwQerqO0zyetCWd8D3q6jts8nrRFDL3itqm8IIQhCWqEIQhCEIQhCELPOGL1UHbf5NWhrO+GT1MHbd5NToO+FPU+EVl11t3BxScXo+Le/E/xNvgsNNzlvy8cl+i9B0vF00TB+jG3yufNU1OTQFFQt/mTwU1zgMzkvqpdc6sxUM727WsuOu4t71Y6NqxLDHI3Y9gI7worZXWni/lhSbqFoHiaytdzNk4tvZJxJ6LgNvOuUFI1jnubtebnr2Kh1i0vgrKKEHN8hJ6rWHvXZ/wAjktoETLcfyUyLIuFqlw1jH+3EPFrnDystdWb8MlNyKeQcznNPfhI+K6pz/NLqxeIrvwPeon/aj+Rq0FZ7wOH6Cf8Aaj+ULQl5N3yuqbwgss4RdY6mCuwwzPY3imHCDybkvzt3BMvB9re6sje2a3Gx2uRkHNPPbmP9Uj8LB/6//wDFnm9XPA7o54M0xBDCAxp5nG9zbqsPFUOa3qbqVj39oIvlmtNWT8Lujw2oilH/ANjCHdbdnuWsLMOGWcYqdnPynd2z4pFP31RVj/EVUcGGieOrQ8jkwjF+8cm+/NbMk3gs0TxVEJCOVMcf7uxvuAKciUTuu9e0rMEY45qrpdKh1ZNBf1ccbrdLsV/cArRZjoCsm/xqSR0cgjlc+O5a4CzbNYbkbLN9605cyNwkeS7hfjB8ysJ160T8nrZWj0XnjG9Ttv3g5UC1Lhf0TiiiqGjNjix3ZdmL9Rb95ZVdXxHEwFZFQzBIQtU4HfV1HbZ5PWiLOeBr1dR22eT1oyhnyeVq0vhD7tQhCElUIQhCEIQhCEIWdcM3qaf9o7yatFWccNJ+hp+2/wAmp9P4gU9V4TlnGhKXjKmFntSs8Abn3Bfo1rbCw5lgWoMkba+J8z2sYzE4lxsL4SAPve5bR/m2j/WYv4gqKsEuAAUtFha0klVHClPh0dIPacxv3w74LjwVaU42iDCeVC4s/d2t911TcK2sMMtLGyCVkhMoJDSCQA12fjZUXBXrAynqHsmeGRyM2uNgHNzHuuENiJgOWeq6dKBUDPK1ltKx/WXTePTcZB5MMsbB3EYvvXWi1eudIxjnCeJ2FpNg4XNhew6VgXy1xl4xx5RfjPWTc+9FLETclFZKLNAO26/TCTuFalx6PcfYe13dmCrput1IR/qYv4gqrWzT1JNRzxtqIiXRmwxC99osp42uDwbKmVzXMIvsVPwNeon/AGo/lC0RZZwSabhhgmE8rIyZAQHEAkYRn4p9/wA20f6zF/EF1Ox3WGwXFM9oiAJX2v1Xpp5eNmhZI+wF3C+QvYWOXOVZxRBoDWgADIAZADcAqh+udENtTF/EFU6Q4U6GMHDIZTzBgvfv5kvq5HZWKbjjbncJrnnaxpc8hrWgkk5AAZklYXp3SDtJ6QGC+F72xxjc29sR8yjW3X+at5Hq4b+rB9LnBeefq2KTwYGFtUZaiRjBG04cRAu52WV9wKujhMTS86rPmmE7gwaLaqWmEbGsYLNa0NA6ALBdVU/5to/1mL+IJW4QteWsp2iinaZHPF3MIJa0ZnxULYnPday0HSsY290/oX58/wA9V361J4j+i1PU/XeGSkjNTOwSi4ficASQ42PeLJslM5gvqlRVTJDbRX+sOjBUU0sRF8TDbtDNvvAX52fGWktO0Eg9YNj5L9Cf5to/1mL+ILFteoohWyOge18clngtNwCci3xF+9PpLglpCmrQ1wDgU8cDPq6jts8nrR1m3Asfoqjts8nrSVLUeIVVS+E37tQhCEhUoQhCEIQhCEIWb8NPqaftv8mrSFW6b1dgq2tbUsxhpJbm5tibX9EjcmwvDHhxSpmF7C0L84WXzCNwW8/Nlo/6j78v5kfNlo/6j78v5lp9uj3FZnYZN4+8lg4CLLeDwZ6P+o/Ek/Mj5s9H/UfiSfmR26PcUdhk3j7yWDYRuX1bx82ej/qPxJPzI+bPR/1H4kn5kduj3FHYZN4+8lg2EbgvuEblu/zZ6P8AqPxJPzL6eDPR/wBR+JJ+ZHbo9xR2GTePvJYOQvmEbgt4PBno/wCo/Ek/MuNbwfaOijdI6AkNF7B8pJ6AMWZK9FbGdhXnYZBtH3ksOshbdo3g9oZI2vfSmIuzwOkkJA5r2da/QpXzZaP+o+/L+ZBrYxlY+3ygUMh2j3+Fg6CFvA4M9H/UfiSfmQODPR/1H4kn5l526PcV72GTePvJYNhG4L6At4+bLR/1H35fzIHBno/6j8ST8yO3R7ijsMm8feSwdFgt4+bLR/1H35fzIHBlo/6j78n5kduj3FHYZN4+8lg2EbgvtlvHzZaP+o+/L+ZHzZaP+o+/L+ZHbo9xR2GTePvJL3Ar6up7cfk9aUqzQmrcFIHCmZgDyC7lOdci9vSJ3lWazZ3h7y4LSgYY2BpQhCElOQhCEIQhCEIQhCEIQhCEIWacKUkklTT08L3tdxUz+S4tuWsxC9j9kpb03p6WZzKlsjwyAU7CA5wBeeU69j9lalU6pskr2Vjnm7GFgjsMObXNJv1O9yqDwXw/JJKYSvAfKJC+wuCL2ba+zMrTinia1oOz9nNQSQyOcSNv60UGSpd/mGNuN2EwXw4jh9UTe17Jb1b01NDJO+R73U8kkkLiXOPFyZljszkMwFokeprRWsq+McXMjEeGwsbMwXvfvXCj1AiZT1EDnue2oeXkkAFjjsLekbVyJ4wLHcB+br0xSE34kpAmrZP8Cgdxj8XygguxOxemRYm91b63RStngmquPfQ8SwHiXlpY7CLudbM53N+namGTg4jNEyk41+Fkhkx4RckuLrWv0qRpvUp1RyflU0cRY1jowGlrg0AXz2XsuuvjxXvtPof2vOpfbkPZK3CBSxCigqaaaY3McbXcY6xZyzmBblXyv0LjrrRfJqWibE+YiSTE76Rxe4ubHdodfwG8py0pqJFLRR0jXOjjjcHAiziSMRN9m0uJX3WTUttXHAwyuj4ixa5oBJIDQDmfsgrlk7BhBOQJ9Ni6dC44jbUD+0nazN4rRJMTamAmpblNITJ6JzDgfRO7oX3U+d8tVI6kdMKZkBErZXknjCw2wtJJHKAN+gpprtRTNSGnnqpZLyB4kcG4hYEYbDmzXeDUlkdUaiKRzMcXFyMAGF/Jw4tuRvY9yOvZgLb557+C86p+MHZks/0brFNBoad7HuxuqMAeSXFoJzIvfmy71P1k0U7R1NBV088xlxMx45C5slxc8k83wTbozg/hjpJKV7nSxyOLiTZpBvcEbcwc1Eh4NWkxioqZp4oiCyJ2ENFtgJGZC66+PETfK+7UWXnUvtbh6Zpkr58VK9wuCYiekXbdZNomkeNEmuZUTsnjc7bISxwDrYS1181sdVTh8bmbA5pbfdcWSXR8FUbWNikqJpIWnFxXJa0nbc2uUmnlYxpBNsx6bk2aNziLDYqjSempq2bR9O57omTwtklwHC55Jc0gHmHIv3qXQ4qDS8dLFJI+CaPEWSOLyx3KzBOf6HvTLp7UuGpEWEuhfCAInx2uwDY2x2heNB6lMgnNRLLJUTkYeMfYWG4NGxdddHgtwOXHYVz1T8V+Iz4JjQhCgViEIQhCEIQhCEIQhCEIQhCEIQhCT9cdaainqaeCmbGTNizfewItbMc21GiddJTNNS1cTY6iON0jS04mPAF8sgR/YqNrzoWpkrKSemh40Q4i4YmtzysOUQvmi9WKmWqmratrWPdC6OOFrg61wQLuGXOfFXhsfVi9tOd7qMmTGbX15WsueqGuNXVua5zqVrMbmujxETENBN2Mtn/YrpqvrhVV0ziwU7ImSYXRuc7jsF7FwFuZV2our1RSyNE1AzFxjz8oL2YmNcCLAA36P3kVOr1XPXRTMpW0jmPBllbI0h7QbnJpzuLjvTHNixOAtprl8/2uGukwgm+umfwpJ10q5KyogidSRthkLQZnFhcMVgBlmVI0nwgPp9J/J5Gt+TjAHPzu3G0Wcei5VS7Vuojr6mZ1A2pZJKTGXPjGEYrhwuVa1eqD59JVL5Y/+nmgDA+7fSwAZC9wQedeEQg52th98vdAMpGV739s1yqteKr/AK/imRn5JJYAg5xhxDiemwUnTOvrhT0j6VrXy1RFmnMDYH7NzrjuK46g6rVED6sVjQRJZoddpEgF2l1gb5ixz3qJqhqJPDW4qgfQU+MU5uDfE9zgbA3FgefegiEE6Ze+XyvQZSBrn7Z/Cspda6ueqkpqFkRMDRxskhIaX2za0AXtcEdxXKHhCkdRVbzG1lTSkB7b3YbuDQ4dHpe7evH+DVdDW1E9LCKiKosS3G1rmOFzniIuLl2zeokOpNT8irnSNBqastIja4WaA8Oti2XzPPzLwNiy0t/Hz43ReTPW+flwsrHSmulRFQUtYGMLXlvHDPJpJzb4EdZCl6W1vk+WUlNShruOAfITnhjyNxb7If4KFoPRtTLRmhq6YRxiAtEmNjrvvdvJByzN/wB1c+DvVOeGWSatFnhgiiza7kAkk5E22DxK5LYwCTa4vzvp6LoGQkAXztytr6rroTXqWWKvfI1g+TB2C187NcRi7wFW0HCXO6lnfIyPjmmLimi9nCUgAn+JcaTVOrZS6RZxXLne3ixiZym4uUb3yyJ2rvHqLMKigdgtGyKL5Rm2wfFhIBF8828ybhgBOn+gD7pd5ctf9n9KQOEKf/C31WGPjWTCMjPD6VvJTKfWmqFFPUSOpXlkQexsTi4tJF7SC2WRCXxqbV/4fVwcVyn1LXxjEzlNBFzty71Z0mg5zQVMAoWU8joWtBa9hMzwLG9jlsvnvXjmxWyt3uGmXFeh0l876e+a5jhNkOj3TBjBUMlYx7DfDhku5rwNxHkVI1p1vraXiXsbAY58AZfFiDi1hdiysBicdl8lVac4P6h1JTGFn0wjZHPHiaLhpJa697EtuRt3K5121cnnhomwx4jE5hfm0YQBGDtOfonYi0OIWtYk/fhF5cJvfQLrpPWyrifBSNZC+tlBc4gu4pjbmxzFzk0+HSu+g9a5xWGirmMbKWY2PjJLHjPKxFxkHeBXLWrV6oFZBXUjWyvjbgfEXBuJvKzBOX6Z9y8aG0FUz6R+XVcYgDGYI48Qc45EXJaSNjne5LtGWXy053+Ey7w+2evKyd0IQoFWhCEIQhCEIQhCEIQhCEIQhCEIQhCEIQhc6ioaxjnvNmtBJO4DMldEncKeljFRGNt8c7hGANpB9L3JkbMbw3euHuwNLld6va0wVrXOp3Ehhs64LSMgdh5rFVtXwkUUb3ML3OwmznNY9zGnZYuAskzVmR0FdJAI5IBUUzWsbIMJ4xjA3EOtwdmomhNMin0c+HjY4Z2SScbFLGHma+EBoa4G+y3cruytxHdl78ipO0OsOft6LS9K65U1PHFI95cyb1ZY0vxbPZB3hddC60U9UXNhecbPSY5rmPbfe1wBWa60STvo9GulDWTOlcWgNDQ25Zg5IAA5j3rtojSwhbpGoqXH5c0cW4GwFjZjSxo6QD3DeueytwXGv929F72h2Ox0/q6cNX9Y2VNbM1tQXYBZsIa5rQAQHPJI5Trmy91HCLSMkkY90gMbsLyI5C1p2ZkC1s1ner0rqSooJXRSxh+KOV7wQ2QyHItPPtB7lH0nLM2bSJjP0Jla2cAAu4tzrXaSMs8u9N7Kwv4W/dlx2hwbxv8Aq61mo1vpmPp2Y7mptxRaC5rrkAG4yGZC5aa14paaTipHOdJa5YxrnuA23IaDZJGmIom1Whm05xRDDgO244xmZ6VJ0HpGOi0rW/LXCMyEuje/IOaXXABPQk9nZa+ZyJtt1smdc69stdeV0/aG05DVR8ZTvD23seYg7iDmD1qes94Loi6atnYC2nklJjysDyibgdWS0JTTMDHloVETy9oJQhCElMQhCEIQhCEIQhCEIQhCEIQhCEIQhCEIQhCEIQhCEIQlvWz1lN+0QhNh7yXL3V80x/rqb/n6RVXrB/8AIs/d8ghCpj1HkVPJt81b62+lT/tPi1L2tP8AqZuofyhCEQ6DyP5Xk23l+Fday+op+3H/ACqLB/3vZ+CELxvd+7wund77uKj0f/Y9o/ztUrhB9GLrKELv/wBG8/2uf/N3JMuh/UR9geSmIQoXd4qxugQhCFyvUIQhCEIQhCEIQhCEIQhCF//Z"/>
          <p:cNvSpPr>
            <a:spLocks noChangeAspect="1" noChangeArrowheads="1"/>
          </p:cNvSpPr>
          <p:nvPr/>
        </p:nvSpPr>
        <p:spPr bwMode="auto">
          <a:xfrm>
            <a:off x="63500" y="-690563"/>
            <a:ext cx="1419225" cy="1419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6876" name="Picture 12" descr="http://files.agroflorpebj.webnode.com/200002452-882ae89256/logo%20cona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2653" y="1563394"/>
            <a:ext cx="2508981" cy="1928826"/>
          </a:xfrm>
          <a:prstGeom prst="rect">
            <a:avLst/>
          </a:prstGeom>
          <a:noFill/>
        </p:spPr>
      </p:pic>
      <p:grpSp>
        <p:nvGrpSpPr>
          <p:cNvPr id="15" name="Grupo 14"/>
          <p:cNvGrpSpPr/>
          <p:nvPr/>
        </p:nvGrpSpPr>
        <p:grpSpPr>
          <a:xfrm>
            <a:off x="6286512" y="4126280"/>
            <a:ext cx="2571768" cy="1951980"/>
            <a:chOff x="6000760" y="3929066"/>
            <a:chExt cx="3143240" cy="2166294"/>
          </a:xfrm>
        </p:grpSpPr>
        <p:pic>
          <p:nvPicPr>
            <p:cNvPr id="36878" name="Picture 14" descr="http://2.bp.blogspot.com/-19tdshGYZ0I/Tk67eVO0glI/AAAAAAAAAHM/bPrAWjZmA4g/s1600/incra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00826" y="3929066"/>
              <a:ext cx="2214578" cy="1683504"/>
            </a:xfrm>
            <a:prstGeom prst="rect">
              <a:avLst/>
            </a:prstGeom>
            <a:noFill/>
          </p:spPr>
        </p:pic>
        <p:sp>
          <p:nvSpPr>
            <p:cNvPr id="14" name="CaixaDeTexto 13"/>
            <p:cNvSpPr txBox="1"/>
            <p:nvPr/>
          </p:nvSpPr>
          <p:spPr>
            <a:xfrm>
              <a:off x="6000760" y="5572140"/>
              <a:ext cx="3143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/>
                <a:t>Instituto Nacional de Colonização e Reforma Agrária</a:t>
              </a:r>
              <a:endParaRPr lang="pt-BR" sz="1400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2836570" y="4119002"/>
            <a:ext cx="3286148" cy="1237600"/>
            <a:chOff x="3643306" y="4214818"/>
            <a:chExt cx="3286148" cy="1237600"/>
          </a:xfrm>
        </p:grpSpPr>
        <p:pic>
          <p:nvPicPr>
            <p:cNvPr id="36880" name="Picture 16" descr="http://www.unioeste.br/projetos/gua/ver2004_arquivos/imagens/logo_emater.gi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14810" y="4214818"/>
              <a:ext cx="2219325" cy="819151"/>
            </a:xfrm>
            <a:prstGeom prst="rect">
              <a:avLst/>
            </a:prstGeom>
            <a:noFill/>
          </p:spPr>
        </p:pic>
        <p:sp>
          <p:nvSpPr>
            <p:cNvPr id="18" name="CaixaDeTexto 17"/>
            <p:cNvSpPr txBox="1"/>
            <p:nvPr/>
          </p:nvSpPr>
          <p:spPr>
            <a:xfrm>
              <a:off x="3643306" y="4929198"/>
              <a:ext cx="3286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/>
                <a:t>Empresa de Assistência Técnica e Extensão Rural</a:t>
              </a:r>
              <a:endParaRPr lang="pt-B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67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357493" y="212254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064" y="151897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/>
              <a:t>INSTITUIÇÕES ESTADUAIS</a:t>
            </a:r>
            <a:endParaRPr lang="pt-BR" b="1" dirty="0"/>
          </a:p>
        </p:txBody>
      </p:sp>
      <p:pic>
        <p:nvPicPr>
          <p:cNvPr id="38916" name="Picture 4" descr="http://www.apta.sp.gov.br/logo%20DD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1724" y="2769528"/>
            <a:ext cx="3331183" cy="2357454"/>
          </a:xfrm>
          <a:prstGeom prst="rect">
            <a:avLst/>
          </a:prstGeom>
          <a:noFill/>
        </p:spPr>
      </p:pic>
      <p:pic>
        <p:nvPicPr>
          <p:cNvPr id="38918" name="Picture 6" descr="https://lh3.googleusercontent.com/-OA9KfobHCOs/TgvyeGF3lTI/AAAAAAAAHGs/veXksw85tUI/Logotipo_IAC%25255B1%2525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0814" y="1483644"/>
            <a:ext cx="1523091" cy="1571636"/>
          </a:xfrm>
          <a:prstGeom prst="rect">
            <a:avLst/>
          </a:prstGeom>
          <a:noFill/>
        </p:spPr>
      </p:pic>
      <p:pic>
        <p:nvPicPr>
          <p:cNvPr id="38920" name="Picture 8" descr="http://1.bp.blogspot.com/_glyLfBk9Cic/S38G3sPFaSI/AAAAAAAAObA/gCc1E6cMol4/s400/LOGO+ipesc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3624" y="3769660"/>
            <a:ext cx="2818856" cy="928694"/>
          </a:xfrm>
          <a:prstGeom prst="rect">
            <a:avLst/>
          </a:prstGeom>
          <a:noFill/>
        </p:spPr>
      </p:pic>
      <p:pic>
        <p:nvPicPr>
          <p:cNvPr id="38922" name="Picture 10" descr="http://www.ital.sp.gov.br/ctc/img/logo-ital-smal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3096" y="1340768"/>
            <a:ext cx="2571768" cy="1243023"/>
          </a:xfrm>
          <a:prstGeom prst="rect">
            <a:avLst/>
          </a:prstGeom>
          <a:noFill/>
        </p:spPr>
      </p:pic>
      <p:pic>
        <p:nvPicPr>
          <p:cNvPr id="38924" name="Picture 12" descr="http://www.swagro.cnptia.embrapa.br/iea_logo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9046" y="5269858"/>
            <a:ext cx="2928958" cy="1185050"/>
          </a:xfrm>
          <a:prstGeom prst="rect">
            <a:avLst/>
          </a:prstGeom>
          <a:noFill/>
        </p:spPr>
      </p:pic>
      <p:pic>
        <p:nvPicPr>
          <p:cNvPr id="38926" name="Picture 14" descr="http://www.guiavet.com.br/figuras/12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5708" y="2555214"/>
            <a:ext cx="1905000" cy="1466851"/>
          </a:xfrm>
          <a:prstGeom prst="rect">
            <a:avLst/>
          </a:prstGeom>
          <a:noFill/>
        </p:spPr>
      </p:pic>
      <p:pic>
        <p:nvPicPr>
          <p:cNvPr id="38928" name="Picture 16" descr="http://www.zeamays.com.br/doencas/logo_IB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1460" y="4555478"/>
            <a:ext cx="2126131" cy="1785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16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650" y="153208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43596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/>
              <a:t>INSTITUIÇÕES ESTADUAIS</a:t>
            </a:r>
            <a:endParaRPr lang="pt-BR" b="1" dirty="0"/>
          </a:p>
        </p:txBody>
      </p:sp>
      <p:pic>
        <p:nvPicPr>
          <p:cNvPr id="4" name="Picture 2" descr="http://www.cve.saude.sp.gov.br/htm/hidrica/evento/agri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268190"/>
            <a:ext cx="2071702" cy="1376904"/>
          </a:xfrm>
          <a:prstGeom prst="rect">
            <a:avLst/>
          </a:prstGeom>
          <a:noFill/>
        </p:spPr>
      </p:pic>
      <p:pic>
        <p:nvPicPr>
          <p:cNvPr id="39940" name="Picture 4" descr="http://2.bp.blogspot.com/-Zl63dqdl8ZY/Th5kZxaKZ2I/AAAAAAAAAdo/G5RZA5-zdHg/s1600/LogoCATI_TIF_1023x512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5420" y="1196752"/>
            <a:ext cx="2571768" cy="1287527"/>
          </a:xfrm>
          <a:prstGeom prst="rect">
            <a:avLst/>
          </a:prstGeom>
          <a:noFill/>
        </p:spPr>
      </p:pic>
      <p:grpSp>
        <p:nvGrpSpPr>
          <p:cNvPr id="11" name="Grupo 10"/>
          <p:cNvGrpSpPr/>
          <p:nvPr/>
        </p:nvGrpSpPr>
        <p:grpSpPr>
          <a:xfrm>
            <a:off x="2965024" y="1482504"/>
            <a:ext cx="2542441" cy="1274403"/>
            <a:chOff x="6000760" y="1571612"/>
            <a:chExt cx="3143240" cy="1575554"/>
          </a:xfrm>
        </p:grpSpPr>
        <p:pic>
          <p:nvPicPr>
            <p:cNvPr id="39938" name="Picture 2" descr="http://www.grupotopo.com.br/img/clientes/CDA.hc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6512" y="1571612"/>
              <a:ext cx="2857488" cy="1025606"/>
            </a:xfrm>
            <a:prstGeom prst="rect">
              <a:avLst/>
            </a:prstGeom>
            <a:noFill/>
          </p:spPr>
        </p:pic>
        <p:sp>
          <p:nvSpPr>
            <p:cNvPr id="7" name="CaixaDeTexto 6"/>
            <p:cNvSpPr txBox="1"/>
            <p:nvPr/>
          </p:nvSpPr>
          <p:spPr>
            <a:xfrm>
              <a:off x="6000760" y="2500305"/>
              <a:ext cx="3143240" cy="646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dirty="0" smtClean="0"/>
                <a:t>Coordenadoria de Defesa Agropecuária</a:t>
              </a:r>
              <a:endParaRPr lang="pt-BR" sz="1400" dirty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50380" y="2911264"/>
            <a:ext cx="2321647" cy="1714512"/>
            <a:chOff x="285720" y="3786190"/>
            <a:chExt cx="2643206" cy="1951980"/>
          </a:xfrm>
        </p:grpSpPr>
        <p:pic>
          <p:nvPicPr>
            <p:cNvPr id="39942" name="Picture 6" descr="http://agesol.org.br/itcpfgv/files/2011/05/Slide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596" y="3786190"/>
              <a:ext cx="2286016" cy="1714513"/>
            </a:xfrm>
            <a:prstGeom prst="rect">
              <a:avLst/>
            </a:prstGeom>
            <a:noFill/>
          </p:spPr>
        </p:pic>
        <p:sp>
          <p:nvSpPr>
            <p:cNvPr id="9" name="CaixaDeTexto 8"/>
            <p:cNvSpPr txBox="1"/>
            <p:nvPr/>
          </p:nvSpPr>
          <p:spPr>
            <a:xfrm>
              <a:off x="285720" y="5214950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/>
                <a:t>Instituto de Terras do Estado de São Paulo</a:t>
              </a:r>
              <a:endParaRPr lang="pt-BR" sz="1400" dirty="0"/>
            </a:p>
          </p:txBody>
        </p:sp>
      </p:grpSp>
      <p:pic>
        <p:nvPicPr>
          <p:cNvPr id="39944" name="Picture 8" descr="http://www.geledes.org.br/images/stories/noticias/logoUS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256" y="5197280"/>
            <a:ext cx="2695575" cy="1085850"/>
          </a:xfrm>
          <a:prstGeom prst="rect">
            <a:avLst/>
          </a:prstGeom>
          <a:noFill/>
        </p:spPr>
      </p:pic>
      <p:pic>
        <p:nvPicPr>
          <p:cNvPr id="39946" name="Picture 10" descr="http://www.gratisonline.com.br/wp-content/uploads/2011/07/logo_unesp_variacao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79668" y="5197280"/>
            <a:ext cx="3357554" cy="1097117"/>
          </a:xfrm>
          <a:prstGeom prst="rect">
            <a:avLst/>
          </a:prstGeom>
          <a:noFill/>
        </p:spPr>
      </p:pic>
      <p:pic>
        <p:nvPicPr>
          <p:cNvPr id="39948" name="Picture 12" descr="http://www.ic.unicamp.br/~meidanis/courses/mc336/2011s2/files/logo_unicamp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50776" y="4554314"/>
            <a:ext cx="1928826" cy="1928826"/>
          </a:xfrm>
          <a:prstGeom prst="rect">
            <a:avLst/>
          </a:prstGeom>
          <a:noFill/>
        </p:spPr>
      </p:pic>
      <p:pic>
        <p:nvPicPr>
          <p:cNvPr id="39950" name="Picture 14" descr="http://2.bp.blogspot.com/-Gr4OY7hXD_c/TlP0KqQW87I/AAAAAAAAAIg/aF0wZXXixtI/s640/Centro_logo_site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93586" y="3339892"/>
            <a:ext cx="2857500" cy="676276"/>
          </a:xfrm>
          <a:prstGeom prst="rect">
            <a:avLst/>
          </a:prstGeom>
          <a:noFill/>
        </p:spPr>
      </p:pic>
      <p:pic>
        <p:nvPicPr>
          <p:cNvPr id="39952" name="Picture 16" descr="http://3.bp.blogspot.com/-IylWj8suuT8/TVSoVPWMhPI/AAAAAAAAAAk/lKRPfUIoRh8/s1600/logo_fate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51172" y="2911264"/>
            <a:ext cx="2110775" cy="1214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08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388536" y="111522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6717" y="309760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/>
              <a:t>INSTITUIÇÕES MUNICIPAIS</a:t>
            </a:r>
            <a:endParaRPr lang="pt-BR" b="1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 l="21413" t="18554" r="22584" b="61914"/>
          <a:stretch>
            <a:fillRect/>
          </a:stretch>
        </p:blipFill>
        <p:spPr bwMode="auto">
          <a:xfrm>
            <a:off x="179512" y="3071810"/>
            <a:ext cx="874401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91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60432" y="147785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4334" y="178583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/>
              <a:t>INSTITUIÇÕES PRIVADAS</a:t>
            </a:r>
            <a:endParaRPr lang="pt-BR" b="1" dirty="0"/>
          </a:p>
        </p:txBody>
      </p:sp>
      <p:pic>
        <p:nvPicPr>
          <p:cNvPr id="5122" name="Picture 2" descr="http://adacb.files.wordpress.com/2012/03/cna-logotipo1-pq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643050"/>
            <a:ext cx="1633251" cy="2214578"/>
          </a:xfrm>
          <a:prstGeom prst="rect">
            <a:avLst/>
          </a:prstGeom>
          <a:noFill/>
        </p:spPr>
      </p:pic>
      <p:pic>
        <p:nvPicPr>
          <p:cNvPr id="5124" name="Picture 4" descr="http://www.irrigashow.com.br/arquivos/DOC_1310406694Faes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785926"/>
            <a:ext cx="2000264" cy="2033602"/>
          </a:xfrm>
          <a:prstGeom prst="rect">
            <a:avLst/>
          </a:prstGeom>
          <a:noFill/>
        </p:spPr>
      </p:pic>
      <p:pic>
        <p:nvPicPr>
          <p:cNvPr id="5126" name="Picture 6" descr="http://www.ocbgo.org.br/arquivos/logo-ocb-1222169_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43446"/>
            <a:ext cx="2857500" cy="1724025"/>
          </a:xfrm>
          <a:prstGeom prst="rect">
            <a:avLst/>
          </a:prstGeom>
          <a:noFill/>
        </p:spPr>
      </p:pic>
      <p:pic>
        <p:nvPicPr>
          <p:cNvPr id="5128" name="Picture 8" descr="http://blogdafetaesp.files.wordpress.com/2011/07/ocesp-s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4500570"/>
            <a:ext cx="1994532" cy="2071702"/>
          </a:xfrm>
          <a:prstGeom prst="rect">
            <a:avLst/>
          </a:prstGeom>
          <a:noFill/>
        </p:spPr>
      </p:pic>
      <p:pic>
        <p:nvPicPr>
          <p:cNvPr id="5130" name="Picture 10" descr="http://planoconsultoria.net.br/site/images/logo_coplacan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4643446"/>
            <a:ext cx="1905000" cy="1914525"/>
          </a:xfrm>
          <a:prstGeom prst="rect">
            <a:avLst/>
          </a:prstGeom>
          <a:noFill/>
        </p:spPr>
      </p:pic>
      <p:sp>
        <p:nvSpPr>
          <p:cNvPr id="10" name="Seta para a direita 9"/>
          <p:cNvSpPr/>
          <p:nvPr/>
        </p:nvSpPr>
        <p:spPr>
          <a:xfrm>
            <a:off x="3857620" y="2571744"/>
            <a:ext cx="114300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2428860" y="5214950"/>
            <a:ext cx="85725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>
            <a:off x="5857884" y="5214950"/>
            <a:ext cx="85725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1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11008" y="121088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7365" y="53752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/>
              <a:t>INSTITUIÇÕES PRIVADAS</a:t>
            </a:r>
            <a:endParaRPr lang="pt-BR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34770" y="2054008"/>
            <a:ext cx="2357454" cy="2428892"/>
            <a:chOff x="357158" y="1643050"/>
            <a:chExt cx="1928826" cy="1951980"/>
          </a:xfrm>
        </p:grpSpPr>
        <p:pic>
          <p:nvPicPr>
            <p:cNvPr id="41986" name="Picture 2" descr="http://ramses.ffalm.br/falm/simpas/logo_abag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8596" y="1643050"/>
              <a:ext cx="1803452" cy="1571636"/>
            </a:xfrm>
            <a:prstGeom prst="rect">
              <a:avLst/>
            </a:prstGeom>
            <a:noFill/>
          </p:spPr>
        </p:pic>
        <p:sp>
          <p:nvSpPr>
            <p:cNvPr id="5" name="CaixaDeTexto 4"/>
            <p:cNvSpPr txBox="1"/>
            <p:nvPr/>
          </p:nvSpPr>
          <p:spPr>
            <a:xfrm>
              <a:off x="357158" y="3071810"/>
              <a:ext cx="19288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/>
                <a:t>Associação brasileira do agronegócio</a:t>
              </a:r>
              <a:endParaRPr lang="pt-BR" sz="1400" dirty="0"/>
            </a:p>
          </p:txBody>
        </p:sp>
      </p:grpSp>
      <p:pic>
        <p:nvPicPr>
          <p:cNvPr id="41988" name="Picture 4" descr="http://profile.ak.fbcdn.net/hprofile-ak-snc4/27441_100000521547646_3231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6538" y="1196752"/>
            <a:ext cx="3851254" cy="1500198"/>
          </a:xfrm>
          <a:prstGeom prst="rect">
            <a:avLst/>
          </a:prstGeom>
          <a:noFill/>
        </p:spPr>
      </p:pic>
      <p:pic>
        <p:nvPicPr>
          <p:cNvPr id="41990" name="Picture 6" descr="http://www.sna.agr.br/images/img_base/logo_sna_foot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6670" y="2268322"/>
            <a:ext cx="4572000" cy="2450592"/>
          </a:xfrm>
          <a:prstGeom prst="rect">
            <a:avLst/>
          </a:prstGeom>
          <a:noFill/>
        </p:spPr>
      </p:pic>
      <p:pic>
        <p:nvPicPr>
          <p:cNvPr id="41994" name="Picture 10" descr="http://aprosojams.org.br/sgc/uploads/publicidade/Logo_Aprosoja_Brasi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2165" y="4097770"/>
            <a:ext cx="4146337" cy="2500306"/>
          </a:xfrm>
          <a:prstGeom prst="rect">
            <a:avLst/>
          </a:prstGeom>
          <a:noFill/>
        </p:spPr>
      </p:pic>
      <p:grpSp>
        <p:nvGrpSpPr>
          <p:cNvPr id="13" name="Grupo 12"/>
          <p:cNvGrpSpPr/>
          <p:nvPr/>
        </p:nvGrpSpPr>
        <p:grpSpPr>
          <a:xfrm>
            <a:off x="463398" y="4911528"/>
            <a:ext cx="3857652" cy="1143008"/>
            <a:chOff x="642910" y="5429264"/>
            <a:chExt cx="3857652" cy="1143008"/>
          </a:xfrm>
        </p:grpSpPr>
        <p:pic>
          <p:nvPicPr>
            <p:cNvPr id="41996" name="Picture 12" descr="http://4.bp.blogspot.com/_glyLfBk9Cic/S1R8togHIUI/AAAAAAAANqA/yKcJJEqsuqU/s400/logo_fiesp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71538" y="5429264"/>
              <a:ext cx="3053975" cy="857256"/>
            </a:xfrm>
            <a:prstGeom prst="rect">
              <a:avLst/>
            </a:prstGeom>
            <a:noFill/>
          </p:spPr>
        </p:pic>
        <p:sp>
          <p:nvSpPr>
            <p:cNvPr id="12" name="CaixaDeTexto 11"/>
            <p:cNvSpPr txBox="1"/>
            <p:nvPr/>
          </p:nvSpPr>
          <p:spPr>
            <a:xfrm>
              <a:off x="642910" y="6264495"/>
              <a:ext cx="3857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Federação das Indústrias do Estado de São Paulo</a:t>
              </a:r>
              <a:endParaRPr lang="pt-B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85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chemeClr val="bg1"/>
                </a:solidFill>
              </a:rPr>
              <a:t>AGRO</a:t>
            </a:r>
            <a:endParaRPr lang="pt-BR" b="1" dirty="0">
              <a:solidFill>
                <a:schemeClr val="bg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642910" y="1647495"/>
            <a:ext cx="7919170" cy="6246001"/>
            <a:chOff x="642910" y="1643050"/>
            <a:chExt cx="7919170" cy="6246001"/>
          </a:xfrm>
        </p:grpSpPr>
        <p:sp>
          <p:nvSpPr>
            <p:cNvPr id="13" name="Elipse 12"/>
            <p:cNvSpPr/>
            <p:nvPr/>
          </p:nvSpPr>
          <p:spPr>
            <a:xfrm>
              <a:off x="2571736" y="1714488"/>
              <a:ext cx="3528392" cy="295232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aphicFrame>
          <p:nvGraphicFramePr>
            <p:cNvPr id="14" name="Diagrama 13"/>
            <p:cNvGraphicFramePr/>
            <p:nvPr>
              <p:extLst>
                <p:ext uri="{D42A27DB-BD31-4B8C-83A1-F6EECF244321}">
                  <p14:modId xmlns:p14="http://schemas.microsoft.com/office/powerpoint/2010/main" val="2236031827"/>
                </p:ext>
              </p:extLst>
            </p:nvPr>
          </p:nvGraphicFramePr>
          <p:xfrm>
            <a:off x="1928794" y="1643050"/>
            <a:ext cx="5214974" cy="35004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5" name="Retângulo de cantos arredondados 14"/>
            <p:cNvSpPr/>
            <p:nvPr/>
          </p:nvSpPr>
          <p:spPr>
            <a:xfrm>
              <a:off x="3428992" y="2714620"/>
              <a:ext cx="1512168" cy="936104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600" b="1" dirty="0" smtClean="0"/>
                <a:t>AGRO</a:t>
              </a:r>
              <a:endParaRPr lang="pt-BR" sz="3600" b="1" dirty="0"/>
            </a:p>
          </p:txBody>
        </p:sp>
        <p:grpSp>
          <p:nvGrpSpPr>
            <p:cNvPr id="16" name="Grupo 17"/>
            <p:cNvGrpSpPr/>
            <p:nvPr/>
          </p:nvGrpSpPr>
          <p:grpSpPr>
            <a:xfrm>
              <a:off x="4000496" y="3929066"/>
              <a:ext cx="845840" cy="1761650"/>
              <a:chOff x="4176464" y="3078252"/>
              <a:chExt cx="971600" cy="1476742"/>
            </a:xfrm>
            <a:solidFill>
              <a:schemeClr val="bg1"/>
            </a:solidFill>
          </p:grpSpPr>
          <p:sp>
            <p:nvSpPr>
              <p:cNvPr id="19" name="Seta para baixo 18"/>
              <p:cNvSpPr/>
              <p:nvPr/>
            </p:nvSpPr>
            <p:spPr>
              <a:xfrm>
                <a:off x="4176464" y="3078252"/>
                <a:ext cx="971600" cy="1476742"/>
              </a:xfrm>
              <a:prstGeom prst="downArrow">
                <a:avLst/>
              </a:prstGeom>
              <a:grp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 rot="16200000">
                <a:off x="4065278" y="3558160"/>
                <a:ext cx="1207246" cy="42424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 smtClean="0"/>
                  <a:t>tendências</a:t>
                </a:r>
                <a:endParaRPr lang="pt-BR" b="1" dirty="0"/>
              </a:p>
            </p:txBody>
          </p:sp>
        </p:grpSp>
        <p:sp>
          <p:nvSpPr>
            <p:cNvPr id="17" name="Retângulo 16"/>
            <p:cNvSpPr/>
            <p:nvPr/>
          </p:nvSpPr>
          <p:spPr>
            <a:xfrm>
              <a:off x="642910" y="5800820"/>
              <a:ext cx="7848872" cy="105718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857224" y="5826948"/>
              <a:ext cx="7704856" cy="2062103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pt-BR" b="1" dirty="0" smtClean="0"/>
                <a:t>Aumento </a:t>
              </a:r>
              <a:r>
                <a:rPr lang="pt-BR" b="1" dirty="0"/>
                <a:t>do </a:t>
              </a:r>
              <a:r>
                <a:rPr lang="pt-BR" b="1" dirty="0" smtClean="0"/>
                <a:t>Consumo</a:t>
              </a:r>
            </a:p>
            <a:p>
              <a:r>
                <a:rPr lang="pt-BR" dirty="0" smtClean="0"/>
                <a:t>      </a:t>
              </a:r>
            </a:p>
            <a:p>
              <a:pPr marL="285750" indent="-285750" algn="ctr">
                <a:buFont typeface="Wingdings" pitchFamily="2" charset="2"/>
                <a:buChar char="Ø"/>
              </a:pPr>
              <a:r>
                <a:rPr lang="pt-BR" b="1" dirty="0" smtClean="0"/>
                <a:t>Novos Padrões de Alimentação</a:t>
              </a:r>
              <a:endParaRPr lang="pt-BR" dirty="0" smtClean="0"/>
            </a:p>
            <a:p>
              <a:pPr marL="285750" indent="-285750" algn="ctr">
                <a:buFont typeface="Wingdings" pitchFamily="2" charset="2"/>
                <a:buChar char="Ø"/>
              </a:pPr>
              <a:endParaRPr lang="pt-BR" b="1" dirty="0" smtClean="0"/>
            </a:p>
            <a:p>
              <a:pPr marL="285750" indent="-285750" algn="ctr">
                <a:buFont typeface="Wingdings" pitchFamily="2" charset="2"/>
                <a:buChar char="Ø"/>
              </a:pPr>
              <a:endParaRPr lang="pt-BR" b="1" dirty="0" smtClean="0"/>
            </a:p>
            <a:p>
              <a:pPr marL="285750" indent="-285750" algn="ctr">
                <a:buFont typeface="Wingdings" pitchFamily="2" charset="2"/>
                <a:buChar char="Ø"/>
              </a:pPr>
              <a:endParaRPr lang="pt-BR" b="1" dirty="0"/>
            </a:p>
            <a:p>
              <a:pPr algn="ctr"/>
              <a:endParaRPr lang="pt-BR" b="1" dirty="0" smtClean="0"/>
            </a:p>
            <a:p>
              <a:pPr marL="285750" indent="-285750" algn="ctr">
                <a:buFont typeface="Wingdings" pitchFamily="2" charset="2"/>
                <a:buChar char="Ø"/>
              </a:pPr>
              <a:r>
                <a:rPr lang="pt-BR" b="1" dirty="0"/>
                <a:t>Alteração da Matriz Energética</a:t>
              </a:r>
            </a:p>
            <a:p>
              <a:pPr algn="ctr"/>
              <a:endParaRPr lang="pt-BR" dirty="0"/>
            </a:p>
            <a:p>
              <a:pPr marL="285750" indent="-285750" algn="ctr">
                <a:buFont typeface="Wingdings" pitchFamily="2" charset="2"/>
                <a:buChar char="Ø"/>
              </a:pPr>
              <a:r>
                <a:rPr lang="pt-BR" b="1" dirty="0"/>
                <a:t>Exigências quanto à Qualidade</a:t>
              </a:r>
            </a:p>
          </p:txBody>
        </p:sp>
      </p:grp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691680" y="328265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AGRO</a:t>
            </a:r>
            <a:endParaRPr lang="pt-BR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o 22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24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25" name="Retângulo 24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38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prstClr val="white"/>
                </a:solidFill>
              </a:rPr>
              <a:t>PERCEPÇÃO DA POPULAÇÃO DOS GRANDES CENTROS SOBRE O AGRO BRASILEIRO</a:t>
            </a:r>
            <a:endParaRPr lang="pt-BR" sz="3600" b="1" dirty="0">
              <a:solidFill>
                <a:prstClr val="white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5654" y="49053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 smtClean="0"/>
              <a:t>PROFISSIONAIS MAIS RELACIONADOS</a:t>
            </a:r>
          </a:p>
          <a:p>
            <a:pPr marL="0" indent="0" algn="ctr">
              <a:buNone/>
            </a:pPr>
            <a:r>
              <a:rPr lang="pt-BR" dirty="0" smtClean="0"/>
              <a:t>AO AGRO</a:t>
            </a:r>
          </a:p>
          <a:p>
            <a:pPr algn="ctr"/>
            <a:endParaRPr lang="pt-BR" sz="2800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31039"/>
              </p:ext>
            </p:extLst>
          </p:nvPr>
        </p:nvGraphicFramePr>
        <p:xfrm>
          <a:off x="2067686" y="1990735"/>
          <a:ext cx="5081651" cy="4053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30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3200" dirty="0" smtClean="0"/>
                        <a:t>Engenheiros Agrônomos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75%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3200" dirty="0" smtClean="0"/>
                        <a:t>Engenheiros Ambientais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55%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3200" dirty="0" smtClean="0"/>
                        <a:t>“Agricultores”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45%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3200" dirty="0" smtClean="0"/>
                        <a:t>Médicos</a:t>
                      </a:r>
                      <a:r>
                        <a:rPr lang="pt-BR" sz="3200" baseline="0" dirty="0" smtClean="0"/>
                        <a:t> Veterinários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37%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3200" dirty="0" smtClean="0"/>
                        <a:t>Administradores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27%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3200" dirty="0" smtClean="0"/>
                        <a:t>Nutricionista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25%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3200" dirty="0" smtClean="0"/>
                        <a:t>Químicos/ Economistas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22%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5004048" y="61560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Fonte: ESPM/ABAG/IPESO, 2013</a:t>
            </a:r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39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3600" dirty="0" smtClean="0"/>
          </a:p>
          <a:p>
            <a:pPr marL="0" indent="0" algn="ctr">
              <a:buNone/>
            </a:pPr>
            <a:r>
              <a:rPr lang="pt-BR" sz="3600" dirty="0" smtClean="0"/>
              <a:t>ENGENHEIRO AGRÔNOMO </a:t>
            </a:r>
          </a:p>
          <a:p>
            <a:pPr marL="0" indent="0" algn="ctr">
              <a:buNone/>
            </a:pPr>
            <a:endParaRPr lang="pt-BR" sz="3600" dirty="0"/>
          </a:p>
          <a:p>
            <a:pPr marL="0" indent="0" algn="ctr">
              <a:buNone/>
            </a:pPr>
            <a:endParaRPr lang="pt-BR" sz="3600" dirty="0" smtClean="0"/>
          </a:p>
          <a:p>
            <a:pPr marL="0" indent="0" algn="ctr">
              <a:buNone/>
            </a:pPr>
            <a:r>
              <a:rPr lang="pt-BR" sz="3600" dirty="0" smtClean="0"/>
              <a:t>PRINCIPAL PROFISSIONAL DO AGRO</a:t>
            </a:r>
            <a:endParaRPr lang="pt-BR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501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36512" y="-27384"/>
            <a:ext cx="9144000" cy="1643050"/>
            <a:chOff x="0" y="0"/>
            <a:chExt cx="9144000" cy="1643050"/>
          </a:xfrm>
        </p:grpSpPr>
        <p:pic>
          <p:nvPicPr>
            <p:cNvPr id="6" name="Picture 4" descr="http://www.cpac.cnptia.embrapa.br/IMAGES/LOGO_ESALQ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142852"/>
              <a:ext cx="1000132" cy="1468548"/>
            </a:xfrm>
            <a:prstGeom prst="rect">
              <a:avLst/>
            </a:prstGeom>
            <a:noFill/>
          </p:spPr>
        </p:pic>
        <p:sp>
          <p:nvSpPr>
            <p:cNvPr id="7" name="Retângulo 6"/>
            <p:cNvSpPr/>
            <p:nvPr/>
          </p:nvSpPr>
          <p:spPr>
            <a:xfrm>
              <a:off x="0" y="0"/>
              <a:ext cx="9144000" cy="1643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Seta para baixo 7"/>
          <p:cNvSpPr/>
          <p:nvPr/>
        </p:nvSpPr>
        <p:spPr>
          <a:xfrm>
            <a:off x="4247964" y="2996952"/>
            <a:ext cx="648072" cy="115212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6512" y="5157192"/>
            <a:ext cx="9107488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08520" y="1775191"/>
            <a:ext cx="9361040" cy="4822161"/>
          </a:xfrm>
        </p:spPr>
        <p:txBody>
          <a:bodyPr>
            <a:normAutofit/>
          </a:bodyPr>
          <a:lstStyle/>
          <a:p>
            <a:pPr algn="ctr">
              <a:lnSpc>
                <a:spcPct val="170000"/>
              </a:lnSpc>
              <a:buNone/>
            </a:pPr>
            <a:r>
              <a:rPr lang="pt-BR" sz="2400" dirty="0" smtClean="0"/>
              <a:t>DEC. FED. Nº 23.196/33 – 12/OUT/1933 </a:t>
            </a:r>
            <a:r>
              <a:rPr lang="pt-BR" sz="1400" dirty="0" smtClean="0"/>
              <a:t>(GETÚLIO VARGAS)</a:t>
            </a:r>
          </a:p>
          <a:p>
            <a:pPr algn="ctr">
              <a:lnSpc>
                <a:spcPct val="170000"/>
              </a:lnSpc>
              <a:buNone/>
            </a:pPr>
            <a:r>
              <a:rPr lang="pt-BR" sz="1600" dirty="0" smtClean="0"/>
              <a:t>		</a:t>
            </a:r>
            <a:r>
              <a:rPr lang="pt-BR" sz="1600" dirty="0"/>
              <a:t> </a:t>
            </a:r>
            <a:r>
              <a:rPr lang="pt-BR" sz="1600" dirty="0" smtClean="0"/>
              <a:t>                        REGULAMENTA</a:t>
            </a:r>
            <a:endParaRPr lang="pt-BR" sz="1400" dirty="0"/>
          </a:p>
          <a:p>
            <a:pPr algn="ctr">
              <a:lnSpc>
                <a:spcPct val="170000"/>
              </a:lnSpc>
              <a:buNone/>
            </a:pPr>
            <a:r>
              <a:rPr lang="pt-BR" sz="2400" dirty="0" smtClean="0"/>
              <a:t>EXERCICÍO DA PROFISSÃO DE AGRÔNOMO OU ENGENHEIRO AGRÔNOMO</a:t>
            </a:r>
          </a:p>
          <a:p>
            <a:pPr algn="ctr">
              <a:lnSpc>
                <a:spcPct val="170000"/>
              </a:lnSpc>
              <a:buNone/>
            </a:pPr>
            <a:endParaRPr lang="pt-BR" sz="2400" dirty="0" smtClean="0"/>
          </a:p>
          <a:p>
            <a:pPr algn="ctr">
              <a:lnSpc>
                <a:spcPct val="170000"/>
              </a:lnSpc>
              <a:buNone/>
            </a:pPr>
            <a:r>
              <a:rPr lang="pt-BR" sz="2400" dirty="0" smtClean="0"/>
              <a:t>ATRIBUIÇÕES</a:t>
            </a:r>
          </a:p>
          <a:p>
            <a:pPr algn="ctr">
              <a:lnSpc>
                <a:spcPct val="170000"/>
              </a:lnSpc>
              <a:buNone/>
            </a:pPr>
            <a:r>
              <a:rPr lang="pt-BR" b="1" dirty="0"/>
              <a:t>DIA DO ENGENHEIRO AGRÔNOMO – 12 DE OUTUBRO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89807" y="227806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ENG. AGRÔNOMO</a:t>
            </a:r>
            <a:endParaRPr lang="pt-BR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501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36512" y="-27384"/>
            <a:ext cx="9144000" cy="1643050"/>
            <a:chOff x="0" y="0"/>
            <a:chExt cx="9144000" cy="1643050"/>
          </a:xfrm>
        </p:grpSpPr>
        <p:pic>
          <p:nvPicPr>
            <p:cNvPr id="11" name="Picture 4" descr="http://www.cpac.cnptia.embrapa.br/IMAGES/LOGO_ESALQ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142852"/>
              <a:ext cx="1000132" cy="1468548"/>
            </a:xfrm>
            <a:prstGeom prst="rect">
              <a:avLst/>
            </a:prstGeom>
            <a:noFill/>
          </p:spPr>
        </p:pic>
        <p:sp>
          <p:nvSpPr>
            <p:cNvPr id="12" name="Retângulo 11"/>
            <p:cNvSpPr/>
            <p:nvPr/>
          </p:nvSpPr>
          <p:spPr>
            <a:xfrm>
              <a:off x="0" y="0"/>
              <a:ext cx="9144000" cy="1643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Seta para baixo 12"/>
          <p:cNvSpPr/>
          <p:nvPr/>
        </p:nvSpPr>
        <p:spPr>
          <a:xfrm>
            <a:off x="4444101" y="3754223"/>
            <a:ext cx="255797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baixo 13"/>
          <p:cNvSpPr/>
          <p:nvPr/>
        </p:nvSpPr>
        <p:spPr>
          <a:xfrm>
            <a:off x="4444101" y="2548683"/>
            <a:ext cx="255797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89807" y="227806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TITULO PROFISSIONAL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086278"/>
            <a:ext cx="8786842" cy="2582503"/>
          </a:xfrm>
        </p:spPr>
        <p:txBody>
          <a:bodyPr/>
          <a:lstStyle/>
          <a:p>
            <a:pPr algn="just">
              <a:buNone/>
            </a:pPr>
            <a:r>
              <a:rPr lang="pt-BR" dirty="0" smtClean="0"/>
              <a:t>	</a:t>
            </a:r>
            <a:r>
              <a:rPr lang="pt-BR" b="1" dirty="0" smtClean="0"/>
              <a:t>ENGENHEIRO AGRÔNOMO </a:t>
            </a:r>
            <a:r>
              <a:rPr lang="pt-BR" dirty="0" smtClean="0"/>
              <a:t>– Decreto-Lei nº 9585/1.966 – Concede o título de Engenheiro Agrônomo aos diplomados em estabelecimento de ensino superior de Agronomia/ Engenharia Agronômica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8596" y="4883095"/>
            <a:ext cx="82478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/>
              <a:t>Título de Agrônomo – concedido anteriormente, equiparado a Engenheiro Agrônomo.</a:t>
            </a:r>
          </a:p>
          <a:p>
            <a:pPr algn="just"/>
            <a:endParaRPr lang="pt-B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501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36512" y="-27384"/>
            <a:ext cx="9144000" cy="1643050"/>
            <a:chOff x="0" y="0"/>
            <a:chExt cx="9144000" cy="1643050"/>
          </a:xfrm>
        </p:grpSpPr>
        <p:pic>
          <p:nvPicPr>
            <p:cNvPr id="11" name="Picture 4" descr="http://www.cpac.cnptia.embrapa.br/IMAGES/LOGO_ESALQ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142852"/>
              <a:ext cx="1000132" cy="1468548"/>
            </a:xfrm>
            <a:prstGeom prst="rect">
              <a:avLst/>
            </a:prstGeom>
            <a:noFill/>
          </p:spPr>
        </p:pic>
        <p:sp>
          <p:nvSpPr>
            <p:cNvPr id="12" name="Retângulo 11"/>
            <p:cNvSpPr/>
            <p:nvPr/>
          </p:nvSpPr>
          <p:spPr>
            <a:xfrm>
              <a:off x="0" y="0"/>
              <a:ext cx="9144000" cy="1643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062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356" y="101478"/>
            <a:ext cx="9144000" cy="1252728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 smtClean="0"/>
              <a:t>CONSELHO X ASSOCIAÇÃO X SINDICATO</a:t>
            </a:r>
            <a:endParaRPr lang="pt-BR" sz="3200" b="1" dirty="0"/>
          </a:p>
        </p:txBody>
      </p:sp>
      <p:pic>
        <p:nvPicPr>
          <p:cNvPr id="43010" name="Picture 2" descr="http://chamadapublica.confea.org.br/imagens/logo_confea_peq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00240"/>
            <a:ext cx="2928958" cy="669800"/>
          </a:xfrm>
          <a:prstGeom prst="rect">
            <a:avLst/>
          </a:prstGeom>
          <a:noFill/>
        </p:spPr>
      </p:pic>
      <p:pic>
        <p:nvPicPr>
          <p:cNvPr id="43014" name="Picture 6" descr="http://copiadoraberrini.com.br/wp-content/uploads/2011/05/logo-cr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643050"/>
            <a:ext cx="1805576" cy="1643074"/>
          </a:xfrm>
          <a:prstGeom prst="rect">
            <a:avLst/>
          </a:prstGeom>
          <a:noFill/>
        </p:spPr>
      </p:pic>
      <p:pic>
        <p:nvPicPr>
          <p:cNvPr id="43016" name="Picture 8" descr="http://www.aease.org.br/Imagens/logo_confae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857628"/>
            <a:ext cx="3200422" cy="1000132"/>
          </a:xfrm>
          <a:prstGeom prst="rect">
            <a:avLst/>
          </a:prstGeom>
          <a:noFill/>
        </p:spPr>
      </p:pic>
      <p:pic>
        <p:nvPicPr>
          <p:cNvPr id="43018" name="Picture 10" descr="http://www.abccriadores.com.br/images/aeas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571876"/>
            <a:ext cx="1494966" cy="1643074"/>
          </a:xfrm>
          <a:prstGeom prst="rect">
            <a:avLst/>
          </a:prstGeom>
          <a:noFill/>
        </p:spPr>
      </p:pic>
      <p:pic>
        <p:nvPicPr>
          <p:cNvPr id="43020" name="Picture 12" descr="http://www.splanosdesaude.com.br/sgsaude/imagens/seesp%20engenheiro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5572140"/>
            <a:ext cx="5575861" cy="942978"/>
          </a:xfrm>
          <a:prstGeom prst="rect">
            <a:avLst/>
          </a:prstGeom>
          <a:noFill/>
        </p:spPr>
      </p:pic>
      <p:sp>
        <p:nvSpPr>
          <p:cNvPr id="10" name="Seta para a direita 9"/>
          <p:cNvSpPr/>
          <p:nvPr/>
        </p:nvSpPr>
        <p:spPr>
          <a:xfrm>
            <a:off x="4714876" y="2143116"/>
            <a:ext cx="785818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4714876" y="4071942"/>
            <a:ext cx="785818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Grupo 13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o 15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7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8" name="Retângulo 17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64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436096" y="3631664"/>
            <a:ext cx="3168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1º - </a:t>
            </a:r>
            <a:r>
              <a:rPr lang="pt-BR" sz="2800" b="1" dirty="0" smtClean="0"/>
              <a:t>Associações</a:t>
            </a:r>
            <a:endParaRPr lang="pt-BR" sz="2800" dirty="0"/>
          </a:p>
          <a:p>
            <a:r>
              <a:rPr lang="pt-BR" sz="2800" b="1" dirty="0" smtClean="0"/>
              <a:t>2º </a:t>
            </a:r>
            <a:r>
              <a:rPr lang="pt-BR" sz="2800" b="1" dirty="0"/>
              <a:t>- </a:t>
            </a:r>
            <a:r>
              <a:rPr lang="pt-BR" sz="2800" b="1" dirty="0" smtClean="0"/>
              <a:t>Agrônomos</a:t>
            </a:r>
            <a:endParaRPr lang="pt-BR" sz="2800" dirty="0"/>
          </a:p>
          <a:p>
            <a:r>
              <a:rPr lang="pt-BR" sz="2800" b="1" dirty="0" smtClean="0"/>
              <a:t>3º </a:t>
            </a:r>
            <a:r>
              <a:rPr lang="pt-BR" sz="2800" b="1" dirty="0"/>
              <a:t>- </a:t>
            </a:r>
            <a:r>
              <a:rPr lang="pt-BR" sz="2800" b="1" dirty="0" smtClean="0"/>
              <a:t>Agronomia</a:t>
            </a:r>
            <a:endParaRPr lang="pt-BR" sz="2800" dirty="0"/>
          </a:p>
          <a:p>
            <a:r>
              <a:rPr lang="pt-BR" sz="2800" b="1" dirty="0" smtClean="0"/>
              <a:t>4º </a:t>
            </a:r>
            <a:r>
              <a:rPr lang="pt-BR" sz="2800" b="1" dirty="0"/>
              <a:t>- </a:t>
            </a:r>
            <a:r>
              <a:rPr lang="pt-BR" sz="2800" b="1" dirty="0" smtClean="0"/>
              <a:t>Agricultura </a:t>
            </a:r>
            <a:endParaRPr lang="pt-BR" sz="2800" dirty="0"/>
          </a:p>
          <a:p>
            <a:r>
              <a:rPr lang="pt-BR" sz="2800" b="1" dirty="0" smtClean="0"/>
              <a:t>5º </a:t>
            </a:r>
            <a:r>
              <a:rPr lang="pt-BR" sz="2800" b="1" dirty="0"/>
              <a:t>- </a:t>
            </a:r>
            <a:r>
              <a:rPr lang="pt-BR" sz="2800" b="1" dirty="0" smtClean="0"/>
              <a:t>Agropecuária</a:t>
            </a:r>
            <a:endParaRPr lang="pt-BR" sz="2800" dirty="0"/>
          </a:p>
          <a:p>
            <a:r>
              <a:rPr lang="pt-BR" sz="2800" b="1" dirty="0" smtClean="0"/>
              <a:t>6º </a:t>
            </a:r>
            <a:r>
              <a:rPr lang="pt-BR" sz="2800" b="1" dirty="0"/>
              <a:t>- </a:t>
            </a:r>
            <a:r>
              <a:rPr lang="pt-BR" sz="2800" b="1" dirty="0" smtClean="0"/>
              <a:t>Agroindústria</a:t>
            </a:r>
            <a:endParaRPr lang="pt-BR" sz="28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89807" y="316737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SÍMBOLO AGRONOMIA/ ENGENHARIA AGRONÔMICA</a:t>
            </a:r>
            <a:endParaRPr lang="pt-BR" b="1" dirty="0"/>
          </a:p>
        </p:txBody>
      </p:sp>
      <p:pic>
        <p:nvPicPr>
          <p:cNvPr id="7170" name="Picture 2" descr="https://petcienciasrurais.files.wordpress.com/2012/06/agronomia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43819"/>
            <a:ext cx="49720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8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6500858" cy="1143000"/>
          </a:xfrm>
        </p:spPr>
        <p:txBody>
          <a:bodyPr/>
          <a:lstStyle/>
          <a:p>
            <a:r>
              <a:rPr lang="pt-BR" dirty="0" smtClean="0"/>
              <a:t>ATRIBUIÇÕES</a:t>
            </a:r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0" y="-24"/>
            <a:ext cx="9144000" cy="1643050"/>
            <a:chOff x="0" y="0"/>
            <a:chExt cx="9144000" cy="1643050"/>
          </a:xfrm>
        </p:grpSpPr>
        <p:pic>
          <p:nvPicPr>
            <p:cNvPr id="5" name="Picture 4" descr="http://www.cpac.cnptia.embrapa.br/IMAGES/LOGO_ESALQ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44" y="142852"/>
              <a:ext cx="1000132" cy="1468548"/>
            </a:xfrm>
            <a:prstGeom prst="rect">
              <a:avLst/>
            </a:prstGeom>
            <a:noFill/>
          </p:spPr>
        </p:pic>
        <p:sp>
          <p:nvSpPr>
            <p:cNvPr id="7" name="Retângulo 6"/>
            <p:cNvSpPr/>
            <p:nvPr/>
          </p:nvSpPr>
          <p:spPr>
            <a:xfrm>
              <a:off x="0" y="0"/>
              <a:ext cx="9144000" cy="1643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1547664" y="1556792"/>
            <a:ext cx="4714908" cy="4718297"/>
            <a:chOff x="3244127" y="1556792"/>
            <a:chExt cx="4714908" cy="4718297"/>
          </a:xfrm>
        </p:grpSpPr>
        <p:sp>
          <p:nvSpPr>
            <p:cNvPr id="9" name="CaixaDeTexto 8"/>
            <p:cNvSpPr txBox="1"/>
            <p:nvPr/>
          </p:nvSpPr>
          <p:spPr>
            <a:xfrm>
              <a:off x="3244127" y="1556792"/>
              <a:ext cx="4714908" cy="215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pt-BR" sz="3600" dirty="0" smtClean="0"/>
                <a:t>Campos de Atuação</a:t>
              </a:r>
            </a:p>
            <a:p>
              <a:pPr algn="ctr">
                <a:lnSpc>
                  <a:spcPct val="200000"/>
                </a:lnSpc>
              </a:pPr>
              <a:r>
                <a:rPr lang="pt-BR" sz="3600" dirty="0" smtClean="0"/>
                <a:t>Atividades</a:t>
              </a:r>
              <a:endParaRPr lang="pt-BR" sz="3600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607208" y="5628758"/>
              <a:ext cx="3429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dirty="0" smtClean="0"/>
                <a:t>COMPETÊNCIAS</a:t>
              </a:r>
              <a:endParaRPr lang="pt-BR" sz="3600" dirty="0"/>
            </a:p>
          </p:txBody>
        </p:sp>
        <p:sp>
          <p:nvSpPr>
            <p:cNvPr id="12" name="Seta para a direita 11"/>
            <p:cNvSpPr/>
            <p:nvPr/>
          </p:nvSpPr>
          <p:spPr>
            <a:xfrm rot="5400000">
              <a:off x="4660918" y="4432171"/>
              <a:ext cx="1250165" cy="4286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501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3011" y="165658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ENGENHARIA AGRONÔMICA</a:t>
            </a:r>
            <a:endParaRPr lang="pt-BR" b="1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" y="1727002"/>
            <a:ext cx="8229600" cy="5230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600" b="1" dirty="0" smtClean="0"/>
              <a:t>CAMPOS DE ATUAÇÃO</a:t>
            </a:r>
          </a:p>
          <a:p>
            <a:pPr marL="0" indent="0">
              <a:buNone/>
            </a:pPr>
            <a:r>
              <a:rPr lang="pt-BR" dirty="0" smtClean="0"/>
              <a:t>Áreas de Conhecimento: </a:t>
            </a:r>
            <a:r>
              <a:rPr lang="pt-BR" sz="3600" b="1" dirty="0" smtClean="0"/>
              <a:t>Profissionalizantes</a:t>
            </a:r>
            <a:endParaRPr lang="pt-BR" b="1" dirty="0" smtClean="0"/>
          </a:p>
          <a:p>
            <a:pPr algn="ctr">
              <a:buFont typeface="Arial" pitchFamily="34" charset="0"/>
              <a:buNone/>
            </a:pPr>
            <a:r>
              <a:rPr lang="pt-BR" dirty="0" smtClean="0"/>
              <a:t>“Grandes Áreas”</a:t>
            </a:r>
          </a:p>
          <a:p>
            <a:pPr marL="633222" indent="-514350" algn="just">
              <a:buFont typeface="Arial" pitchFamily="34" charset="0"/>
              <a:buAutoNum type="arabicPeriod"/>
            </a:pPr>
            <a:r>
              <a:rPr lang="pt-BR" dirty="0"/>
              <a:t>Recursos Naturais/ Manejo Ambiental</a:t>
            </a:r>
          </a:p>
          <a:p>
            <a:pPr marL="633222" indent="-514350" algn="just">
              <a:buFont typeface="Arial" pitchFamily="34" charset="0"/>
              <a:buAutoNum type="arabicPeriod"/>
            </a:pPr>
            <a:r>
              <a:rPr lang="pt-BR" dirty="0" smtClean="0"/>
              <a:t>Produção Vegetal</a:t>
            </a:r>
          </a:p>
          <a:p>
            <a:pPr marL="633222" indent="-514350" algn="just">
              <a:buFont typeface="Arial" pitchFamily="34" charset="0"/>
              <a:buAutoNum type="arabicPeriod"/>
            </a:pPr>
            <a:r>
              <a:rPr lang="pt-BR" dirty="0" smtClean="0"/>
              <a:t>Produção Animal</a:t>
            </a:r>
          </a:p>
          <a:p>
            <a:pPr marL="633222" indent="-514350" algn="just">
              <a:buFont typeface="Arial" pitchFamily="34" charset="0"/>
              <a:buAutoNum type="arabicPeriod"/>
            </a:pPr>
            <a:r>
              <a:rPr lang="pt-BR" dirty="0"/>
              <a:t>Processamento de Produtos Agropecuários</a:t>
            </a:r>
          </a:p>
          <a:p>
            <a:pPr marL="633222" indent="-514350" algn="just">
              <a:buFont typeface="Arial" pitchFamily="34" charset="0"/>
              <a:buAutoNum type="arabicPeriod"/>
            </a:pPr>
            <a:r>
              <a:rPr lang="pt-BR" dirty="0"/>
              <a:t>Engenharia de Biossistemas</a:t>
            </a:r>
          </a:p>
          <a:p>
            <a:pPr marL="633222" indent="-514350" algn="just">
              <a:buFont typeface="Arial" pitchFamily="34" charset="0"/>
              <a:buAutoNum type="arabicPeriod"/>
            </a:pPr>
            <a:r>
              <a:rPr lang="pt-BR" dirty="0"/>
              <a:t>Economia, Administração e Sociologia Rural</a:t>
            </a:r>
          </a:p>
          <a:p>
            <a:pPr marL="633222" indent="-514350" algn="just">
              <a:buFont typeface="Arial" pitchFamily="34" charset="0"/>
              <a:buAutoNum type="arabicPeriod"/>
            </a:pPr>
            <a:r>
              <a:rPr lang="pt-BR" dirty="0" smtClean="0"/>
              <a:t>Biotecnologia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29501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36512" y="-27384"/>
            <a:ext cx="9144000" cy="1643050"/>
            <a:chOff x="0" y="0"/>
            <a:chExt cx="9144000" cy="1643050"/>
          </a:xfrm>
        </p:grpSpPr>
        <p:pic>
          <p:nvPicPr>
            <p:cNvPr id="11" name="Picture 4" descr="http://www.cpac.cnptia.embrapa.br/IMAGES/LOGO_ESALQ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142852"/>
              <a:ext cx="1000132" cy="1468548"/>
            </a:xfrm>
            <a:prstGeom prst="rect">
              <a:avLst/>
            </a:prstGeom>
            <a:noFill/>
          </p:spPr>
        </p:pic>
        <p:sp>
          <p:nvSpPr>
            <p:cNvPr id="12" name="Retângulo 11"/>
            <p:cNvSpPr/>
            <p:nvPr/>
          </p:nvSpPr>
          <p:spPr>
            <a:xfrm>
              <a:off x="0" y="0"/>
              <a:ext cx="9144000" cy="1643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769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3824" y="316737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RECURSOS NATURAIS / MANEJO AMBIENTAL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48814"/>
            <a:ext cx="7920880" cy="5280586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o 8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0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1" name="Retângulo 10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58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1" y="1772816"/>
            <a:ext cx="7668851" cy="5112568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12078" y="26693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PRODUÇÃO VEGETAL</a:t>
            </a:r>
            <a:endParaRPr lang="pt-BR" b="1" dirty="0"/>
          </a:p>
        </p:txBody>
      </p:sp>
      <p:grpSp>
        <p:nvGrpSpPr>
          <p:cNvPr id="7" name="Grupo 6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63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7500938" y="28575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55976"/>
            <a:ext cx="9144000" cy="1252728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OS MAIORES PROBLEMAS </a:t>
            </a:r>
            <a:br>
              <a:rPr lang="pt-BR" sz="3200" b="1" dirty="0" smtClean="0"/>
            </a:br>
            <a:r>
              <a:rPr lang="pt-BR" sz="3200" b="1" dirty="0" smtClean="0"/>
              <a:t>PARA HUMANIDADE</a:t>
            </a:r>
            <a:endParaRPr lang="pt-BR" sz="32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1196752"/>
            <a:ext cx="8157592" cy="5248493"/>
          </a:xfrm>
          <a:prstGeom prst="rect">
            <a:avLst/>
          </a:prstGeom>
        </p:spPr>
        <p:txBody>
          <a:bodyPr vert="horz" lIns="54864" tIns="91440" rtlCol="0">
            <a:normAutofit fontScale="92500"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6. EDUCAÇÃO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7. DEMOCRACIA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8. POPULAÇÃO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9. DOENÇAS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10. TERRORISMO &amp; GUERRA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11. SANEAMENTO BÁSICO*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12. MORADIA*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13. TRANSPORTE*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" name="Grupo 10"/>
          <p:cNvGrpSpPr/>
          <p:nvPr/>
        </p:nvGrpSpPr>
        <p:grpSpPr>
          <a:xfrm>
            <a:off x="251520" y="1124744"/>
            <a:ext cx="5182866" cy="2054409"/>
            <a:chOff x="612700" y="1958165"/>
            <a:chExt cx="5682932" cy="2054409"/>
          </a:xfrm>
          <a:solidFill>
            <a:schemeClr val="bg1"/>
          </a:solidFill>
        </p:grpSpPr>
        <p:cxnSp>
          <p:nvCxnSpPr>
            <p:cNvPr id="7" name="Conector angulado 6"/>
            <p:cNvCxnSpPr/>
            <p:nvPr/>
          </p:nvCxnSpPr>
          <p:spPr>
            <a:xfrm>
              <a:off x="3275856" y="2483311"/>
              <a:ext cx="2448272" cy="864096"/>
            </a:xfrm>
            <a:prstGeom prst="bentConnector3">
              <a:avLst>
                <a:gd name="adj1" fmla="val 81217"/>
              </a:avLst>
            </a:prstGeom>
            <a:grpFill/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/>
            <p:cNvSpPr txBox="1"/>
            <p:nvPr/>
          </p:nvSpPr>
          <p:spPr>
            <a:xfrm>
              <a:off x="612700" y="1958165"/>
              <a:ext cx="5682932" cy="2054409"/>
            </a:xfrm>
            <a:prstGeom prst="rect">
              <a:avLst/>
            </a:prstGeom>
            <a:grpFill/>
            <a:ln w="34925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700" b="1" dirty="0" smtClean="0">
                  <a:latin typeface="Arial" pitchFamily="34" charset="0"/>
                  <a:cs typeface="Arial" pitchFamily="34" charset="0"/>
                </a:rPr>
                <a:t>1. ENERGIA</a:t>
              </a:r>
            </a:p>
            <a:p>
              <a:pPr>
                <a:lnSpc>
                  <a:spcPct val="150000"/>
                </a:lnSpc>
              </a:pPr>
              <a:r>
                <a:rPr lang="pt-BR" sz="1700" b="1" dirty="0" smtClean="0">
                  <a:latin typeface="Arial" pitchFamily="34" charset="0"/>
                  <a:cs typeface="Arial" pitchFamily="34" charset="0"/>
                </a:rPr>
                <a:t>2. ALIMENTOS</a:t>
              </a:r>
            </a:p>
            <a:p>
              <a:pPr>
                <a:lnSpc>
                  <a:spcPct val="150000"/>
                </a:lnSpc>
              </a:pPr>
              <a:r>
                <a:rPr lang="pt-BR" sz="1700" b="1" dirty="0" smtClean="0">
                  <a:latin typeface="Arial" pitchFamily="34" charset="0"/>
                  <a:cs typeface="Arial" pitchFamily="34" charset="0"/>
                </a:rPr>
                <a:t>3. ÁGUA</a:t>
              </a:r>
            </a:p>
            <a:p>
              <a:pPr>
                <a:lnSpc>
                  <a:spcPct val="150000"/>
                </a:lnSpc>
              </a:pPr>
              <a:r>
                <a:rPr lang="pt-BR" sz="1700" b="1" dirty="0" smtClean="0">
                  <a:latin typeface="Arial" pitchFamily="34" charset="0"/>
                  <a:cs typeface="Arial" pitchFamily="34" charset="0"/>
                </a:rPr>
                <a:t>4. MEIO AMBIENTE/ CATÁSTROFES NATURAIS*</a:t>
              </a:r>
            </a:p>
            <a:p>
              <a:pPr>
                <a:lnSpc>
                  <a:spcPct val="150000"/>
                </a:lnSpc>
              </a:pPr>
              <a:r>
                <a:rPr lang="pt-BR" sz="1700" b="1" dirty="0" smtClean="0">
                  <a:latin typeface="Arial" pitchFamily="34" charset="0"/>
                  <a:cs typeface="Arial" pitchFamily="34" charset="0"/>
                </a:rPr>
                <a:t>5. POBREZA/ EMPREGO*</a:t>
              </a:r>
              <a:endParaRPr lang="pt-BR" sz="17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5791576" y="5745036"/>
            <a:ext cx="314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/>
              <a:t>Fonte: </a:t>
            </a:r>
            <a:r>
              <a:rPr lang="pt-BR" sz="1400" dirty="0" smtClean="0"/>
              <a:t>MacDiarmid </a:t>
            </a:r>
            <a:r>
              <a:rPr lang="pt-BR" sz="1400" i="1" dirty="0" smtClean="0"/>
              <a:t>e </a:t>
            </a:r>
            <a:r>
              <a:rPr lang="pt-BR" sz="1400" dirty="0" smtClean="0"/>
              <a:t>Rodrigues em: AGRONEGÓCIO</a:t>
            </a:r>
            <a:r>
              <a:rPr lang="pt-BR" sz="1400" dirty="0"/>
              <a:t> </a:t>
            </a:r>
            <a:r>
              <a:rPr lang="pt-BR" sz="1400" dirty="0" smtClean="0"/>
              <a:t>BRASILEIRO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863146" y="1767686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u="sng" dirty="0" smtClean="0">
                <a:solidFill>
                  <a:srgbClr val="003300"/>
                </a:solidFill>
              </a:rPr>
              <a:t>“AGRO”</a:t>
            </a:r>
            <a:endParaRPr lang="pt-BR" sz="3200" b="1" u="sng" dirty="0">
              <a:solidFill>
                <a:srgbClr val="003300"/>
              </a:solidFill>
            </a:endParaRPr>
          </a:p>
        </p:txBody>
      </p:sp>
      <p:sp>
        <p:nvSpPr>
          <p:cNvPr id="11" name="Seta para a direita 10"/>
          <p:cNvSpPr/>
          <p:nvPr/>
        </p:nvSpPr>
        <p:spPr>
          <a:xfrm>
            <a:off x="5648700" y="1910562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0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60047" y="169863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PRODUÇÃO ANIMAL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7232337" cy="4824536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701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89807" y="429816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PROCESSAMENTO DE PRODUTOS AGROPECUÁRIOS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800234"/>
            <a:ext cx="7596336" cy="508515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o 8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0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1" name="Retângulo 10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3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3824" y="215678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ENGENHARIA DE BIOSSISTEMAS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7" y="1850446"/>
            <a:ext cx="7768431" cy="5178954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16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31887" y="169863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ECONOMIA, ADMINISTRAÇÃO E SOCIOLOGIA RURAL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7" y="1858727"/>
            <a:ext cx="8001891" cy="5314689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o 8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0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1" name="Retângulo 10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28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2809" y="285750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BIOTECNOLOGIA</a:t>
            </a:r>
            <a:endParaRPr lang="pt-BR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31829"/>
            <a:ext cx="7689630" cy="5125563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83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107504" y="2502091"/>
            <a:ext cx="9144000" cy="1470025"/>
          </a:xfrm>
        </p:spPr>
        <p:txBody>
          <a:bodyPr>
            <a:noAutofit/>
          </a:bodyPr>
          <a:lstStyle/>
          <a:p>
            <a:r>
              <a:rPr lang="pt-BR" sz="5400" b="1" dirty="0" smtClean="0"/>
              <a:t>FORMAÇÃO</a:t>
            </a:r>
            <a:br>
              <a:rPr lang="pt-BR" sz="5400" b="1" dirty="0" smtClean="0"/>
            </a:br>
            <a:r>
              <a:rPr lang="pt-BR" sz="5400" b="1" dirty="0" smtClean="0"/>
              <a:t>ESTRUTURA CURRICULAR</a:t>
            </a:r>
            <a:endParaRPr lang="pt-BR" sz="54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-7176866" y="-14250"/>
            <a:ext cx="16357378" cy="6683407"/>
            <a:chOff x="36512" y="-14250"/>
            <a:chExt cx="9144000" cy="373611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013161" y="2280828"/>
              <a:ext cx="891062" cy="144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upo 7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9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4233077" y="17450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01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06414" y="431701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FORMAÇÃO DO PROFISSIONAL DE ENGENHARIA AGRONÔMICA</a:t>
            </a:r>
            <a:endParaRPr lang="pt-BR" b="1" dirty="0"/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57200" y="204375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CURRÍCULO ESCOLAR:</a:t>
            </a:r>
          </a:p>
          <a:p>
            <a:pPr lv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BASE SÓLIDA</a:t>
            </a:r>
          </a:p>
          <a:p>
            <a:pPr lvl="1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INCLUIR ASPECTOS ECONÔMICOS,  SOCIAIS,  AMBIENTAIS</a:t>
            </a:r>
          </a:p>
          <a:p>
            <a:pPr lv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ÊNFASE A ATIVIDADES PRÁTICAS</a:t>
            </a:r>
          </a:p>
          <a:p>
            <a:pPr lv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PRIORIZAR ESTÁGIOS</a:t>
            </a:r>
          </a:p>
          <a:p>
            <a:pPr lv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PARTICIPATIVA – SEMINÁRIOS, EXPERIMENTOS, CONGRESSOS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08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57312" y="372338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AGRO: CURSOS DE GRADUAÇÃO AFINS</a:t>
            </a:r>
            <a:endParaRPr lang="pt-BR" b="1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87767"/>
            <a:ext cx="8229600" cy="4625609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ENGENHARIA AGRONÔMICA</a:t>
            </a:r>
          </a:p>
          <a:p>
            <a:r>
              <a:rPr lang="pt-BR" dirty="0" smtClean="0"/>
              <a:t>ENGENHARIA FLORESTAL</a:t>
            </a:r>
          </a:p>
          <a:p>
            <a:r>
              <a:rPr lang="pt-BR" dirty="0" smtClean="0"/>
              <a:t> MEDICINA VETERINÁRIA</a:t>
            </a:r>
          </a:p>
          <a:p>
            <a:r>
              <a:rPr lang="pt-BR" dirty="0" smtClean="0"/>
              <a:t>ENGENHARIA DE ALIMENTOS</a:t>
            </a:r>
          </a:p>
          <a:p>
            <a:r>
              <a:rPr lang="pt-BR" dirty="0" smtClean="0"/>
              <a:t>ENGENHARIA AGRÍCOLA</a:t>
            </a:r>
          </a:p>
          <a:p>
            <a:r>
              <a:rPr lang="pt-BR" dirty="0" smtClean="0"/>
              <a:t>CIÊNCIA E TECNOLOGIA DE ALIMENTOS</a:t>
            </a:r>
          </a:p>
          <a:p>
            <a:r>
              <a:rPr lang="pt-BR" dirty="0" smtClean="0"/>
              <a:t>ENGENHARIA DE PESCA/ AQÜICULTURA</a:t>
            </a:r>
          </a:p>
          <a:p>
            <a:r>
              <a:rPr lang="pt-BR" dirty="0" smtClean="0"/>
              <a:t>NUTRIÇÃO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20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57312" y="372338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AGRO: CURSOS DE GRADAÇÃO AFINS</a:t>
            </a:r>
            <a:endParaRPr lang="pt-BR" b="1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99735"/>
            <a:ext cx="8229600" cy="4625609"/>
          </a:xfrm>
        </p:spPr>
        <p:txBody>
          <a:bodyPr>
            <a:normAutofit fontScale="92500" lnSpcReduction="10000"/>
          </a:bodyPr>
          <a:lstStyle/>
          <a:p>
            <a:r>
              <a:rPr lang="pt-BR" sz="3600" dirty="0" smtClean="0"/>
              <a:t>BACHARELADO EM AGRONEGÓCIO</a:t>
            </a:r>
          </a:p>
          <a:p>
            <a:r>
              <a:rPr lang="pt-BR" sz="3600" dirty="0" smtClean="0"/>
              <a:t>ENGENHARIA DE PRODUÇÃO AGROINDUSTRIAL</a:t>
            </a:r>
          </a:p>
          <a:p>
            <a:r>
              <a:rPr lang="pt-BR" sz="3600" dirty="0" smtClean="0"/>
              <a:t>ADMINISTRAÇÃO AGROINDUSTRIAL</a:t>
            </a:r>
          </a:p>
          <a:p>
            <a:r>
              <a:rPr lang="pt-BR" sz="3600" dirty="0" smtClean="0"/>
              <a:t>ADMINISTRAÇÃO</a:t>
            </a:r>
          </a:p>
          <a:p>
            <a:r>
              <a:rPr lang="pt-BR" sz="3600" dirty="0" smtClean="0"/>
              <a:t>ECONOMIA</a:t>
            </a:r>
          </a:p>
          <a:p>
            <a:r>
              <a:rPr lang="pt-BR" sz="3600" dirty="0" smtClean="0"/>
              <a:t>GESTÃO</a:t>
            </a:r>
          </a:p>
          <a:p>
            <a:r>
              <a:rPr lang="pt-BR" sz="3600" dirty="0" smtClean="0"/>
              <a:t>ENGENHARIA AMBIENTAL</a:t>
            </a:r>
            <a:endParaRPr lang="pt-BR" sz="3600" dirty="0"/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35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46538" y="227806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FORMAÇÃO</a:t>
            </a:r>
            <a:endParaRPr lang="pt-BR" b="1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625609"/>
          </a:xfrm>
        </p:spPr>
        <p:txBody>
          <a:bodyPr>
            <a:normAutofit/>
          </a:bodyPr>
          <a:lstStyle/>
          <a:p>
            <a:r>
              <a:rPr lang="pt-BR" sz="3600" dirty="0" smtClean="0"/>
              <a:t>TIPO DE CONHECIMENTO:</a:t>
            </a:r>
          </a:p>
          <a:p>
            <a:pPr lvl="1"/>
            <a:r>
              <a:rPr lang="pt-BR" sz="3200" dirty="0" smtClean="0"/>
              <a:t>BÁSICO</a:t>
            </a:r>
          </a:p>
          <a:p>
            <a:pPr lvl="1"/>
            <a:r>
              <a:rPr lang="pt-BR" sz="3200" dirty="0" smtClean="0"/>
              <a:t>PROFISSIONALIZANTE</a:t>
            </a:r>
          </a:p>
          <a:p>
            <a:r>
              <a:rPr lang="pt-BR" sz="3600" dirty="0" smtClean="0"/>
              <a:t>CONHECIMENTO BÁSICO – 3 SETORES:</a:t>
            </a:r>
          </a:p>
          <a:p>
            <a:pPr lvl="1"/>
            <a:r>
              <a:rPr lang="pt-BR" sz="3200" dirty="0" smtClean="0"/>
              <a:t>BIOLÓGICAS</a:t>
            </a:r>
          </a:p>
          <a:p>
            <a:pPr lvl="1"/>
            <a:r>
              <a:rPr lang="pt-BR" sz="3200" dirty="0" smtClean="0"/>
              <a:t> EXATAS</a:t>
            </a:r>
          </a:p>
          <a:p>
            <a:pPr lvl="1"/>
            <a:r>
              <a:rPr lang="pt-BR" sz="3200" dirty="0" smtClean="0"/>
              <a:t>HUMANAS.</a:t>
            </a:r>
            <a:endParaRPr lang="pt-BR" sz="3200" dirty="0"/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42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1980"/>
            <a:ext cx="9144000" cy="1252728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/>
              <a:t>PROBLEMAS AMBIENTAIS</a:t>
            </a:r>
            <a:endParaRPr lang="pt-BR" sz="4000" b="1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57158" y="1196752"/>
            <a:ext cx="8143932" cy="507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 MUDANÇAS </a:t>
            </a:r>
            <a:r>
              <a:rPr lang="pt-BR" sz="2200" b="1" dirty="0"/>
              <a:t>CLIMÁTICAS / AQUECIMENTO GLOBAL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 ÁGUA</a:t>
            </a:r>
            <a:endParaRPr lang="pt-BR" sz="2200" b="1" dirty="0"/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 POLUIÇÃO</a:t>
            </a:r>
            <a:endParaRPr lang="pt-BR" sz="2200" b="1" dirty="0"/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 BIODIVERSIDADE </a:t>
            </a:r>
            <a:r>
              <a:rPr lang="pt-BR" sz="2200" b="1" dirty="0"/>
              <a:t>/ DESMATAMENTO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 ESCASSEZ </a:t>
            </a:r>
            <a:r>
              <a:rPr lang="pt-BR" sz="2200" b="1" dirty="0"/>
              <a:t>DE SOLOS AGRICULTÁVEIS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 OCUPAÇÃO </a:t>
            </a:r>
            <a:r>
              <a:rPr lang="pt-BR" sz="2200" b="1" dirty="0"/>
              <a:t>DO SOLO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 DESTINAÇÃO </a:t>
            </a:r>
            <a:r>
              <a:rPr lang="pt-BR" sz="2200" b="1" dirty="0"/>
              <a:t>RESÍDUOS / LIXO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 EROSÃO </a:t>
            </a:r>
            <a:r>
              <a:rPr lang="pt-BR" sz="2200" b="1" dirty="0"/>
              <a:t>DO SOLO / ASSOREAMENTO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 RIOS </a:t>
            </a:r>
            <a:r>
              <a:rPr lang="pt-BR" sz="2200" b="1" dirty="0"/>
              <a:t>E REPRESAS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388424" y="211772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7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85002" y="230383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FORMAÇÃO</a:t>
            </a:r>
            <a:endParaRPr lang="pt-BR" b="1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87767"/>
            <a:ext cx="8229600" cy="4625609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ÁREAS DE CONHECIMENTO – PROFISSIONALIZANTES – 7 ÁREAS</a:t>
            </a:r>
          </a:p>
          <a:p>
            <a:pPr lvl="1"/>
            <a:r>
              <a:rPr lang="pt-BR" dirty="0" smtClean="0"/>
              <a:t>RECURSOS NATURAIS/ MANEJO AMBIENTAL</a:t>
            </a:r>
          </a:p>
          <a:p>
            <a:pPr lvl="1"/>
            <a:r>
              <a:rPr lang="pt-BR" dirty="0" smtClean="0"/>
              <a:t>PRODUÇÃO VEGETAL</a:t>
            </a:r>
          </a:p>
          <a:p>
            <a:pPr lvl="1"/>
            <a:r>
              <a:rPr lang="pt-BR" dirty="0" smtClean="0"/>
              <a:t>PRODUÇÃO ANIMAL</a:t>
            </a:r>
          </a:p>
          <a:p>
            <a:pPr lvl="1"/>
            <a:r>
              <a:rPr lang="pt-BR" dirty="0" smtClean="0"/>
              <a:t>PROCESSAMENTO DE PRODUTOS AGROPECUÁRIOS</a:t>
            </a:r>
          </a:p>
          <a:p>
            <a:pPr lvl="1"/>
            <a:r>
              <a:rPr lang="pt-BR" dirty="0" smtClean="0"/>
              <a:t>ENGENHARIA DE BIOSSISTEMAS</a:t>
            </a:r>
          </a:p>
          <a:p>
            <a:pPr lvl="1"/>
            <a:r>
              <a:rPr lang="pt-BR" dirty="0" smtClean="0"/>
              <a:t>ECONOMIA, ADMINISTRAÇÃO E SOCIOLOGIA AGRÍCOLA</a:t>
            </a:r>
          </a:p>
          <a:p>
            <a:pPr lvl="1"/>
            <a:r>
              <a:rPr lang="pt-BR" dirty="0" smtClean="0"/>
              <a:t>BIOTECNOLOGIA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92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89807" y="227806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COLAÇÃO DE GRAU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141574" y="1172214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/>
          </a:p>
          <a:p>
            <a:pPr algn="ctr"/>
            <a:endParaRPr lang="pt-BR" sz="3200" b="1" dirty="0" smtClean="0"/>
          </a:p>
          <a:p>
            <a:pPr algn="ctr"/>
            <a:endParaRPr lang="pt-BR" sz="3200" b="1" dirty="0" smtClean="0"/>
          </a:p>
          <a:p>
            <a:pPr algn="ctr"/>
            <a:r>
              <a:rPr lang="pt-BR" sz="3200" b="1" dirty="0" smtClean="0"/>
              <a:t>JURAMENTO</a:t>
            </a:r>
          </a:p>
          <a:p>
            <a:endParaRPr lang="pt-BR" sz="2800" dirty="0" smtClean="0"/>
          </a:p>
          <a:p>
            <a:pPr algn="ctr"/>
            <a:r>
              <a:rPr lang="pt-BR" sz="3600" dirty="0" smtClean="0"/>
              <a:t>“PROMETO, QUE NO EXERCÍCIO DA PROFISSÃO DE ENGENHEIRO AGRÔNOMO, COOPERAREI, SEMPRE, PARA O DESENVOLVIMENTO DA AGRICULTURA E PARA A GRANDEZA E PROSPERIDADE DO BRASIL”</a:t>
            </a:r>
            <a:endParaRPr lang="pt-BR" sz="3600" dirty="0"/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59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3824" y="249067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ENGENHEIRO AGRÔNOMO</a:t>
            </a:r>
          </a:p>
          <a:p>
            <a:r>
              <a:rPr lang="pt-BR" b="1" dirty="0" smtClean="0"/>
              <a:t>BRASIL 2013</a:t>
            </a:r>
            <a:endParaRPr lang="pt-BR" b="1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348680" y="2115759"/>
            <a:ext cx="8366724" cy="4625609"/>
          </a:xfrm>
        </p:spPr>
        <p:txBody>
          <a:bodyPr>
            <a:normAutofit fontScale="92500" lnSpcReduction="10000"/>
          </a:bodyPr>
          <a:lstStyle/>
          <a:p>
            <a:r>
              <a:rPr lang="pt-BR" sz="3600" b="1" dirty="0" smtClean="0">
                <a:latin typeface="Arial" pitchFamily="34" charset="0"/>
                <a:cs typeface="Arial" pitchFamily="34" charset="0"/>
              </a:rPr>
              <a:t>NÚMERO DE CURSOS – 288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NÚMERO DE VAGAS OFERECIDAS – 20.000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NÚMERO DE CANDIDATOS INSCRITOS – 125.000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NÚMERO DE ALUNOS MATRICULADOS – 55.000</a:t>
            </a:r>
          </a:p>
          <a:p>
            <a:r>
              <a:rPr lang="pt-BR" sz="3600" b="1" dirty="0" smtClean="0">
                <a:latin typeface="Arial" pitchFamily="34" charset="0"/>
                <a:cs typeface="Arial" pitchFamily="34" charset="0"/>
              </a:rPr>
              <a:t>NÚMERO DE CONCLUINTES – 10.000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NÚMERO DE INGRESSANTES – 15.000</a:t>
            </a:r>
          </a:p>
          <a:p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-285784" y="60119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Fontes: MEC/INEP; CONFEA; Sist. Inf. Cadastrais</a:t>
            </a:r>
            <a:endParaRPr lang="pt-BR" dirty="0"/>
          </a:p>
        </p:txBody>
      </p:sp>
      <p:grpSp>
        <p:nvGrpSpPr>
          <p:cNvPr id="9" name="Grupo 8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upo 10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2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3" name="Retângulo 12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80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3824" y="244730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ENGENHEIRO AGRÔNOMO</a:t>
            </a:r>
          </a:p>
          <a:p>
            <a:r>
              <a:rPr lang="pt-BR" b="1" dirty="0" smtClean="0"/>
              <a:t>BRASIL 2014</a:t>
            </a:r>
            <a:endParaRPr lang="pt-BR" b="1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2560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r>
              <a:rPr lang="pt-BR" dirty="0" smtClean="0"/>
              <a:t>2014 – REGISTRADOS</a:t>
            </a:r>
          </a:p>
          <a:p>
            <a:pPr algn="ctr">
              <a:buNone/>
            </a:pPr>
            <a:endParaRPr lang="pt-BR" dirty="0" smtClean="0"/>
          </a:p>
          <a:p>
            <a:r>
              <a:rPr lang="pt-BR" sz="2800" dirty="0" smtClean="0"/>
              <a:t>NÚMERO DE PROFISSIONAIS “AGRONOMIA” – 107.000</a:t>
            </a:r>
          </a:p>
          <a:p>
            <a:r>
              <a:rPr lang="pt-BR" sz="2800" dirty="0" smtClean="0"/>
              <a:t>NÚMERO DE ENGENHEIROS AGRÔNOMOS -  89.000</a:t>
            </a:r>
            <a:endParaRPr lang="pt-BR" dirty="0" smtClean="0"/>
          </a:p>
          <a:p>
            <a:endParaRPr lang="pt-BR" dirty="0" smtClean="0"/>
          </a:p>
          <a:p>
            <a:pPr algn="ctr">
              <a:buNone/>
            </a:pPr>
            <a:r>
              <a:rPr lang="pt-BR" dirty="0" smtClean="0"/>
              <a:t>NÚMERO DE ENGENHEIROS AGRÔNOMOS NECESSÁRIOS?</a:t>
            </a:r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59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0" y="2852936"/>
            <a:ext cx="9144000" cy="1470025"/>
          </a:xfrm>
        </p:spPr>
        <p:txBody>
          <a:bodyPr>
            <a:noAutofit/>
          </a:bodyPr>
          <a:lstStyle/>
          <a:p>
            <a:r>
              <a:rPr lang="pt-BR" sz="5400" b="1" dirty="0" smtClean="0"/>
              <a:t>PERFIL PROFISSIONAL</a:t>
            </a:r>
            <a:endParaRPr lang="pt-BR" sz="5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7092279" y="4091334"/>
            <a:ext cx="1593989" cy="257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-7176866" y="-14250"/>
            <a:ext cx="16357378" cy="2939194"/>
            <a:chOff x="0" y="0"/>
            <a:chExt cx="9144000" cy="1643050"/>
          </a:xfrm>
        </p:grpSpPr>
        <p:pic>
          <p:nvPicPr>
            <p:cNvPr id="11" name="Picture 4" descr="http://www.cpac.cnptia.embrapa.br/IMAGES/LOGO_ESALQ.GIF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4233077" y="174502"/>
              <a:ext cx="1000132" cy="1468548"/>
            </a:xfrm>
            <a:prstGeom prst="rect">
              <a:avLst/>
            </a:prstGeom>
            <a:noFill/>
          </p:spPr>
        </p:pic>
        <p:sp>
          <p:nvSpPr>
            <p:cNvPr id="12" name="Retângulo 11"/>
            <p:cNvSpPr/>
            <p:nvPr/>
          </p:nvSpPr>
          <p:spPr>
            <a:xfrm>
              <a:off x="0" y="0"/>
              <a:ext cx="9144000" cy="16430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386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89807" y="316737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PROFISSIONAL DEMANDADO PELO AGRO</a:t>
            </a:r>
            <a:endParaRPr lang="pt-BR" b="1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" y="2187767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FORMAÇÃO ADEQUADA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ATUALIZAÇÃO CONSTANTE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BEM INFORMADO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APRIMORAMENTO DAS CARACTERÍSTICAS MAIS IMPORTANTES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988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3824" y="227806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CARACTERÍSTICAS IMPORTANTES</a:t>
            </a:r>
            <a:endParaRPr lang="pt-BR" b="1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/>
        </p:nvGraphicFramePr>
        <p:xfrm>
          <a:off x="285750" y="1857375"/>
          <a:ext cx="8429625" cy="434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3" name="Planilha" r:id="rId3" imgW="11791080" imgH="5788800" progId="Excel.Sheet.8">
                  <p:embed/>
                </p:oleObj>
              </mc:Choice>
              <mc:Fallback>
                <p:oleObj name="Planilha" r:id="rId3" imgW="11791080" imgH="57888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857375"/>
                        <a:ext cx="8429625" cy="434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o 8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0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1" name="Retângulo 10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75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74337" y="169863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INVESTIR NAS COMPETÊNCIAS</a:t>
            </a:r>
            <a:endParaRPr lang="pt-BR" b="1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71743"/>
            <a:ext cx="8229600" cy="4625609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ÉTICA</a:t>
            </a:r>
          </a:p>
          <a:p>
            <a:r>
              <a:rPr lang="pt-BR" dirty="0" smtClean="0"/>
              <a:t>RESPONSABILIDADE</a:t>
            </a:r>
          </a:p>
          <a:p>
            <a:r>
              <a:rPr lang="pt-BR" dirty="0" smtClean="0"/>
              <a:t>COMUNICAÇÃO</a:t>
            </a:r>
          </a:p>
          <a:p>
            <a:r>
              <a:rPr lang="pt-BR" dirty="0" smtClean="0"/>
              <a:t>RELACIONAMENTO</a:t>
            </a:r>
          </a:p>
          <a:p>
            <a:r>
              <a:rPr lang="pt-BR" dirty="0" smtClean="0"/>
              <a:t>ESPÍRITO DE EQUIPE</a:t>
            </a:r>
          </a:p>
          <a:p>
            <a:r>
              <a:rPr lang="pt-BR" dirty="0" smtClean="0"/>
              <a:t>OBJETIVIDADE</a:t>
            </a:r>
          </a:p>
          <a:p>
            <a:r>
              <a:rPr lang="pt-BR" dirty="0" smtClean="0"/>
              <a:t>LIDERANÇA</a:t>
            </a:r>
          </a:p>
          <a:p>
            <a:r>
              <a:rPr lang="pt-BR" dirty="0" smtClean="0"/>
              <a:t>EMPREENDEDORISMO</a:t>
            </a:r>
          </a:p>
          <a:p>
            <a:r>
              <a:rPr lang="pt-BR" dirty="0" smtClean="0"/>
              <a:t>CONHECIMENTO TÉCNICO</a:t>
            </a:r>
          </a:p>
          <a:p>
            <a:r>
              <a:rPr lang="pt-BR" dirty="0" smtClean="0"/>
              <a:t>VISÕES GLOBAL E PROCESSUAL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482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77982" y="227806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ENGENHEIRO AGRÔNOMO</a:t>
            </a:r>
            <a:endParaRPr lang="pt-BR" b="1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71743"/>
            <a:ext cx="8229600" cy="462560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t-BR" dirty="0" smtClean="0"/>
              <a:t>ATUAR EM PROCESSOS COM RISCO POTENCIAL AO HOMEM, AO AMBIENTE E A ECONOMIA (SUSTENTABILIDADE)</a:t>
            </a:r>
          </a:p>
          <a:p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 algn="ctr">
              <a:buNone/>
            </a:pPr>
            <a:r>
              <a:rPr lang="pt-BR" dirty="0" smtClean="0"/>
              <a:t>PROFISSIONAIS DA ÁREA TECNOLÓGICA QUALIFICADOS</a:t>
            </a:r>
          </a:p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r>
              <a:rPr lang="pt-BR" dirty="0" smtClean="0"/>
              <a:t>BEM FORMADOS!</a:t>
            </a:r>
            <a:endParaRPr lang="pt-BR" dirty="0"/>
          </a:p>
        </p:txBody>
      </p:sp>
      <p:sp>
        <p:nvSpPr>
          <p:cNvPr id="8" name="Seta para baixo 7"/>
          <p:cNvSpPr/>
          <p:nvPr/>
        </p:nvSpPr>
        <p:spPr>
          <a:xfrm>
            <a:off x="4357686" y="3140968"/>
            <a:ext cx="642942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4357686" y="4876000"/>
            <a:ext cx="642942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9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o 11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3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4" name="Retângulo 13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57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0" y="2708920"/>
            <a:ext cx="9144000" cy="1470025"/>
          </a:xfrm>
        </p:spPr>
        <p:txBody>
          <a:bodyPr>
            <a:noAutofit/>
          </a:bodyPr>
          <a:lstStyle/>
          <a:p>
            <a:r>
              <a:rPr lang="pt-BR" sz="5400" b="1" dirty="0" smtClean="0"/>
              <a:t>MERCADO DE TRABALHO</a:t>
            </a:r>
            <a:endParaRPr lang="pt-BR" sz="5400" b="1" dirty="0"/>
          </a:p>
        </p:txBody>
      </p:sp>
      <p:grpSp>
        <p:nvGrpSpPr>
          <p:cNvPr id="8" name="Grupo 7"/>
          <p:cNvGrpSpPr/>
          <p:nvPr/>
        </p:nvGrpSpPr>
        <p:grpSpPr>
          <a:xfrm>
            <a:off x="-7176866" y="-14250"/>
            <a:ext cx="16357378" cy="6683407"/>
            <a:chOff x="36512" y="-14250"/>
            <a:chExt cx="9144000" cy="373611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013161" y="2280828"/>
              <a:ext cx="891062" cy="144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upo 9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4233077" y="17450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58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9030"/>
            <a:ext cx="9144000" cy="1252728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/>
              <a:t>PROBLEMAS AMBIENTAIS URBANOS</a:t>
            </a:r>
            <a:endParaRPr lang="pt-BR" sz="3600" b="1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40022" y="1443549"/>
            <a:ext cx="7272338" cy="338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400" b="1" dirty="0" smtClean="0"/>
              <a:t> </a:t>
            </a:r>
            <a:r>
              <a:rPr lang="pt-BR" sz="2200" b="1" dirty="0"/>
              <a:t>GASES EFEITO ESTUFA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/>
              <a:t> OCUPAÇÃO SOLO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/>
              <a:t> ESGOTO DOMÉSTICO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/>
              <a:t> LIXO DOMÉSTICO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/>
              <a:t> RESÍDUO INDUSTRIAL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200" b="1" dirty="0"/>
              <a:t> IMPERMEABILIZAÇÃO DO SOLO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460432" y="21280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62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89807" y="230383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TIPOS DE TRABALHO NO AGRO</a:t>
            </a:r>
            <a:endParaRPr lang="pt-BR" b="1" dirty="0"/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57200" y="2259775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SETOR PÚBLICO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ENSINO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PESQUISA</a:t>
            </a:r>
            <a:endParaRPr lang="pt-BR" sz="3200" dirty="0" smtClean="0">
              <a:solidFill>
                <a:sysClr val="windowText" lastClr="000000"/>
              </a:solidFill>
              <a:latin typeface="Corbel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ASSISTÊNCIA TÉCNICA/ EXTENSÃO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FISCALIZAÇÃO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o 8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1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05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0" y="1899200"/>
            <a:ext cx="9144000" cy="4625609"/>
          </a:xfrm>
        </p:spPr>
        <p:txBody>
          <a:bodyPr>
            <a:normAutofit/>
          </a:bodyPr>
          <a:lstStyle/>
          <a:p>
            <a:r>
              <a:rPr lang="pt-BR" dirty="0" smtClean="0"/>
              <a:t>SETOR PRIVADO/ EMPRESAS</a:t>
            </a:r>
          </a:p>
          <a:p>
            <a:pPr lvl="1"/>
            <a:r>
              <a:rPr lang="pt-BR" dirty="0" smtClean="0"/>
              <a:t>PLANEJAMENTO/ CRÉDITO/ SEGURO/ INSUMOS: PRODUÇÃO, DISTRIBUIÇÃO (PROD. FITO., SEMENTES, MUDAS)</a:t>
            </a:r>
          </a:p>
          <a:p>
            <a:pPr lvl="1"/>
            <a:r>
              <a:rPr lang="pt-BR" dirty="0" smtClean="0"/>
              <a:t>MÁQUINAS/ EQUIPAMENTOS: PRODUÇÃO, DISTRIBUIÇÃO</a:t>
            </a:r>
          </a:p>
          <a:p>
            <a:pPr lvl="1"/>
            <a:r>
              <a:rPr lang="pt-BR" dirty="0" smtClean="0"/>
              <a:t>COMERCIALIZAÇÃO/ TRANSPORTE/ ARMAZENAMENTO</a:t>
            </a:r>
          </a:p>
          <a:p>
            <a:pPr lvl="1"/>
            <a:r>
              <a:rPr lang="pt-BR" dirty="0" smtClean="0"/>
              <a:t>TRANSFORMAÇÃO/ AGROINDÚSTRIA</a:t>
            </a:r>
          </a:p>
          <a:p>
            <a:pPr lvl="1"/>
            <a:r>
              <a:rPr lang="pt-BR" dirty="0" smtClean="0"/>
              <a:t>ENSINO/ PESQUISA/ ASSISTÊNCIA TÉCNICA</a:t>
            </a:r>
          </a:p>
          <a:p>
            <a:endParaRPr lang="pt-BR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89807" y="230383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TIPOS DE TRABALHO NO AGRO</a:t>
            </a:r>
            <a:endParaRPr lang="pt-BR" b="1" dirty="0"/>
          </a:p>
        </p:txBody>
      </p:sp>
      <p:grpSp>
        <p:nvGrpSpPr>
          <p:cNvPr id="9" name="Grupo 8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upo 10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2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3" name="Retângulo 12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48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31783"/>
            <a:ext cx="8229600" cy="4625609"/>
          </a:xfrm>
        </p:spPr>
        <p:txBody>
          <a:bodyPr/>
          <a:lstStyle/>
          <a:p>
            <a:r>
              <a:rPr lang="pt-BR" dirty="0" smtClean="0"/>
              <a:t>PRESTAÇÃO DE SERVIÇOS/ AUTÔNOMOS</a:t>
            </a:r>
          </a:p>
          <a:p>
            <a:pPr lvl="1"/>
            <a:r>
              <a:rPr lang="pt-BR" dirty="0" smtClean="0"/>
              <a:t>TERCEIRIZAÇÃO</a:t>
            </a:r>
          </a:p>
          <a:p>
            <a:pPr lvl="1"/>
            <a:r>
              <a:rPr lang="pt-BR" dirty="0" smtClean="0"/>
              <a:t>ASSESSORIA</a:t>
            </a:r>
          </a:p>
          <a:p>
            <a:pPr lvl="1"/>
            <a:r>
              <a:rPr lang="pt-BR" dirty="0" smtClean="0"/>
              <a:t>CONSULTORIA</a:t>
            </a:r>
            <a:endParaRPr lang="pt-BR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03350" y="4857760"/>
            <a:ext cx="6769100" cy="156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sz="2800" b="1" dirty="0"/>
              <a:t>EMPREGO FORMAL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sz="2800" b="1" dirty="0"/>
              <a:t>X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sz="2800" b="1" dirty="0"/>
              <a:t>DONO DO PRÓPRIO NEGÓCIO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89807" y="230383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TIPOS DE TRABALHO NO AGRO</a:t>
            </a:r>
            <a:endParaRPr lang="pt-BR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o 11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3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4" name="Retângulo 13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952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93824" y="316737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/>
              <a:t>CIÊNCIAS AGRÁRIAS:</a:t>
            </a:r>
          </a:p>
          <a:p>
            <a:r>
              <a:rPr lang="pt-BR" sz="3600" b="1" dirty="0" smtClean="0"/>
              <a:t>MERCADO DE TRABALHO</a:t>
            </a:r>
            <a:endParaRPr lang="pt-BR" sz="3600" b="1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87767"/>
            <a:ext cx="8229600" cy="4625609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AGROENERGIA</a:t>
            </a:r>
          </a:p>
          <a:p>
            <a:r>
              <a:rPr lang="pt-BR" dirty="0" smtClean="0"/>
              <a:t>BIOTECNOLOGIA</a:t>
            </a:r>
          </a:p>
          <a:p>
            <a:r>
              <a:rPr lang="pt-BR" dirty="0" smtClean="0"/>
              <a:t>AGRICULTURA DE PRECISÃO</a:t>
            </a:r>
          </a:p>
          <a:p>
            <a:r>
              <a:rPr lang="pt-BR" dirty="0" smtClean="0"/>
              <a:t>PROCESSAMENTO DE ALIMENTOS</a:t>
            </a:r>
          </a:p>
          <a:p>
            <a:r>
              <a:rPr lang="pt-BR" dirty="0" smtClean="0"/>
              <a:t>GESTÃO DA PRODUÇÃO</a:t>
            </a:r>
          </a:p>
          <a:p>
            <a:r>
              <a:rPr lang="pt-BR" dirty="0" smtClean="0"/>
              <a:t>MECANIZAÇÃO</a:t>
            </a:r>
          </a:p>
          <a:p>
            <a:r>
              <a:rPr lang="pt-BR" dirty="0" smtClean="0"/>
              <a:t>LOGÍSTICA</a:t>
            </a:r>
          </a:p>
          <a:p>
            <a:r>
              <a:rPr lang="pt-BR" dirty="0" smtClean="0"/>
              <a:t>INFORMAÇÃO</a:t>
            </a:r>
            <a:endParaRPr lang="pt-BR" dirty="0"/>
          </a:p>
        </p:txBody>
      </p:sp>
      <p:grpSp>
        <p:nvGrpSpPr>
          <p:cNvPr id="9" name="Grupo 8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upo 10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2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3" name="Retângulo 12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65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06414" y="227205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ENGENHARIA AGRONÔMICA</a:t>
            </a:r>
            <a:endParaRPr lang="pt-BR" b="1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57200" y="1150938"/>
            <a:ext cx="8229600" cy="5230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sz="4600" b="1" dirty="0" smtClean="0"/>
          </a:p>
          <a:p>
            <a:pPr marL="0" indent="0" algn="ctr">
              <a:buNone/>
            </a:pPr>
            <a:r>
              <a:rPr lang="pt-BR" sz="4600" b="1" dirty="0" smtClean="0"/>
              <a:t>PLANEJAMENTO DO CURSO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BR" dirty="0" smtClean="0"/>
              <a:t>PERÍODO IDEAL – 5 ANOS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BR" dirty="0" smtClean="0"/>
              <a:t>70 DISCIPLINAS = 7-8 DISC. SEMESTRE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BR" dirty="0" smtClean="0"/>
              <a:t>OBRIGATÓRIAS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BR" dirty="0" smtClean="0"/>
              <a:t>OPTATIVAS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707904" y="4150531"/>
            <a:ext cx="4060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57 disciplinas</a:t>
            </a:r>
          </a:p>
          <a:p>
            <a:r>
              <a:rPr lang="pt-BR" sz="3200" dirty="0" smtClean="0"/>
              <a:t>6-7 semestres iniciais</a:t>
            </a:r>
            <a:endParaRPr lang="pt-BR" sz="3200" dirty="0"/>
          </a:p>
        </p:txBody>
      </p:sp>
      <p:sp>
        <p:nvSpPr>
          <p:cNvPr id="10" name="Chave esquerda 9"/>
          <p:cNvSpPr/>
          <p:nvPr/>
        </p:nvSpPr>
        <p:spPr>
          <a:xfrm>
            <a:off x="3214687" y="4149080"/>
            <a:ext cx="493217" cy="100811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904977" y="5302659"/>
            <a:ext cx="6419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Selecionar 13-17 das 170 oferecidas</a:t>
            </a:r>
          </a:p>
          <a:p>
            <a:r>
              <a:rPr lang="pt-BR" sz="3200" dirty="0" smtClean="0"/>
              <a:t>3-4 últimos semestres</a:t>
            </a:r>
            <a:endParaRPr lang="pt-BR" sz="3200" dirty="0"/>
          </a:p>
        </p:txBody>
      </p:sp>
      <p:sp>
        <p:nvSpPr>
          <p:cNvPr id="12" name="Chave esquerda 11"/>
          <p:cNvSpPr/>
          <p:nvPr/>
        </p:nvSpPr>
        <p:spPr>
          <a:xfrm>
            <a:off x="2411760" y="5301208"/>
            <a:ext cx="493217" cy="100811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Grupo 13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o 15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7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8" name="Retângulo 17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871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57200" y="1414308"/>
            <a:ext cx="8229600" cy="5230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600" b="1" smtClean="0"/>
              <a:t>OUTRAS DISCIPLINAS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pt-BR" smtClean="0"/>
              <a:t>GENERALISTA 	X 	ESPECIALISTA</a:t>
            </a:r>
            <a:endParaRPr lang="pt-BR" dirty="0" smtClean="0"/>
          </a:p>
        </p:txBody>
      </p:sp>
      <p:sp>
        <p:nvSpPr>
          <p:cNvPr id="10" name="Chave esquerda 9"/>
          <p:cNvSpPr/>
          <p:nvPr/>
        </p:nvSpPr>
        <p:spPr>
          <a:xfrm>
            <a:off x="2133039" y="4077151"/>
            <a:ext cx="493217" cy="156966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reto 12"/>
          <p:cNvCxnSpPr/>
          <p:nvPr/>
        </p:nvCxnSpPr>
        <p:spPr>
          <a:xfrm>
            <a:off x="5547878" y="3070492"/>
            <a:ext cx="0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5580112" y="350254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6160454" y="3246446"/>
            <a:ext cx="302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mtClean="0"/>
              <a:t>7 áreas de concentração</a:t>
            </a:r>
            <a:endParaRPr lang="pt-BR" sz="2000" dirty="0"/>
          </a:p>
        </p:txBody>
      </p:sp>
      <p:sp>
        <p:nvSpPr>
          <p:cNvPr id="5" name="Elipse 4"/>
          <p:cNvSpPr/>
          <p:nvPr/>
        </p:nvSpPr>
        <p:spPr>
          <a:xfrm>
            <a:off x="2555776" y="5128799"/>
            <a:ext cx="3312368" cy="508621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390361" y="4569593"/>
            <a:ext cx="2447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smtClean="0"/>
              <a:t>Estágios</a:t>
            </a:r>
            <a:endParaRPr lang="pt-BR" sz="3200" dirty="0"/>
          </a:p>
        </p:txBody>
      </p:sp>
      <p:cxnSp>
        <p:nvCxnSpPr>
          <p:cNvPr id="18" name="Conector de seta reta 17"/>
          <p:cNvCxnSpPr/>
          <p:nvPr/>
        </p:nvCxnSpPr>
        <p:spPr>
          <a:xfrm>
            <a:off x="3370637" y="5662989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835581" y="4077151"/>
            <a:ext cx="3679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smtClean="0"/>
              <a:t>Supervisionado</a:t>
            </a:r>
          </a:p>
          <a:p>
            <a:r>
              <a:rPr lang="pt-BR" sz="3200" smtClean="0"/>
              <a:t>Vivencial</a:t>
            </a:r>
          </a:p>
          <a:p>
            <a:r>
              <a:rPr lang="pt-BR" sz="3200" smtClean="0"/>
              <a:t>Profissionalizante</a:t>
            </a:r>
            <a:endParaRPr lang="pt-BR" sz="32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656591" y="6279703"/>
            <a:ext cx="3428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mtClean="0"/>
              <a:t>10° Semestre - Externo</a:t>
            </a:r>
            <a:endParaRPr lang="pt-BR" sz="2400" dirty="0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5547878" y="4366636"/>
            <a:ext cx="46428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123942" y="4175347"/>
            <a:ext cx="302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mtClean="0"/>
              <a:t>Mínimo 2 supervisionados</a:t>
            </a:r>
            <a:endParaRPr lang="pt-BR" sz="2000" dirty="0"/>
          </a:p>
        </p:txBody>
      </p:sp>
      <p:sp>
        <p:nvSpPr>
          <p:cNvPr id="25" name="Elipse 24"/>
          <p:cNvSpPr/>
          <p:nvPr/>
        </p:nvSpPr>
        <p:spPr>
          <a:xfrm>
            <a:off x="6660232" y="4569593"/>
            <a:ext cx="1656184" cy="375196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6804248" y="4575457"/>
            <a:ext cx="188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/>
              <a:t>Obrigatório</a:t>
            </a:r>
            <a:endParaRPr lang="pt-BR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506414" y="227205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smtClean="0"/>
              <a:t>ENGENHARIA AGRONÔMICA</a:t>
            </a:r>
            <a:endParaRPr lang="pt-BR" b="1" dirty="0"/>
          </a:p>
        </p:txBody>
      </p:sp>
      <p:grpSp>
        <p:nvGrpSpPr>
          <p:cNvPr id="26" name="Grupo 25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upo 27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29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30" name="Retângulo 29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4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57200" y="1871018"/>
            <a:ext cx="8229600" cy="5230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000" b="1" dirty="0" smtClean="0"/>
              <a:t>TRABALHO DE CONCLUSÃO DE CURSO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45919" y="3852337"/>
            <a:ext cx="244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/>
              <a:t>TCC</a:t>
            </a:r>
            <a:endParaRPr lang="pt-BR" sz="5400" dirty="0"/>
          </a:p>
        </p:txBody>
      </p:sp>
      <p:cxnSp>
        <p:nvCxnSpPr>
          <p:cNvPr id="18" name="Conector de seta reta 17"/>
          <p:cNvCxnSpPr/>
          <p:nvPr/>
        </p:nvCxnSpPr>
        <p:spPr>
          <a:xfrm>
            <a:off x="1547664" y="4775374"/>
            <a:ext cx="0" cy="949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3635896" y="405965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9/10° Semestre</a:t>
            </a:r>
            <a:endParaRPr lang="pt-BR" sz="3200" dirty="0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2339752" y="4314002"/>
            <a:ext cx="10308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>
            <a:off x="5188558" y="2993978"/>
            <a:ext cx="2119745" cy="57903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5265237" y="295742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Obrigatório</a:t>
            </a:r>
            <a:endParaRPr lang="pt-BR" sz="32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192115" y="6012577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Preparação 7° Semestre</a:t>
            </a:r>
            <a:endParaRPr lang="pt-BR" sz="320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506414" y="227205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ENGENHARIA AGRONÔMICA</a:t>
            </a:r>
            <a:endParaRPr lang="pt-BR" b="1" dirty="0"/>
          </a:p>
        </p:txBody>
      </p:sp>
      <p:grpSp>
        <p:nvGrpSpPr>
          <p:cNvPr id="16" name="Grupo 15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upo 20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23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27" name="Retângulo 26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77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02005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0" y="-24"/>
            <a:ext cx="9144000" cy="1643050"/>
            <a:chOff x="0" y="-24"/>
            <a:chExt cx="9144000" cy="16430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o 5"/>
            <p:cNvGrpSpPr/>
            <p:nvPr/>
          </p:nvGrpSpPr>
          <p:grpSpPr>
            <a:xfrm>
              <a:off x="0" y="-24"/>
              <a:ext cx="9144000" cy="1643050"/>
              <a:chOff x="0" y="0"/>
              <a:chExt cx="9144000" cy="1643050"/>
            </a:xfrm>
          </p:grpSpPr>
          <p:pic>
            <p:nvPicPr>
              <p:cNvPr id="7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8" name="Retângulo 7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98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57200" y="1871018"/>
            <a:ext cx="8229600" cy="5230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000" b="1" dirty="0" smtClean="0"/>
              <a:t>DESEMPENHO ACADÊMICO</a:t>
            </a:r>
          </a:p>
          <a:p>
            <a:r>
              <a:rPr lang="pt-BR" sz="2800" dirty="0" smtClean="0"/>
              <a:t>NOTA &gt; 5,0</a:t>
            </a:r>
          </a:p>
          <a:p>
            <a:r>
              <a:rPr lang="pt-BR" sz="2800" dirty="0" smtClean="0"/>
              <a:t>FREQUÊNCIA &gt; 70%</a:t>
            </a:r>
          </a:p>
          <a:p>
            <a:r>
              <a:rPr lang="pt-BR" sz="2800" dirty="0" smtClean="0"/>
              <a:t>RECUPERAÇÃO – NOTA &gt;3,0 E FREQUÊNCIA &gt;70%</a:t>
            </a:r>
          </a:p>
          <a:p>
            <a:pPr marL="0" indent="0">
              <a:buNone/>
            </a:pPr>
            <a:endParaRPr lang="pt-BR" sz="2800" dirty="0" smtClean="0"/>
          </a:p>
          <a:p>
            <a:pPr marL="0" indent="0" algn="ctr">
              <a:buNone/>
            </a:pPr>
            <a:r>
              <a:rPr lang="pt-BR" sz="3000" b="1" dirty="0" smtClean="0"/>
              <a:t>FUNDAMENTAL PARA:</a:t>
            </a:r>
          </a:p>
          <a:p>
            <a:pPr marL="0" indent="0">
              <a:buNone/>
            </a:pPr>
            <a:endParaRPr lang="pt-BR" sz="2800" dirty="0" smtClean="0"/>
          </a:p>
          <a:p>
            <a:r>
              <a:rPr lang="pt-BR" sz="2800" dirty="0" smtClean="0"/>
              <a:t>ESTÁGIOS</a:t>
            </a:r>
          </a:p>
          <a:p>
            <a:r>
              <a:rPr lang="pt-BR" sz="2800" dirty="0" smtClean="0"/>
              <a:t>BOLSAS USP/ AGÊNCIAS DE FOMENTO</a:t>
            </a:r>
          </a:p>
          <a:p>
            <a:r>
              <a:rPr lang="pt-BR" sz="2800" dirty="0" smtClean="0"/>
              <a:t>INTERNACIONALIZAÇÃO/ DUPLA DIPLOMAÇÃO</a:t>
            </a:r>
          </a:p>
          <a:p>
            <a:r>
              <a:rPr lang="pt-BR" sz="2800" dirty="0" smtClean="0"/>
              <a:t>PARTICIPAÇÃO NA SOLENIDADE DE COLAÇÃO DE GRAU</a:t>
            </a:r>
          </a:p>
          <a:p>
            <a:r>
              <a:rPr lang="pt-BR" sz="2800" dirty="0" smtClean="0"/>
              <a:t>PRÊMIOS NA FORMATURA – 28 PRÊMIOS</a:t>
            </a:r>
          </a:p>
          <a:p>
            <a:r>
              <a:rPr lang="pt-BR" sz="2800" dirty="0" smtClean="0"/>
              <a:t>JUBILAMENTO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06414" y="227205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ENGENHARIA AGRONÔMICA</a:t>
            </a:r>
            <a:endParaRPr lang="pt-BR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upo 11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3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4" name="Retângulo 13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44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/>
          <p:cNvSpPr/>
          <p:nvPr/>
        </p:nvSpPr>
        <p:spPr>
          <a:xfrm>
            <a:off x="601217" y="3017490"/>
            <a:ext cx="1944216" cy="87778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57200" y="1799010"/>
            <a:ext cx="8229600" cy="5230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dirty="0" smtClean="0"/>
              <a:t>USP = RECONHECIMENTO MUNDIAL</a:t>
            </a:r>
          </a:p>
          <a:p>
            <a:pPr marL="0" indent="0">
              <a:buNone/>
            </a:pPr>
            <a:r>
              <a:rPr lang="pt-BR" sz="2800" dirty="0" smtClean="0"/>
              <a:t>           DESTAQUE “RANKINGS” INTERNACIONAIS</a:t>
            </a:r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r>
              <a:rPr lang="pt-BR" sz="4300" dirty="0" smtClean="0"/>
              <a:t>ESALQ 	</a:t>
            </a:r>
            <a:r>
              <a:rPr lang="pt-BR" dirty="0" smtClean="0"/>
              <a:t>CURSO ENGENHARIA AGRONÔMICA</a:t>
            </a:r>
          </a:p>
          <a:p>
            <a:pPr marL="0" indent="0" algn="ctr">
              <a:buNone/>
            </a:pPr>
            <a:endParaRPr lang="pt-BR" sz="2000" dirty="0" smtClean="0"/>
          </a:p>
          <a:p>
            <a:pPr marL="0" indent="0" algn="ctr">
              <a:buNone/>
            </a:pPr>
            <a:r>
              <a:rPr lang="pt-BR" sz="2800" dirty="0" smtClean="0"/>
              <a:t>UM DOS MELHORES DO MUNDO</a:t>
            </a:r>
          </a:p>
          <a:p>
            <a:pPr marL="0" indent="0" algn="ctr">
              <a:buNone/>
            </a:pPr>
            <a:endParaRPr lang="pt-BR" sz="2600" dirty="0" smtClean="0"/>
          </a:p>
          <a:p>
            <a:pPr marL="0" indent="0" algn="ctr">
              <a:buNone/>
            </a:pPr>
            <a:r>
              <a:rPr lang="pt-BR" sz="2800" b="1" dirty="0" smtClean="0"/>
              <a:t>MISSÃO</a:t>
            </a:r>
          </a:p>
          <a:p>
            <a:r>
              <a:rPr lang="pt-BR" sz="2400" dirty="0" smtClean="0"/>
              <a:t>FORMAR PROFISSIONAIS RECONHECIDOS PELA CAPACIDADE TÉCNICA-CIENTÍFICA / SÓLIDOS FUNDAMENTOS</a:t>
            </a:r>
          </a:p>
          <a:p>
            <a:r>
              <a:rPr lang="pt-BR" sz="2400" dirty="0" smtClean="0"/>
              <a:t>COMPROMETIMENTO COM DEMANDAS SÓCIO-AMBIENTAIS</a:t>
            </a:r>
          </a:p>
          <a:p>
            <a:r>
              <a:rPr lang="pt-BR" sz="2400" dirty="0" smtClean="0"/>
              <a:t>DESENVOLVIMENTO AGRÍCOLA SUSTENTÁVEL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57332" y="227807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SER ALUNO USP/ESALQ</a:t>
            </a:r>
            <a:endParaRPr lang="pt-BR" b="1" dirty="0"/>
          </a:p>
        </p:txBody>
      </p:sp>
      <p:cxnSp>
        <p:nvCxnSpPr>
          <p:cNvPr id="9" name="Conector de seta reta 8"/>
          <p:cNvCxnSpPr/>
          <p:nvPr/>
        </p:nvCxnSpPr>
        <p:spPr>
          <a:xfrm>
            <a:off x="4644008" y="2787774"/>
            <a:ext cx="0" cy="459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Grupo 11"/>
          <p:cNvGrpSpPr/>
          <p:nvPr/>
        </p:nvGrpSpPr>
        <p:grpSpPr>
          <a:xfrm>
            <a:off x="36512" y="-14250"/>
            <a:ext cx="9144000" cy="1643050"/>
            <a:chOff x="36512" y="-14250"/>
            <a:chExt cx="9144000" cy="16430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upo 13"/>
            <p:cNvGrpSpPr/>
            <p:nvPr/>
          </p:nvGrpSpPr>
          <p:grpSpPr>
            <a:xfrm>
              <a:off x="36512" y="-14250"/>
              <a:ext cx="9144000" cy="1643050"/>
              <a:chOff x="0" y="0"/>
              <a:chExt cx="9144000" cy="1643050"/>
            </a:xfrm>
          </p:grpSpPr>
          <p:pic>
            <p:nvPicPr>
              <p:cNvPr id="15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16" name="Retângulo 15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89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388424" y="193770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2728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/>
              <a:t>PROBLEMAS AMBIENTAIS RURAIS</a:t>
            </a:r>
            <a:endParaRPr lang="pt-BR" sz="3600" b="1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935831" y="2204864"/>
            <a:ext cx="7272338" cy="271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400" b="1" dirty="0" smtClean="0"/>
              <a:t> DESMATAMENTO</a:t>
            </a:r>
          </a:p>
          <a:p>
            <a:pPr marL="342900" indent="-342900">
              <a:lnSpc>
                <a:spcPct val="14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400" b="1" dirty="0" smtClean="0"/>
              <a:t> MATAS CILIARES</a:t>
            </a:r>
          </a:p>
          <a:p>
            <a:pPr marL="342900" indent="-342900">
              <a:lnSpc>
                <a:spcPct val="14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400" b="1" dirty="0" smtClean="0"/>
              <a:t> PROTEÇÃO DE NASCENTES</a:t>
            </a:r>
          </a:p>
          <a:p>
            <a:pPr marL="342900" indent="-342900">
              <a:lnSpc>
                <a:spcPct val="140000"/>
              </a:lnSpc>
              <a:spcBef>
                <a:spcPct val="50000"/>
              </a:spcBef>
              <a:buSzPct val="150000"/>
              <a:buFont typeface="Arial" panose="020B0604020202020204" pitchFamily="34" charset="0"/>
              <a:buChar char="•"/>
            </a:pPr>
            <a:r>
              <a:rPr lang="pt-BR" sz="2400" b="1" dirty="0" smtClean="0"/>
              <a:t> CULTIVO ENCOSTAS / MORROS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9911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MELHORES INSTITUIÇÕES DE ENSINO AGRO DO MUNDO – TOP 5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918963" y="1772816"/>
          <a:ext cx="7306074" cy="46085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1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8085">
                <a:tc>
                  <a:txBody>
                    <a:bodyPr/>
                    <a:lstStyle/>
                    <a:p>
                      <a:pPr algn="ctr"/>
                      <a:endParaRPr lang="pt-BR" sz="3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INSTITUIÇÃO</a:t>
                      </a:r>
                      <a:endParaRPr lang="pt-BR" sz="3200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PONTOS</a:t>
                      </a:r>
                      <a:endParaRPr lang="pt-BR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1</a:t>
                      </a:r>
                      <a:endParaRPr lang="pt-BR" sz="3200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WAGENINGEN/ HOLANDA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100</a:t>
                      </a:r>
                      <a:endParaRPr lang="pt-BR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2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CALIFORNIA/</a:t>
                      </a:r>
                      <a:r>
                        <a:rPr lang="pt-BR" sz="3200" baseline="0" dirty="0" smtClean="0"/>
                        <a:t> DAVIS (EUA)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96</a:t>
                      </a:r>
                      <a:endParaRPr lang="pt-BR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3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CHINA AGRIC.</a:t>
                      </a:r>
                      <a:r>
                        <a:rPr lang="pt-BR" sz="3200" baseline="0" dirty="0" smtClean="0"/>
                        <a:t> UNIV.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93</a:t>
                      </a:r>
                      <a:endParaRPr lang="pt-BR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4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CORNELL/</a:t>
                      </a:r>
                      <a:r>
                        <a:rPr lang="pt-BR" sz="3200" baseline="0" dirty="0" smtClean="0"/>
                        <a:t> EUA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91</a:t>
                      </a:r>
                      <a:endParaRPr lang="pt-BR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5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USP/</a:t>
                      </a:r>
                      <a:r>
                        <a:rPr lang="pt-BR" sz="3200" baseline="0" dirty="0" smtClean="0"/>
                        <a:t> ESALQ</a:t>
                      </a:r>
                      <a:endParaRPr lang="pt-B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90</a:t>
                      </a:r>
                      <a:endParaRPr lang="pt-BR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4544436" y="6488668"/>
            <a:ext cx="4520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FONTE: U.S. NEWS AND WORLD REPORT, 2016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41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57313" y="215677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/>
              <a:t>SER ALUNO USP/ESALQ</a:t>
            </a:r>
            <a:endParaRPr lang="pt-BR" b="1" dirty="0"/>
          </a:p>
        </p:txBody>
      </p:sp>
      <p:pic>
        <p:nvPicPr>
          <p:cNvPr id="7170" name="Picture 2" descr="Resultado de imagem para melhores universidades engenharia agronomica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8" y="1340768"/>
            <a:ext cx="842852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/>
          <p:cNvSpPr/>
          <p:nvPr/>
        </p:nvSpPr>
        <p:spPr>
          <a:xfrm>
            <a:off x="3059832" y="5157192"/>
            <a:ext cx="3096344" cy="136815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511256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sz="4200" dirty="0" smtClean="0"/>
              <a:t>DISCIPLINAS 1º SEMESTRE</a:t>
            </a:r>
          </a:p>
          <a:p>
            <a:pPr marL="0" indent="0" algn="ctr">
              <a:buNone/>
            </a:pPr>
            <a:endParaRPr lang="pt-BR" sz="4200" dirty="0" smtClean="0"/>
          </a:p>
          <a:p>
            <a:pPr lvl="1"/>
            <a:r>
              <a:rPr lang="pt-BR" dirty="0" smtClean="0"/>
              <a:t>INTRODUÇÃO À ENG. AGRONÔMICA: 011</a:t>
            </a:r>
          </a:p>
          <a:p>
            <a:pPr lvl="1"/>
            <a:r>
              <a:rPr lang="pt-BR" dirty="0" smtClean="0"/>
              <a:t>ZOOTECNIA GERAL</a:t>
            </a:r>
          </a:p>
          <a:p>
            <a:pPr lvl="1"/>
            <a:r>
              <a:rPr lang="pt-BR" dirty="0" smtClean="0"/>
              <a:t>INTRODUÇÃO À ADMINISTRAÇÃO</a:t>
            </a:r>
          </a:p>
          <a:p>
            <a:pPr lvl="1"/>
            <a:r>
              <a:rPr lang="pt-BR" dirty="0" smtClean="0"/>
              <a:t>BIOLOGIA CELULAR</a:t>
            </a:r>
          </a:p>
          <a:p>
            <a:pPr lvl="1"/>
            <a:r>
              <a:rPr lang="pt-BR" dirty="0" smtClean="0"/>
              <a:t>MORFOLOGIA VEGETAL</a:t>
            </a:r>
          </a:p>
          <a:p>
            <a:pPr lvl="1"/>
            <a:r>
              <a:rPr lang="pt-BR" dirty="0" smtClean="0"/>
              <a:t>ZOOLOGIA GERAL E PARASITOLOGIA</a:t>
            </a:r>
          </a:p>
          <a:p>
            <a:pPr lvl="1"/>
            <a:r>
              <a:rPr lang="pt-BR" dirty="0" smtClean="0"/>
              <a:t>QUÍMICA INORGÂNICA E ANALÍTICA</a:t>
            </a:r>
          </a:p>
          <a:p>
            <a:pPr lvl="1"/>
            <a:r>
              <a:rPr lang="pt-BR" dirty="0" smtClean="0"/>
              <a:t>CÁLCULO 1</a:t>
            </a:r>
          </a:p>
          <a:p>
            <a:endParaRPr lang="pt-BR" dirty="0"/>
          </a:p>
          <a:p>
            <a:pPr marL="0" indent="0" algn="ctr">
              <a:buNone/>
            </a:pPr>
            <a:r>
              <a:rPr lang="pt-BR" dirty="0" smtClean="0"/>
              <a:t>30H/ SEMANA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157017" y="282326"/>
            <a:ext cx="6851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CURSO DE ENG. AGRONÔMICA</a:t>
            </a:r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0" y="-24"/>
            <a:ext cx="9144000" cy="1643050"/>
            <a:chOff x="0" y="-24"/>
            <a:chExt cx="9144000" cy="16430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o 6"/>
            <p:cNvGrpSpPr/>
            <p:nvPr/>
          </p:nvGrpSpPr>
          <p:grpSpPr>
            <a:xfrm>
              <a:off x="0" y="-24"/>
              <a:ext cx="9144000" cy="1643050"/>
              <a:chOff x="0" y="0"/>
              <a:chExt cx="9144000" cy="1643050"/>
            </a:xfrm>
          </p:grpSpPr>
          <p:pic>
            <p:nvPicPr>
              <p:cNvPr id="8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9" name="Retângulo 8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16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157017" y="282326"/>
            <a:ext cx="6851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0" y="-24"/>
            <a:ext cx="9144000" cy="1643050"/>
            <a:chOff x="0" y="-24"/>
            <a:chExt cx="9144000" cy="16430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5" t="35474" r="46043" b="41312"/>
            <a:stretch>
              <a:fillRect/>
            </a:stretch>
          </p:blipFill>
          <p:spPr bwMode="auto">
            <a:xfrm>
              <a:off x="8429501" y="285750"/>
              <a:ext cx="534987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o 6"/>
            <p:cNvGrpSpPr/>
            <p:nvPr/>
          </p:nvGrpSpPr>
          <p:grpSpPr>
            <a:xfrm>
              <a:off x="0" y="-24"/>
              <a:ext cx="9144000" cy="1643050"/>
              <a:chOff x="0" y="0"/>
              <a:chExt cx="9144000" cy="1643050"/>
            </a:xfrm>
          </p:grpSpPr>
          <p:pic>
            <p:nvPicPr>
              <p:cNvPr id="8" name="Picture 4" descr="http://www.cpac.cnptia.embrapa.br/IMAGES/LOGO_ESALQ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2844" y="142852"/>
                <a:ext cx="1000132" cy="1468548"/>
              </a:xfrm>
              <a:prstGeom prst="rect">
                <a:avLst/>
              </a:prstGeom>
              <a:noFill/>
            </p:spPr>
          </p:pic>
          <p:sp>
            <p:nvSpPr>
              <p:cNvPr id="9" name="Retângulo 8"/>
              <p:cNvSpPr/>
              <p:nvPr/>
            </p:nvSpPr>
            <p:spPr>
              <a:xfrm>
                <a:off x="0" y="0"/>
                <a:ext cx="9144000" cy="16430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755576" y="2636912"/>
            <a:ext cx="813690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x-none" sz="2400" dirty="0" smtClean="0">
                <a:latin typeface="Calibri"/>
                <a:cs typeface="Calibri"/>
              </a:rPr>
              <a:t>As pessoas não são pagas pelo que sabem</a:t>
            </a:r>
            <a:r>
              <a:rPr lang="mr-IN" sz="2400" dirty="0" smtClean="0">
                <a:latin typeface="Calibri"/>
                <a:cs typeface="Calibri"/>
              </a:rPr>
              <a:t>…</a:t>
            </a:r>
          </a:p>
          <a:p>
            <a:pPr marL="0" indent="0">
              <a:buFont typeface="Arial" pitchFamily="34" charset="0"/>
              <a:buNone/>
            </a:pPr>
            <a:r>
              <a:rPr lang="mr-IN" sz="2400" dirty="0" smtClean="0">
                <a:latin typeface="Calibri"/>
                <a:cs typeface="Calibri"/>
              </a:rPr>
              <a:t>Mas pelo que elas fazem com o que sabem</a:t>
            </a:r>
          </a:p>
          <a:p>
            <a:pPr marL="0" indent="0">
              <a:buFont typeface="Arial" pitchFamily="34" charset="0"/>
              <a:buNone/>
            </a:pPr>
            <a:endParaRPr lang="mr-IN" sz="2400" dirty="0" smtClean="0">
              <a:latin typeface="Calibri"/>
              <a:cs typeface="Calibri"/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2555776" y="4293096"/>
            <a:ext cx="641905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x-none" sz="2400" dirty="0" smtClean="0">
                <a:latin typeface="Calibri"/>
                <a:cs typeface="Calibri"/>
              </a:rPr>
              <a:t>Napoleon Hill (E</a:t>
            </a:r>
            <a:r>
              <a:rPr lang="pt-BR" sz="2400" dirty="0" smtClean="0">
                <a:latin typeface="Calibri"/>
                <a:cs typeface="Calibri"/>
              </a:rPr>
              <a:t>U</a:t>
            </a:r>
            <a:r>
              <a:rPr lang="x-none" sz="2400" dirty="0" smtClean="0">
                <a:latin typeface="Calibri"/>
                <a:cs typeface="Calibri"/>
              </a:rPr>
              <a:t>A, 1883-1970)</a:t>
            </a:r>
            <a:endParaRPr lang="pt-BR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1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/>
          <p:cNvSpPr>
            <a:spLocks noGrp="1"/>
          </p:cNvSpPr>
          <p:nvPr>
            <p:ph type="title"/>
          </p:nvPr>
        </p:nvSpPr>
        <p:spPr/>
        <p:txBody>
          <a:bodyPr tIns="41148" bIns="41148"/>
          <a:lstStyle/>
          <a:p>
            <a:endParaRPr lang="pt-BR" smtClean="0"/>
          </a:p>
        </p:txBody>
      </p:sp>
      <p:sp>
        <p:nvSpPr>
          <p:cNvPr id="45059" name="Espaço Reservado para Conteúdo 2"/>
          <p:cNvSpPr>
            <a:spLocks noGrp="1"/>
          </p:cNvSpPr>
          <p:nvPr>
            <p:ph idx="1"/>
          </p:nvPr>
        </p:nvSpPr>
        <p:spPr/>
        <p:txBody>
          <a:bodyPr rIns="82296" bIns="41148"/>
          <a:lstStyle/>
          <a:p>
            <a:endParaRPr lang="pt-BR" smtClean="0"/>
          </a:p>
        </p:txBody>
      </p:sp>
      <p:pic>
        <p:nvPicPr>
          <p:cNvPr id="45060" name="Picture 9" descr="esalq150ei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645811" y="5316378"/>
            <a:ext cx="5269589" cy="1175704"/>
          </a:xfrm>
          <a:prstGeom prst="rect">
            <a:avLst/>
          </a:prstGeom>
          <a:solidFill>
            <a:schemeClr val="bg1">
              <a:alpha val="49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  <a:defRPr/>
            </a:pP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t>MUITO </a:t>
            </a:r>
            <a:r>
              <a:rPr lang="pt-B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t>OBRIGADO!!</a:t>
            </a:r>
            <a:endParaRPr lang="pt-BR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CC00"/>
              </a:buClr>
              <a:defRPr/>
            </a:pPr>
            <a:r>
              <a:rPr lang="pt-BR" sz="32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Arial" charset="0"/>
              </a:rPr>
              <a:t>jomenten@usp.br</a:t>
            </a:r>
            <a:endParaRPr lang="en-US" sz="3200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4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Rectangle 2"/>
          <p:cNvSpPr txBox="1">
            <a:spLocks noChangeArrowheads="1"/>
          </p:cNvSpPr>
          <p:nvPr/>
        </p:nvSpPr>
        <p:spPr>
          <a:xfrm>
            <a:off x="1448124" y="177099"/>
            <a:ext cx="6429375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b="1" dirty="0" smtClean="0"/>
              <a:t>POSIÇÃO GEOGRÁFICA DO BRASIL</a:t>
            </a:r>
            <a:endParaRPr lang="pt-BR" sz="3600" b="1" dirty="0"/>
          </a:p>
        </p:txBody>
      </p:sp>
      <p:pic>
        <p:nvPicPr>
          <p:cNvPr id="6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5" t="35474" r="46043" b="41312"/>
          <a:stretch>
            <a:fillRect/>
          </a:stretch>
        </p:blipFill>
        <p:spPr bwMode="auto">
          <a:xfrm>
            <a:off x="8350398" y="134904"/>
            <a:ext cx="534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4388" name="Group 4"/>
          <p:cNvGrpSpPr>
            <a:grpSpLocks/>
          </p:cNvGrpSpPr>
          <p:nvPr/>
        </p:nvGrpSpPr>
        <p:grpSpPr bwMode="auto">
          <a:xfrm>
            <a:off x="1601788" y="2249488"/>
            <a:ext cx="7416800" cy="4403725"/>
            <a:chOff x="373" y="1058"/>
            <a:chExt cx="5757" cy="3118"/>
          </a:xfrm>
        </p:grpSpPr>
        <p:sp>
          <p:nvSpPr>
            <p:cNvPr id="4106" name="Rectangle 5"/>
            <p:cNvSpPr>
              <a:spLocks noChangeArrowheads="1"/>
            </p:cNvSpPr>
            <p:nvPr/>
          </p:nvSpPr>
          <p:spPr bwMode="auto">
            <a:xfrm>
              <a:off x="420" y="2080"/>
              <a:ext cx="5698" cy="1232"/>
            </a:xfrm>
            <a:prstGeom prst="rect">
              <a:avLst/>
            </a:prstGeom>
            <a:solidFill>
              <a:srgbClr val="00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400" smtClean="0">
                <a:solidFill>
                  <a:srgbClr val="000000"/>
                </a:solidFill>
                <a:latin typeface="Univers" pitchFamily="34" charset="0"/>
              </a:endParaRPr>
            </a:p>
          </p:txBody>
        </p:sp>
        <p:sp>
          <p:nvSpPr>
            <p:cNvPr id="4107" name="Freeform 6"/>
            <p:cNvSpPr>
              <a:spLocks/>
            </p:cNvSpPr>
            <p:nvPr/>
          </p:nvSpPr>
          <p:spPr bwMode="auto">
            <a:xfrm>
              <a:off x="3053" y="1610"/>
              <a:ext cx="43" cy="7"/>
            </a:xfrm>
            <a:custGeom>
              <a:avLst/>
              <a:gdLst>
                <a:gd name="T0" fmla="*/ 0 w 9"/>
                <a:gd name="T1" fmla="*/ 7 h 7"/>
                <a:gd name="T2" fmla="*/ 2147483647 w 9"/>
                <a:gd name="T3" fmla="*/ 0 h 7"/>
                <a:gd name="T4" fmla="*/ 2147483647 w 9"/>
                <a:gd name="T5" fmla="*/ 7 h 7"/>
                <a:gd name="T6" fmla="*/ 0 w 9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7">
                  <a:moveTo>
                    <a:pt x="0" y="7"/>
                  </a:moveTo>
                  <a:lnTo>
                    <a:pt x="9" y="0"/>
                  </a:lnTo>
                  <a:lnTo>
                    <a:pt x="9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8" name="Freeform 7"/>
            <p:cNvSpPr>
              <a:spLocks/>
            </p:cNvSpPr>
            <p:nvPr/>
          </p:nvSpPr>
          <p:spPr bwMode="auto">
            <a:xfrm>
              <a:off x="3053" y="1610"/>
              <a:ext cx="43" cy="7"/>
            </a:xfrm>
            <a:custGeom>
              <a:avLst/>
              <a:gdLst>
                <a:gd name="T0" fmla="*/ 0 w 9"/>
                <a:gd name="T1" fmla="*/ 7 h 7"/>
                <a:gd name="T2" fmla="*/ 2147483647 w 9"/>
                <a:gd name="T3" fmla="*/ 0 h 7"/>
                <a:gd name="T4" fmla="*/ 2147483647 w 9"/>
                <a:gd name="T5" fmla="*/ 7 h 7"/>
                <a:gd name="T6" fmla="*/ 0 w 9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7">
                  <a:moveTo>
                    <a:pt x="0" y="7"/>
                  </a:moveTo>
                  <a:lnTo>
                    <a:pt x="9" y="0"/>
                  </a:lnTo>
                  <a:lnTo>
                    <a:pt x="9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000000"/>
                </a:solidFill>
              </a:endParaRPr>
            </a:p>
          </p:txBody>
        </p:sp>
        <p:grpSp>
          <p:nvGrpSpPr>
            <p:cNvPr id="4109" name="Group 8"/>
            <p:cNvGrpSpPr>
              <a:grpSpLocks/>
            </p:cNvGrpSpPr>
            <p:nvPr/>
          </p:nvGrpSpPr>
          <p:grpSpPr bwMode="auto">
            <a:xfrm>
              <a:off x="384" y="1058"/>
              <a:ext cx="5746" cy="3118"/>
              <a:chOff x="0" y="1202"/>
              <a:chExt cx="5746" cy="3118"/>
            </a:xfrm>
          </p:grpSpPr>
          <p:sp>
            <p:nvSpPr>
              <p:cNvPr id="4116" name="Line 9"/>
              <p:cNvSpPr>
                <a:spLocks noChangeShapeType="1"/>
              </p:cNvSpPr>
              <p:nvPr/>
            </p:nvSpPr>
            <p:spPr bwMode="auto">
              <a:xfrm>
                <a:off x="0" y="2258"/>
                <a:ext cx="569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7" name="Line 10"/>
              <p:cNvSpPr>
                <a:spLocks noChangeShapeType="1"/>
              </p:cNvSpPr>
              <p:nvPr/>
            </p:nvSpPr>
            <p:spPr bwMode="auto">
              <a:xfrm>
                <a:off x="0" y="2742"/>
                <a:ext cx="569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8" name="Line 11"/>
              <p:cNvSpPr>
                <a:spLocks noChangeShapeType="1"/>
              </p:cNvSpPr>
              <p:nvPr/>
            </p:nvSpPr>
            <p:spPr bwMode="auto">
              <a:xfrm>
                <a:off x="48" y="3182"/>
                <a:ext cx="569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9" name="Freeform 12"/>
              <p:cNvSpPr>
                <a:spLocks/>
              </p:cNvSpPr>
              <p:nvPr/>
            </p:nvSpPr>
            <p:spPr bwMode="auto">
              <a:xfrm>
                <a:off x="1384" y="2634"/>
                <a:ext cx="634" cy="771"/>
              </a:xfrm>
              <a:custGeom>
                <a:avLst/>
                <a:gdLst>
                  <a:gd name="T0" fmla="*/ 33 w 656"/>
                  <a:gd name="T1" fmla="*/ 197 h 758"/>
                  <a:gd name="T2" fmla="*/ 28 w 656"/>
                  <a:gd name="T3" fmla="*/ 161 h 758"/>
                  <a:gd name="T4" fmla="*/ 27 w 656"/>
                  <a:gd name="T5" fmla="*/ 197 h 758"/>
                  <a:gd name="T6" fmla="*/ 23 w 656"/>
                  <a:gd name="T7" fmla="*/ 234 h 758"/>
                  <a:gd name="T8" fmla="*/ 20 w 656"/>
                  <a:gd name="T9" fmla="*/ 161 h 758"/>
                  <a:gd name="T10" fmla="*/ 20 w 656"/>
                  <a:gd name="T11" fmla="*/ 0 h 758"/>
                  <a:gd name="T12" fmla="*/ 19 w 656"/>
                  <a:gd name="T13" fmla="*/ 12 h 758"/>
                  <a:gd name="T14" fmla="*/ 14 w 656"/>
                  <a:gd name="T15" fmla="*/ 21 h 758"/>
                  <a:gd name="T16" fmla="*/ 14 w 656"/>
                  <a:gd name="T17" fmla="*/ 161 h 758"/>
                  <a:gd name="T18" fmla="*/ 14 w 656"/>
                  <a:gd name="T19" fmla="*/ 276 h 758"/>
                  <a:gd name="T20" fmla="*/ 14 w 656"/>
                  <a:gd name="T21" fmla="*/ 234 h 758"/>
                  <a:gd name="T22" fmla="*/ 14 w 656"/>
                  <a:gd name="T23" fmla="*/ 234 h 758"/>
                  <a:gd name="T24" fmla="*/ 14 w 656"/>
                  <a:gd name="T25" fmla="*/ 313 h 758"/>
                  <a:gd name="T26" fmla="*/ 14 w 656"/>
                  <a:gd name="T27" fmla="*/ 409 h 758"/>
                  <a:gd name="T28" fmla="*/ 14 w 656"/>
                  <a:gd name="T29" fmla="*/ 650 h 758"/>
                  <a:gd name="T30" fmla="*/ 0 w 656"/>
                  <a:gd name="T31" fmla="*/ 820 h 758"/>
                  <a:gd name="T32" fmla="*/ 14 w 656"/>
                  <a:gd name="T33" fmla="*/ 993 h 758"/>
                  <a:gd name="T34" fmla="*/ 14 w 656"/>
                  <a:gd name="T35" fmla="*/ 1034 h 758"/>
                  <a:gd name="T36" fmla="*/ 14 w 656"/>
                  <a:gd name="T37" fmla="*/ 1063 h 758"/>
                  <a:gd name="T38" fmla="*/ 14 w 656"/>
                  <a:gd name="T39" fmla="*/ 961 h 758"/>
                  <a:gd name="T40" fmla="*/ 14 w 656"/>
                  <a:gd name="T41" fmla="*/ 1133 h 758"/>
                  <a:gd name="T42" fmla="*/ 21 w 656"/>
                  <a:gd name="T43" fmla="*/ 1306 h 758"/>
                  <a:gd name="T44" fmla="*/ 21 w 656"/>
                  <a:gd name="T45" fmla="*/ 1373 h 758"/>
                  <a:gd name="T46" fmla="*/ 25 w 656"/>
                  <a:gd name="T47" fmla="*/ 1446 h 758"/>
                  <a:gd name="T48" fmla="*/ 26 w 656"/>
                  <a:gd name="T49" fmla="*/ 1647 h 758"/>
                  <a:gd name="T50" fmla="*/ 30 w 656"/>
                  <a:gd name="T51" fmla="*/ 1784 h 758"/>
                  <a:gd name="T52" fmla="*/ 31 w 656"/>
                  <a:gd name="T53" fmla="*/ 1884 h 758"/>
                  <a:gd name="T54" fmla="*/ 33 w 656"/>
                  <a:gd name="T55" fmla="*/ 1985 h 758"/>
                  <a:gd name="T56" fmla="*/ 35 w 656"/>
                  <a:gd name="T57" fmla="*/ 2085 h 758"/>
                  <a:gd name="T58" fmla="*/ 30 w 656"/>
                  <a:gd name="T59" fmla="*/ 2297 h 758"/>
                  <a:gd name="T60" fmla="*/ 33 w 656"/>
                  <a:gd name="T61" fmla="*/ 2366 h 758"/>
                  <a:gd name="T62" fmla="*/ 36 w 656"/>
                  <a:gd name="T63" fmla="*/ 2393 h 758"/>
                  <a:gd name="T64" fmla="*/ 37 w 656"/>
                  <a:gd name="T65" fmla="*/ 2534 h 758"/>
                  <a:gd name="T66" fmla="*/ 39 w 656"/>
                  <a:gd name="T67" fmla="*/ 2366 h 758"/>
                  <a:gd name="T68" fmla="*/ 41 w 656"/>
                  <a:gd name="T69" fmla="*/ 2194 h 758"/>
                  <a:gd name="T70" fmla="*/ 42 w 656"/>
                  <a:gd name="T71" fmla="*/ 1912 h 758"/>
                  <a:gd name="T72" fmla="*/ 44 w 656"/>
                  <a:gd name="T73" fmla="*/ 1884 h 758"/>
                  <a:gd name="T74" fmla="*/ 44 w 656"/>
                  <a:gd name="T75" fmla="*/ 1855 h 758"/>
                  <a:gd name="T76" fmla="*/ 50 w 656"/>
                  <a:gd name="T77" fmla="*/ 1815 h 758"/>
                  <a:gd name="T78" fmla="*/ 52 w 656"/>
                  <a:gd name="T79" fmla="*/ 1743 h 758"/>
                  <a:gd name="T80" fmla="*/ 54 w 656"/>
                  <a:gd name="T81" fmla="*/ 1612 h 758"/>
                  <a:gd name="T82" fmla="*/ 54 w 656"/>
                  <a:gd name="T83" fmla="*/ 1475 h 758"/>
                  <a:gd name="T84" fmla="*/ 58 w 656"/>
                  <a:gd name="T85" fmla="*/ 961 h 758"/>
                  <a:gd name="T86" fmla="*/ 60 w 656"/>
                  <a:gd name="T87" fmla="*/ 788 h 758"/>
                  <a:gd name="T88" fmla="*/ 56 w 656"/>
                  <a:gd name="T89" fmla="*/ 650 h 758"/>
                  <a:gd name="T90" fmla="*/ 48 w 656"/>
                  <a:gd name="T91" fmla="*/ 552 h 758"/>
                  <a:gd name="T92" fmla="*/ 43 w 656"/>
                  <a:gd name="T93" fmla="*/ 521 h 758"/>
                  <a:gd name="T94" fmla="*/ 43 w 656"/>
                  <a:gd name="T95" fmla="*/ 447 h 758"/>
                  <a:gd name="T96" fmla="*/ 42 w 656"/>
                  <a:gd name="T97" fmla="*/ 409 h 758"/>
                  <a:gd name="T98" fmla="*/ 39 w 656"/>
                  <a:gd name="T99" fmla="*/ 377 h 758"/>
                  <a:gd name="T100" fmla="*/ 39 w 656"/>
                  <a:gd name="T101" fmla="*/ 347 h 758"/>
                  <a:gd name="T102" fmla="*/ 36 w 656"/>
                  <a:gd name="T103" fmla="*/ 377 h 758"/>
                  <a:gd name="T104" fmla="*/ 36 w 656"/>
                  <a:gd name="T105" fmla="*/ 409 h 758"/>
                  <a:gd name="T106" fmla="*/ 37 w 656"/>
                  <a:gd name="T107" fmla="*/ 276 h 758"/>
                  <a:gd name="T108" fmla="*/ 36 w 656"/>
                  <a:gd name="T109" fmla="*/ 197 h 758"/>
                  <a:gd name="T110" fmla="*/ 35 w 656"/>
                  <a:gd name="T111" fmla="*/ 21 h 75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56" h="758">
                    <a:moveTo>
                      <a:pt x="368" y="21"/>
                    </a:moveTo>
                    <a:lnTo>
                      <a:pt x="346" y="63"/>
                    </a:lnTo>
                    <a:lnTo>
                      <a:pt x="326" y="63"/>
                    </a:lnTo>
                    <a:lnTo>
                      <a:pt x="295" y="51"/>
                    </a:lnTo>
                    <a:lnTo>
                      <a:pt x="295" y="63"/>
                    </a:lnTo>
                    <a:lnTo>
                      <a:pt x="286" y="63"/>
                    </a:lnTo>
                    <a:lnTo>
                      <a:pt x="275" y="63"/>
                    </a:lnTo>
                    <a:lnTo>
                      <a:pt x="244" y="73"/>
                    </a:lnTo>
                    <a:lnTo>
                      <a:pt x="235" y="73"/>
                    </a:lnTo>
                    <a:lnTo>
                      <a:pt x="224" y="51"/>
                    </a:lnTo>
                    <a:lnTo>
                      <a:pt x="235" y="21"/>
                    </a:lnTo>
                    <a:lnTo>
                      <a:pt x="224" y="0"/>
                    </a:lnTo>
                    <a:lnTo>
                      <a:pt x="215" y="0"/>
                    </a:lnTo>
                    <a:lnTo>
                      <a:pt x="215" y="12"/>
                    </a:lnTo>
                    <a:lnTo>
                      <a:pt x="173" y="32"/>
                    </a:lnTo>
                    <a:lnTo>
                      <a:pt x="142" y="21"/>
                    </a:lnTo>
                    <a:lnTo>
                      <a:pt x="151" y="32"/>
                    </a:lnTo>
                    <a:lnTo>
                      <a:pt x="151" y="51"/>
                    </a:lnTo>
                    <a:lnTo>
                      <a:pt x="164" y="63"/>
                    </a:lnTo>
                    <a:lnTo>
                      <a:pt x="131" y="83"/>
                    </a:lnTo>
                    <a:lnTo>
                      <a:pt x="109" y="83"/>
                    </a:lnTo>
                    <a:lnTo>
                      <a:pt x="109" y="73"/>
                    </a:lnTo>
                    <a:lnTo>
                      <a:pt x="100" y="63"/>
                    </a:lnTo>
                    <a:lnTo>
                      <a:pt x="58" y="73"/>
                    </a:lnTo>
                    <a:lnTo>
                      <a:pt x="58" y="83"/>
                    </a:lnTo>
                    <a:lnTo>
                      <a:pt x="71" y="93"/>
                    </a:lnTo>
                    <a:lnTo>
                      <a:pt x="51" y="93"/>
                    </a:lnTo>
                    <a:lnTo>
                      <a:pt x="58" y="124"/>
                    </a:lnTo>
                    <a:lnTo>
                      <a:pt x="58" y="186"/>
                    </a:lnTo>
                    <a:lnTo>
                      <a:pt x="20" y="195"/>
                    </a:lnTo>
                    <a:lnTo>
                      <a:pt x="9" y="217"/>
                    </a:lnTo>
                    <a:lnTo>
                      <a:pt x="0" y="246"/>
                    </a:lnTo>
                    <a:lnTo>
                      <a:pt x="9" y="279"/>
                    </a:lnTo>
                    <a:lnTo>
                      <a:pt x="29" y="297"/>
                    </a:lnTo>
                    <a:lnTo>
                      <a:pt x="51" y="288"/>
                    </a:lnTo>
                    <a:lnTo>
                      <a:pt x="51" y="310"/>
                    </a:lnTo>
                    <a:lnTo>
                      <a:pt x="71" y="310"/>
                    </a:lnTo>
                    <a:lnTo>
                      <a:pt x="93" y="317"/>
                    </a:lnTo>
                    <a:lnTo>
                      <a:pt x="109" y="288"/>
                    </a:lnTo>
                    <a:lnTo>
                      <a:pt x="142" y="288"/>
                    </a:lnTo>
                    <a:lnTo>
                      <a:pt x="142" y="317"/>
                    </a:lnTo>
                    <a:lnTo>
                      <a:pt x="151" y="339"/>
                    </a:lnTo>
                    <a:lnTo>
                      <a:pt x="224" y="368"/>
                    </a:lnTo>
                    <a:lnTo>
                      <a:pt x="235" y="390"/>
                    </a:lnTo>
                    <a:lnTo>
                      <a:pt x="235" y="401"/>
                    </a:lnTo>
                    <a:lnTo>
                      <a:pt x="235" y="410"/>
                    </a:lnTo>
                    <a:lnTo>
                      <a:pt x="266" y="419"/>
                    </a:lnTo>
                    <a:lnTo>
                      <a:pt x="266" y="432"/>
                    </a:lnTo>
                    <a:lnTo>
                      <a:pt x="286" y="450"/>
                    </a:lnTo>
                    <a:lnTo>
                      <a:pt x="275" y="492"/>
                    </a:lnTo>
                    <a:lnTo>
                      <a:pt x="286" y="521"/>
                    </a:lnTo>
                    <a:lnTo>
                      <a:pt x="317" y="534"/>
                    </a:lnTo>
                    <a:lnTo>
                      <a:pt x="326" y="534"/>
                    </a:lnTo>
                    <a:lnTo>
                      <a:pt x="326" y="563"/>
                    </a:lnTo>
                    <a:lnTo>
                      <a:pt x="346" y="563"/>
                    </a:lnTo>
                    <a:lnTo>
                      <a:pt x="346" y="594"/>
                    </a:lnTo>
                    <a:lnTo>
                      <a:pt x="359" y="594"/>
                    </a:lnTo>
                    <a:lnTo>
                      <a:pt x="368" y="623"/>
                    </a:lnTo>
                    <a:lnTo>
                      <a:pt x="359" y="636"/>
                    </a:lnTo>
                    <a:lnTo>
                      <a:pt x="317" y="687"/>
                    </a:lnTo>
                    <a:lnTo>
                      <a:pt x="326" y="687"/>
                    </a:lnTo>
                    <a:lnTo>
                      <a:pt x="346" y="707"/>
                    </a:lnTo>
                    <a:lnTo>
                      <a:pt x="346" y="694"/>
                    </a:lnTo>
                    <a:lnTo>
                      <a:pt x="388" y="716"/>
                    </a:lnTo>
                    <a:lnTo>
                      <a:pt x="397" y="736"/>
                    </a:lnTo>
                    <a:lnTo>
                      <a:pt x="397" y="758"/>
                    </a:lnTo>
                    <a:lnTo>
                      <a:pt x="410" y="729"/>
                    </a:lnTo>
                    <a:lnTo>
                      <a:pt x="430" y="707"/>
                    </a:lnTo>
                    <a:lnTo>
                      <a:pt x="439" y="674"/>
                    </a:lnTo>
                    <a:lnTo>
                      <a:pt x="461" y="656"/>
                    </a:lnTo>
                    <a:lnTo>
                      <a:pt x="452" y="605"/>
                    </a:lnTo>
                    <a:lnTo>
                      <a:pt x="481" y="572"/>
                    </a:lnTo>
                    <a:lnTo>
                      <a:pt x="490" y="563"/>
                    </a:lnTo>
                    <a:lnTo>
                      <a:pt x="503" y="563"/>
                    </a:lnTo>
                    <a:lnTo>
                      <a:pt x="503" y="554"/>
                    </a:lnTo>
                    <a:lnTo>
                      <a:pt x="512" y="554"/>
                    </a:lnTo>
                    <a:lnTo>
                      <a:pt x="512" y="543"/>
                    </a:lnTo>
                    <a:lnTo>
                      <a:pt x="554" y="543"/>
                    </a:lnTo>
                    <a:lnTo>
                      <a:pt x="554" y="534"/>
                    </a:lnTo>
                    <a:lnTo>
                      <a:pt x="574" y="521"/>
                    </a:lnTo>
                    <a:lnTo>
                      <a:pt x="574" y="512"/>
                    </a:lnTo>
                    <a:lnTo>
                      <a:pt x="596" y="483"/>
                    </a:lnTo>
                    <a:lnTo>
                      <a:pt x="596" y="450"/>
                    </a:lnTo>
                    <a:lnTo>
                      <a:pt x="596" y="441"/>
                    </a:lnTo>
                    <a:lnTo>
                      <a:pt x="596" y="359"/>
                    </a:lnTo>
                    <a:lnTo>
                      <a:pt x="647" y="288"/>
                    </a:lnTo>
                    <a:lnTo>
                      <a:pt x="656" y="259"/>
                    </a:lnTo>
                    <a:lnTo>
                      <a:pt x="656" y="237"/>
                    </a:lnTo>
                    <a:lnTo>
                      <a:pt x="647" y="208"/>
                    </a:lnTo>
                    <a:lnTo>
                      <a:pt x="625" y="195"/>
                    </a:lnTo>
                    <a:lnTo>
                      <a:pt x="574" y="156"/>
                    </a:lnTo>
                    <a:lnTo>
                      <a:pt x="545" y="166"/>
                    </a:lnTo>
                    <a:lnTo>
                      <a:pt x="512" y="144"/>
                    </a:lnTo>
                    <a:lnTo>
                      <a:pt x="490" y="156"/>
                    </a:lnTo>
                    <a:lnTo>
                      <a:pt x="490" y="144"/>
                    </a:lnTo>
                    <a:lnTo>
                      <a:pt x="490" y="135"/>
                    </a:lnTo>
                    <a:lnTo>
                      <a:pt x="481" y="135"/>
                    </a:lnTo>
                    <a:lnTo>
                      <a:pt x="472" y="124"/>
                    </a:lnTo>
                    <a:lnTo>
                      <a:pt x="439" y="115"/>
                    </a:lnTo>
                    <a:lnTo>
                      <a:pt x="430" y="115"/>
                    </a:lnTo>
                    <a:lnTo>
                      <a:pt x="419" y="135"/>
                    </a:lnTo>
                    <a:lnTo>
                      <a:pt x="430" y="105"/>
                    </a:lnTo>
                    <a:lnTo>
                      <a:pt x="419" y="105"/>
                    </a:lnTo>
                    <a:lnTo>
                      <a:pt x="388" y="115"/>
                    </a:lnTo>
                    <a:lnTo>
                      <a:pt x="388" y="135"/>
                    </a:lnTo>
                    <a:lnTo>
                      <a:pt x="379" y="124"/>
                    </a:lnTo>
                    <a:lnTo>
                      <a:pt x="379" y="105"/>
                    </a:lnTo>
                    <a:lnTo>
                      <a:pt x="397" y="83"/>
                    </a:lnTo>
                    <a:lnTo>
                      <a:pt x="397" y="73"/>
                    </a:lnTo>
                    <a:lnTo>
                      <a:pt x="388" y="63"/>
                    </a:lnTo>
                    <a:lnTo>
                      <a:pt x="379" y="32"/>
                    </a:lnTo>
                    <a:lnTo>
                      <a:pt x="368" y="21"/>
                    </a:lnTo>
                    <a:close/>
                  </a:path>
                </a:pathLst>
              </a:cu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0" name="Freeform 13"/>
              <p:cNvSpPr>
                <a:spLocks/>
              </p:cNvSpPr>
              <p:nvPr/>
            </p:nvSpPr>
            <p:spPr bwMode="auto">
              <a:xfrm>
                <a:off x="1384" y="2634"/>
                <a:ext cx="634" cy="771"/>
              </a:xfrm>
              <a:custGeom>
                <a:avLst/>
                <a:gdLst>
                  <a:gd name="T0" fmla="*/ 33 w 656"/>
                  <a:gd name="T1" fmla="*/ 197 h 758"/>
                  <a:gd name="T2" fmla="*/ 28 w 656"/>
                  <a:gd name="T3" fmla="*/ 161 h 758"/>
                  <a:gd name="T4" fmla="*/ 27 w 656"/>
                  <a:gd name="T5" fmla="*/ 197 h 758"/>
                  <a:gd name="T6" fmla="*/ 23 w 656"/>
                  <a:gd name="T7" fmla="*/ 234 h 758"/>
                  <a:gd name="T8" fmla="*/ 20 w 656"/>
                  <a:gd name="T9" fmla="*/ 161 h 758"/>
                  <a:gd name="T10" fmla="*/ 20 w 656"/>
                  <a:gd name="T11" fmla="*/ 0 h 758"/>
                  <a:gd name="T12" fmla="*/ 19 w 656"/>
                  <a:gd name="T13" fmla="*/ 12 h 758"/>
                  <a:gd name="T14" fmla="*/ 14 w 656"/>
                  <a:gd name="T15" fmla="*/ 21 h 758"/>
                  <a:gd name="T16" fmla="*/ 14 w 656"/>
                  <a:gd name="T17" fmla="*/ 161 h 758"/>
                  <a:gd name="T18" fmla="*/ 14 w 656"/>
                  <a:gd name="T19" fmla="*/ 276 h 758"/>
                  <a:gd name="T20" fmla="*/ 14 w 656"/>
                  <a:gd name="T21" fmla="*/ 234 h 758"/>
                  <a:gd name="T22" fmla="*/ 14 w 656"/>
                  <a:gd name="T23" fmla="*/ 234 h 758"/>
                  <a:gd name="T24" fmla="*/ 14 w 656"/>
                  <a:gd name="T25" fmla="*/ 313 h 758"/>
                  <a:gd name="T26" fmla="*/ 14 w 656"/>
                  <a:gd name="T27" fmla="*/ 409 h 758"/>
                  <a:gd name="T28" fmla="*/ 14 w 656"/>
                  <a:gd name="T29" fmla="*/ 650 h 758"/>
                  <a:gd name="T30" fmla="*/ 0 w 656"/>
                  <a:gd name="T31" fmla="*/ 820 h 758"/>
                  <a:gd name="T32" fmla="*/ 14 w 656"/>
                  <a:gd name="T33" fmla="*/ 993 h 758"/>
                  <a:gd name="T34" fmla="*/ 14 w 656"/>
                  <a:gd name="T35" fmla="*/ 1034 h 758"/>
                  <a:gd name="T36" fmla="*/ 14 w 656"/>
                  <a:gd name="T37" fmla="*/ 1063 h 758"/>
                  <a:gd name="T38" fmla="*/ 14 w 656"/>
                  <a:gd name="T39" fmla="*/ 961 h 758"/>
                  <a:gd name="T40" fmla="*/ 14 w 656"/>
                  <a:gd name="T41" fmla="*/ 1133 h 758"/>
                  <a:gd name="T42" fmla="*/ 21 w 656"/>
                  <a:gd name="T43" fmla="*/ 1306 h 758"/>
                  <a:gd name="T44" fmla="*/ 21 w 656"/>
                  <a:gd name="T45" fmla="*/ 1373 h 758"/>
                  <a:gd name="T46" fmla="*/ 25 w 656"/>
                  <a:gd name="T47" fmla="*/ 1446 h 758"/>
                  <a:gd name="T48" fmla="*/ 26 w 656"/>
                  <a:gd name="T49" fmla="*/ 1647 h 758"/>
                  <a:gd name="T50" fmla="*/ 30 w 656"/>
                  <a:gd name="T51" fmla="*/ 1784 h 758"/>
                  <a:gd name="T52" fmla="*/ 31 w 656"/>
                  <a:gd name="T53" fmla="*/ 1884 h 758"/>
                  <a:gd name="T54" fmla="*/ 33 w 656"/>
                  <a:gd name="T55" fmla="*/ 1985 h 758"/>
                  <a:gd name="T56" fmla="*/ 35 w 656"/>
                  <a:gd name="T57" fmla="*/ 2085 h 758"/>
                  <a:gd name="T58" fmla="*/ 30 w 656"/>
                  <a:gd name="T59" fmla="*/ 2297 h 758"/>
                  <a:gd name="T60" fmla="*/ 33 w 656"/>
                  <a:gd name="T61" fmla="*/ 2366 h 758"/>
                  <a:gd name="T62" fmla="*/ 36 w 656"/>
                  <a:gd name="T63" fmla="*/ 2393 h 758"/>
                  <a:gd name="T64" fmla="*/ 37 w 656"/>
                  <a:gd name="T65" fmla="*/ 2534 h 758"/>
                  <a:gd name="T66" fmla="*/ 39 w 656"/>
                  <a:gd name="T67" fmla="*/ 2366 h 758"/>
                  <a:gd name="T68" fmla="*/ 41 w 656"/>
                  <a:gd name="T69" fmla="*/ 2194 h 758"/>
                  <a:gd name="T70" fmla="*/ 42 w 656"/>
                  <a:gd name="T71" fmla="*/ 1912 h 758"/>
                  <a:gd name="T72" fmla="*/ 44 w 656"/>
                  <a:gd name="T73" fmla="*/ 1884 h 758"/>
                  <a:gd name="T74" fmla="*/ 44 w 656"/>
                  <a:gd name="T75" fmla="*/ 1855 h 758"/>
                  <a:gd name="T76" fmla="*/ 50 w 656"/>
                  <a:gd name="T77" fmla="*/ 1815 h 758"/>
                  <a:gd name="T78" fmla="*/ 52 w 656"/>
                  <a:gd name="T79" fmla="*/ 1743 h 758"/>
                  <a:gd name="T80" fmla="*/ 54 w 656"/>
                  <a:gd name="T81" fmla="*/ 1612 h 758"/>
                  <a:gd name="T82" fmla="*/ 54 w 656"/>
                  <a:gd name="T83" fmla="*/ 1475 h 758"/>
                  <a:gd name="T84" fmla="*/ 58 w 656"/>
                  <a:gd name="T85" fmla="*/ 961 h 758"/>
                  <a:gd name="T86" fmla="*/ 60 w 656"/>
                  <a:gd name="T87" fmla="*/ 788 h 758"/>
                  <a:gd name="T88" fmla="*/ 56 w 656"/>
                  <a:gd name="T89" fmla="*/ 650 h 758"/>
                  <a:gd name="T90" fmla="*/ 48 w 656"/>
                  <a:gd name="T91" fmla="*/ 552 h 758"/>
                  <a:gd name="T92" fmla="*/ 43 w 656"/>
                  <a:gd name="T93" fmla="*/ 521 h 758"/>
                  <a:gd name="T94" fmla="*/ 43 w 656"/>
                  <a:gd name="T95" fmla="*/ 447 h 758"/>
                  <a:gd name="T96" fmla="*/ 42 w 656"/>
                  <a:gd name="T97" fmla="*/ 409 h 758"/>
                  <a:gd name="T98" fmla="*/ 39 w 656"/>
                  <a:gd name="T99" fmla="*/ 377 h 758"/>
                  <a:gd name="T100" fmla="*/ 39 w 656"/>
                  <a:gd name="T101" fmla="*/ 347 h 758"/>
                  <a:gd name="T102" fmla="*/ 36 w 656"/>
                  <a:gd name="T103" fmla="*/ 377 h 758"/>
                  <a:gd name="T104" fmla="*/ 36 w 656"/>
                  <a:gd name="T105" fmla="*/ 409 h 758"/>
                  <a:gd name="T106" fmla="*/ 37 w 656"/>
                  <a:gd name="T107" fmla="*/ 276 h 758"/>
                  <a:gd name="T108" fmla="*/ 36 w 656"/>
                  <a:gd name="T109" fmla="*/ 197 h 758"/>
                  <a:gd name="T110" fmla="*/ 35 w 656"/>
                  <a:gd name="T111" fmla="*/ 21 h 75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56" h="758">
                    <a:moveTo>
                      <a:pt x="368" y="21"/>
                    </a:moveTo>
                    <a:lnTo>
                      <a:pt x="346" y="63"/>
                    </a:lnTo>
                    <a:lnTo>
                      <a:pt x="326" y="63"/>
                    </a:lnTo>
                    <a:lnTo>
                      <a:pt x="295" y="51"/>
                    </a:lnTo>
                    <a:lnTo>
                      <a:pt x="295" y="63"/>
                    </a:lnTo>
                    <a:lnTo>
                      <a:pt x="286" y="63"/>
                    </a:lnTo>
                    <a:lnTo>
                      <a:pt x="275" y="63"/>
                    </a:lnTo>
                    <a:lnTo>
                      <a:pt x="244" y="73"/>
                    </a:lnTo>
                    <a:lnTo>
                      <a:pt x="235" y="73"/>
                    </a:lnTo>
                    <a:lnTo>
                      <a:pt x="224" y="51"/>
                    </a:lnTo>
                    <a:lnTo>
                      <a:pt x="235" y="21"/>
                    </a:lnTo>
                    <a:lnTo>
                      <a:pt x="224" y="0"/>
                    </a:lnTo>
                    <a:lnTo>
                      <a:pt x="215" y="0"/>
                    </a:lnTo>
                    <a:lnTo>
                      <a:pt x="215" y="12"/>
                    </a:lnTo>
                    <a:lnTo>
                      <a:pt x="173" y="32"/>
                    </a:lnTo>
                    <a:lnTo>
                      <a:pt x="142" y="21"/>
                    </a:lnTo>
                    <a:lnTo>
                      <a:pt x="151" y="32"/>
                    </a:lnTo>
                    <a:lnTo>
                      <a:pt x="151" y="51"/>
                    </a:lnTo>
                    <a:lnTo>
                      <a:pt x="164" y="63"/>
                    </a:lnTo>
                    <a:lnTo>
                      <a:pt x="131" y="83"/>
                    </a:lnTo>
                    <a:lnTo>
                      <a:pt x="109" y="83"/>
                    </a:lnTo>
                    <a:lnTo>
                      <a:pt x="109" y="73"/>
                    </a:lnTo>
                    <a:lnTo>
                      <a:pt x="100" y="63"/>
                    </a:lnTo>
                    <a:lnTo>
                      <a:pt x="58" y="73"/>
                    </a:lnTo>
                    <a:lnTo>
                      <a:pt x="58" y="83"/>
                    </a:lnTo>
                    <a:lnTo>
                      <a:pt x="71" y="93"/>
                    </a:lnTo>
                    <a:lnTo>
                      <a:pt x="51" y="93"/>
                    </a:lnTo>
                    <a:lnTo>
                      <a:pt x="58" y="124"/>
                    </a:lnTo>
                    <a:lnTo>
                      <a:pt x="58" y="186"/>
                    </a:lnTo>
                    <a:lnTo>
                      <a:pt x="20" y="195"/>
                    </a:lnTo>
                    <a:lnTo>
                      <a:pt x="9" y="217"/>
                    </a:lnTo>
                    <a:lnTo>
                      <a:pt x="0" y="246"/>
                    </a:lnTo>
                    <a:lnTo>
                      <a:pt x="9" y="279"/>
                    </a:lnTo>
                    <a:lnTo>
                      <a:pt x="29" y="297"/>
                    </a:lnTo>
                    <a:lnTo>
                      <a:pt x="51" y="288"/>
                    </a:lnTo>
                    <a:lnTo>
                      <a:pt x="51" y="310"/>
                    </a:lnTo>
                    <a:lnTo>
                      <a:pt x="71" y="310"/>
                    </a:lnTo>
                    <a:lnTo>
                      <a:pt x="93" y="317"/>
                    </a:lnTo>
                    <a:lnTo>
                      <a:pt x="109" y="288"/>
                    </a:lnTo>
                    <a:lnTo>
                      <a:pt x="142" y="288"/>
                    </a:lnTo>
                    <a:lnTo>
                      <a:pt x="142" y="317"/>
                    </a:lnTo>
                    <a:lnTo>
                      <a:pt x="151" y="339"/>
                    </a:lnTo>
                    <a:lnTo>
                      <a:pt x="224" y="368"/>
                    </a:lnTo>
                    <a:lnTo>
                      <a:pt x="235" y="390"/>
                    </a:lnTo>
                    <a:lnTo>
                      <a:pt x="235" y="401"/>
                    </a:lnTo>
                    <a:lnTo>
                      <a:pt x="235" y="410"/>
                    </a:lnTo>
                    <a:lnTo>
                      <a:pt x="266" y="419"/>
                    </a:lnTo>
                    <a:lnTo>
                      <a:pt x="266" y="432"/>
                    </a:lnTo>
                    <a:lnTo>
                      <a:pt x="286" y="450"/>
                    </a:lnTo>
                    <a:lnTo>
                      <a:pt x="275" y="492"/>
                    </a:lnTo>
                    <a:lnTo>
                      <a:pt x="286" y="521"/>
                    </a:lnTo>
                    <a:lnTo>
                      <a:pt x="317" y="534"/>
                    </a:lnTo>
                    <a:lnTo>
                      <a:pt x="326" y="534"/>
                    </a:lnTo>
                    <a:lnTo>
                      <a:pt x="326" y="563"/>
                    </a:lnTo>
                    <a:lnTo>
                      <a:pt x="346" y="563"/>
                    </a:lnTo>
                    <a:lnTo>
                      <a:pt x="346" y="594"/>
                    </a:lnTo>
                    <a:lnTo>
                      <a:pt x="359" y="594"/>
                    </a:lnTo>
                    <a:lnTo>
                      <a:pt x="368" y="623"/>
                    </a:lnTo>
                    <a:lnTo>
                      <a:pt x="359" y="636"/>
                    </a:lnTo>
                    <a:lnTo>
                      <a:pt x="317" y="687"/>
                    </a:lnTo>
                    <a:lnTo>
                      <a:pt x="326" y="687"/>
                    </a:lnTo>
                    <a:lnTo>
                      <a:pt x="346" y="707"/>
                    </a:lnTo>
                    <a:lnTo>
                      <a:pt x="346" y="694"/>
                    </a:lnTo>
                    <a:lnTo>
                      <a:pt x="388" y="716"/>
                    </a:lnTo>
                    <a:lnTo>
                      <a:pt x="397" y="736"/>
                    </a:lnTo>
                    <a:lnTo>
                      <a:pt x="397" y="758"/>
                    </a:lnTo>
                    <a:lnTo>
                      <a:pt x="410" y="729"/>
                    </a:lnTo>
                    <a:lnTo>
                      <a:pt x="430" y="707"/>
                    </a:lnTo>
                    <a:lnTo>
                      <a:pt x="439" y="674"/>
                    </a:lnTo>
                    <a:lnTo>
                      <a:pt x="461" y="656"/>
                    </a:lnTo>
                    <a:lnTo>
                      <a:pt x="452" y="605"/>
                    </a:lnTo>
                    <a:lnTo>
                      <a:pt x="481" y="572"/>
                    </a:lnTo>
                    <a:lnTo>
                      <a:pt x="490" y="563"/>
                    </a:lnTo>
                    <a:lnTo>
                      <a:pt x="503" y="563"/>
                    </a:lnTo>
                    <a:lnTo>
                      <a:pt x="503" y="554"/>
                    </a:lnTo>
                    <a:lnTo>
                      <a:pt x="512" y="554"/>
                    </a:lnTo>
                    <a:lnTo>
                      <a:pt x="512" y="543"/>
                    </a:lnTo>
                    <a:lnTo>
                      <a:pt x="554" y="543"/>
                    </a:lnTo>
                    <a:lnTo>
                      <a:pt x="554" y="534"/>
                    </a:lnTo>
                    <a:lnTo>
                      <a:pt x="574" y="521"/>
                    </a:lnTo>
                    <a:lnTo>
                      <a:pt x="574" y="512"/>
                    </a:lnTo>
                    <a:lnTo>
                      <a:pt x="596" y="483"/>
                    </a:lnTo>
                    <a:lnTo>
                      <a:pt x="596" y="450"/>
                    </a:lnTo>
                    <a:lnTo>
                      <a:pt x="596" y="441"/>
                    </a:lnTo>
                    <a:lnTo>
                      <a:pt x="596" y="359"/>
                    </a:lnTo>
                    <a:lnTo>
                      <a:pt x="647" y="288"/>
                    </a:lnTo>
                    <a:lnTo>
                      <a:pt x="656" y="259"/>
                    </a:lnTo>
                    <a:lnTo>
                      <a:pt x="656" y="237"/>
                    </a:lnTo>
                    <a:lnTo>
                      <a:pt x="647" y="208"/>
                    </a:lnTo>
                    <a:lnTo>
                      <a:pt x="625" y="195"/>
                    </a:lnTo>
                    <a:lnTo>
                      <a:pt x="574" y="156"/>
                    </a:lnTo>
                    <a:lnTo>
                      <a:pt x="545" y="166"/>
                    </a:lnTo>
                    <a:lnTo>
                      <a:pt x="512" y="144"/>
                    </a:lnTo>
                    <a:lnTo>
                      <a:pt x="490" y="156"/>
                    </a:lnTo>
                    <a:lnTo>
                      <a:pt x="490" y="144"/>
                    </a:lnTo>
                    <a:lnTo>
                      <a:pt x="490" y="135"/>
                    </a:lnTo>
                    <a:lnTo>
                      <a:pt x="481" y="135"/>
                    </a:lnTo>
                    <a:lnTo>
                      <a:pt x="472" y="124"/>
                    </a:lnTo>
                    <a:lnTo>
                      <a:pt x="439" y="115"/>
                    </a:lnTo>
                    <a:lnTo>
                      <a:pt x="430" y="115"/>
                    </a:lnTo>
                    <a:lnTo>
                      <a:pt x="419" y="135"/>
                    </a:lnTo>
                    <a:lnTo>
                      <a:pt x="430" y="105"/>
                    </a:lnTo>
                    <a:lnTo>
                      <a:pt x="419" y="105"/>
                    </a:lnTo>
                    <a:lnTo>
                      <a:pt x="388" y="115"/>
                    </a:lnTo>
                    <a:lnTo>
                      <a:pt x="388" y="135"/>
                    </a:lnTo>
                    <a:lnTo>
                      <a:pt x="379" y="124"/>
                    </a:lnTo>
                    <a:lnTo>
                      <a:pt x="379" y="105"/>
                    </a:lnTo>
                    <a:lnTo>
                      <a:pt x="397" y="83"/>
                    </a:lnTo>
                    <a:lnTo>
                      <a:pt x="397" y="73"/>
                    </a:lnTo>
                    <a:lnTo>
                      <a:pt x="388" y="63"/>
                    </a:lnTo>
                    <a:lnTo>
                      <a:pt x="379" y="32"/>
                    </a:lnTo>
                    <a:lnTo>
                      <a:pt x="368" y="2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1" name="Freeform 14"/>
              <p:cNvSpPr>
                <a:spLocks/>
              </p:cNvSpPr>
              <p:nvPr/>
            </p:nvSpPr>
            <p:spPr bwMode="auto">
              <a:xfrm>
                <a:off x="937" y="4214"/>
                <a:ext cx="79" cy="22"/>
              </a:xfrm>
              <a:custGeom>
                <a:avLst/>
                <a:gdLst>
                  <a:gd name="T0" fmla="*/ 0 w 82"/>
                  <a:gd name="T1" fmla="*/ 0 h 22"/>
                  <a:gd name="T2" fmla="*/ 13 w 82"/>
                  <a:gd name="T3" fmla="*/ 12 h 22"/>
                  <a:gd name="T4" fmla="*/ 13 w 82"/>
                  <a:gd name="T5" fmla="*/ 22 h 22"/>
                  <a:gd name="T6" fmla="*/ 13 w 82"/>
                  <a:gd name="T7" fmla="*/ 12 h 22"/>
                  <a:gd name="T8" fmla="*/ 13 w 82"/>
                  <a:gd name="T9" fmla="*/ 0 h 22"/>
                  <a:gd name="T10" fmla="*/ 0 w 82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2" h="22">
                    <a:moveTo>
                      <a:pt x="0" y="0"/>
                    </a:moveTo>
                    <a:lnTo>
                      <a:pt x="40" y="12"/>
                    </a:lnTo>
                    <a:lnTo>
                      <a:pt x="73" y="22"/>
                    </a:lnTo>
                    <a:lnTo>
                      <a:pt x="82" y="12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2" name="Freeform 15"/>
              <p:cNvSpPr>
                <a:spLocks/>
              </p:cNvSpPr>
              <p:nvPr/>
            </p:nvSpPr>
            <p:spPr bwMode="auto">
              <a:xfrm>
                <a:off x="937" y="4214"/>
                <a:ext cx="79" cy="22"/>
              </a:xfrm>
              <a:custGeom>
                <a:avLst/>
                <a:gdLst>
                  <a:gd name="T0" fmla="*/ 0 w 82"/>
                  <a:gd name="T1" fmla="*/ 0 h 22"/>
                  <a:gd name="T2" fmla="*/ 13 w 82"/>
                  <a:gd name="T3" fmla="*/ 12 h 22"/>
                  <a:gd name="T4" fmla="*/ 13 w 82"/>
                  <a:gd name="T5" fmla="*/ 22 h 22"/>
                  <a:gd name="T6" fmla="*/ 13 w 82"/>
                  <a:gd name="T7" fmla="*/ 12 h 22"/>
                  <a:gd name="T8" fmla="*/ 13 w 82"/>
                  <a:gd name="T9" fmla="*/ 0 h 22"/>
                  <a:gd name="T10" fmla="*/ 0 w 82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2" h="22">
                    <a:moveTo>
                      <a:pt x="0" y="0"/>
                    </a:moveTo>
                    <a:lnTo>
                      <a:pt x="40" y="12"/>
                    </a:lnTo>
                    <a:lnTo>
                      <a:pt x="73" y="22"/>
                    </a:lnTo>
                    <a:lnTo>
                      <a:pt x="82" y="12"/>
                    </a:lnTo>
                    <a:lnTo>
                      <a:pt x="31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3" name="Freeform 16"/>
              <p:cNvSpPr>
                <a:spLocks/>
              </p:cNvSpPr>
              <p:nvPr/>
            </p:nvSpPr>
            <p:spPr bwMode="auto">
              <a:xfrm>
                <a:off x="1759" y="4059"/>
                <a:ext cx="98" cy="63"/>
              </a:xfrm>
              <a:custGeom>
                <a:avLst/>
                <a:gdLst>
                  <a:gd name="T0" fmla="*/ 0 w 102"/>
                  <a:gd name="T1" fmla="*/ 115 h 62"/>
                  <a:gd name="T2" fmla="*/ 0 w 102"/>
                  <a:gd name="T3" fmla="*/ 133 h 62"/>
                  <a:gd name="T4" fmla="*/ 12 w 102"/>
                  <a:gd name="T5" fmla="*/ 182 h 62"/>
                  <a:gd name="T6" fmla="*/ 12 w 102"/>
                  <a:gd name="T7" fmla="*/ 155 h 62"/>
                  <a:gd name="T8" fmla="*/ 12 w 102"/>
                  <a:gd name="T9" fmla="*/ 115 h 62"/>
                  <a:gd name="T10" fmla="*/ 12 w 102"/>
                  <a:gd name="T11" fmla="*/ 0 h 62"/>
                  <a:gd name="T12" fmla="*/ 12 w 102"/>
                  <a:gd name="T13" fmla="*/ 0 h 62"/>
                  <a:gd name="T14" fmla="*/ 12 w 102"/>
                  <a:gd name="T15" fmla="*/ 115 h 62"/>
                  <a:gd name="T16" fmla="*/ 0 w 102"/>
                  <a:gd name="T17" fmla="*/ 115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2" h="62">
                    <a:moveTo>
                      <a:pt x="0" y="33"/>
                    </a:moveTo>
                    <a:lnTo>
                      <a:pt x="0" y="42"/>
                    </a:lnTo>
                    <a:lnTo>
                      <a:pt x="51" y="62"/>
                    </a:lnTo>
                    <a:lnTo>
                      <a:pt x="102" y="53"/>
                    </a:lnTo>
                    <a:lnTo>
                      <a:pt x="84" y="33"/>
                    </a:lnTo>
                    <a:lnTo>
                      <a:pt x="42" y="0"/>
                    </a:lnTo>
                    <a:lnTo>
                      <a:pt x="22" y="0"/>
                    </a:lnTo>
                    <a:lnTo>
                      <a:pt x="51" y="33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4" name="Freeform 17"/>
              <p:cNvSpPr>
                <a:spLocks/>
              </p:cNvSpPr>
              <p:nvPr/>
            </p:nvSpPr>
            <p:spPr bwMode="auto">
              <a:xfrm>
                <a:off x="1759" y="4059"/>
                <a:ext cx="98" cy="63"/>
              </a:xfrm>
              <a:custGeom>
                <a:avLst/>
                <a:gdLst>
                  <a:gd name="T0" fmla="*/ 0 w 102"/>
                  <a:gd name="T1" fmla="*/ 115 h 62"/>
                  <a:gd name="T2" fmla="*/ 0 w 102"/>
                  <a:gd name="T3" fmla="*/ 133 h 62"/>
                  <a:gd name="T4" fmla="*/ 12 w 102"/>
                  <a:gd name="T5" fmla="*/ 182 h 62"/>
                  <a:gd name="T6" fmla="*/ 12 w 102"/>
                  <a:gd name="T7" fmla="*/ 155 h 62"/>
                  <a:gd name="T8" fmla="*/ 12 w 102"/>
                  <a:gd name="T9" fmla="*/ 115 h 62"/>
                  <a:gd name="T10" fmla="*/ 12 w 102"/>
                  <a:gd name="T11" fmla="*/ 0 h 62"/>
                  <a:gd name="T12" fmla="*/ 12 w 102"/>
                  <a:gd name="T13" fmla="*/ 0 h 62"/>
                  <a:gd name="T14" fmla="*/ 12 w 102"/>
                  <a:gd name="T15" fmla="*/ 115 h 62"/>
                  <a:gd name="T16" fmla="*/ 0 w 102"/>
                  <a:gd name="T17" fmla="*/ 115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2" h="62">
                    <a:moveTo>
                      <a:pt x="0" y="33"/>
                    </a:moveTo>
                    <a:lnTo>
                      <a:pt x="0" y="42"/>
                    </a:lnTo>
                    <a:lnTo>
                      <a:pt x="51" y="62"/>
                    </a:lnTo>
                    <a:lnTo>
                      <a:pt x="102" y="53"/>
                    </a:lnTo>
                    <a:lnTo>
                      <a:pt x="84" y="33"/>
                    </a:lnTo>
                    <a:lnTo>
                      <a:pt x="42" y="0"/>
                    </a:lnTo>
                    <a:lnTo>
                      <a:pt x="22" y="0"/>
                    </a:lnTo>
                    <a:lnTo>
                      <a:pt x="51" y="33"/>
                    </a:lnTo>
                    <a:lnTo>
                      <a:pt x="0" y="33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5" name="Freeform 18"/>
              <p:cNvSpPr>
                <a:spLocks/>
              </p:cNvSpPr>
              <p:nvPr/>
            </p:nvSpPr>
            <p:spPr bwMode="auto">
              <a:xfrm>
                <a:off x="1896" y="3955"/>
                <a:ext cx="43" cy="11"/>
              </a:xfrm>
              <a:custGeom>
                <a:avLst/>
                <a:gdLst>
                  <a:gd name="T0" fmla="*/ 0 w 20"/>
                  <a:gd name="T1" fmla="*/ 11 h 11"/>
                  <a:gd name="T2" fmla="*/ 2147483647 w 20"/>
                  <a:gd name="T3" fmla="*/ 11 h 11"/>
                  <a:gd name="T4" fmla="*/ 0 w 20"/>
                  <a:gd name="T5" fmla="*/ 0 h 11"/>
                  <a:gd name="T6" fmla="*/ 0 w 20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1">
                    <a:moveTo>
                      <a:pt x="0" y="11"/>
                    </a:moveTo>
                    <a:lnTo>
                      <a:pt x="20" y="11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6" name="Freeform 19"/>
              <p:cNvSpPr>
                <a:spLocks/>
              </p:cNvSpPr>
              <p:nvPr/>
            </p:nvSpPr>
            <p:spPr bwMode="auto">
              <a:xfrm>
                <a:off x="1896" y="3955"/>
                <a:ext cx="43" cy="11"/>
              </a:xfrm>
              <a:custGeom>
                <a:avLst/>
                <a:gdLst>
                  <a:gd name="T0" fmla="*/ 0 w 20"/>
                  <a:gd name="T1" fmla="*/ 11 h 11"/>
                  <a:gd name="T2" fmla="*/ 2147483647 w 20"/>
                  <a:gd name="T3" fmla="*/ 11 h 11"/>
                  <a:gd name="T4" fmla="*/ 0 w 20"/>
                  <a:gd name="T5" fmla="*/ 0 h 11"/>
                  <a:gd name="T6" fmla="*/ 0 w 20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1">
                    <a:moveTo>
                      <a:pt x="0" y="11"/>
                    </a:moveTo>
                    <a:lnTo>
                      <a:pt x="20" y="11"/>
                    </a:lnTo>
                    <a:lnTo>
                      <a:pt x="0" y="0"/>
                    </a:lnTo>
                    <a:lnTo>
                      <a:pt x="0" y="1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7" name="Freeform 20"/>
              <p:cNvSpPr>
                <a:spLocks/>
              </p:cNvSpPr>
              <p:nvPr/>
            </p:nvSpPr>
            <p:spPr bwMode="auto">
              <a:xfrm>
                <a:off x="1846" y="3932"/>
                <a:ext cx="43" cy="23"/>
              </a:xfrm>
              <a:custGeom>
                <a:avLst/>
                <a:gdLst>
                  <a:gd name="T0" fmla="*/ 0 w 42"/>
                  <a:gd name="T1" fmla="*/ 495 h 22"/>
                  <a:gd name="T2" fmla="*/ 9 w 42"/>
                  <a:gd name="T3" fmla="*/ 495 h 22"/>
                  <a:gd name="T4" fmla="*/ 211 w 42"/>
                  <a:gd name="T5" fmla="*/ 0 h 22"/>
                  <a:gd name="T6" fmla="*/ 132 w 42"/>
                  <a:gd name="T7" fmla="*/ 0 h 22"/>
                  <a:gd name="T8" fmla="*/ 0 w 42"/>
                  <a:gd name="T9" fmla="*/ 495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22">
                    <a:moveTo>
                      <a:pt x="0" y="22"/>
                    </a:moveTo>
                    <a:lnTo>
                      <a:pt x="9" y="22"/>
                    </a:lnTo>
                    <a:lnTo>
                      <a:pt x="42" y="0"/>
                    </a:lnTo>
                    <a:lnTo>
                      <a:pt x="22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8" name="Freeform 21"/>
              <p:cNvSpPr>
                <a:spLocks/>
              </p:cNvSpPr>
              <p:nvPr/>
            </p:nvSpPr>
            <p:spPr bwMode="auto">
              <a:xfrm>
                <a:off x="1846" y="3932"/>
                <a:ext cx="43" cy="23"/>
              </a:xfrm>
              <a:custGeom>
                <a:avLst/>
                <a:gdLst>
                  <a:gd name="T0" fmla="*/ 0 w 42"/>
                  <a:gd name="T1" fmla="*/ 495 h 22"/>
                  <a:gd name="T2" fmla="*/ 9 w 42"/>
                  <a:gd name="T3" fmla="*/ 495 h 22"/>
                  <a:gd name="T4" fmla="*/ 211 w 42"/>
                  <a:gd name="T5" fmla="*/ 0 h 22"/>
                  <a:gd name="T6" fmla="*/ 132 w 42"/>
                  <a:gd name="T7" fmla="*/ 0 h 22"/>
                  <a:gd name="T8" fmla="*/ 0 w 42"/>
                  <a:gd name="T9" fmla="*/ 495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22">
                    <a:moveTo>
                      <a:pt x="0" y="22"/>
                    </a:moveTo>
                    <a:lnTo>
                      <a:pt x="9" y="22"/>
                    </a:lnTo>
                    <a:lnTo>
                      <a:pt x="42" y="0"/>
                    </a:lnTo>
                    <a:lnTo>
                      <a:pt x="22" y="0"/>
                    </a:lnTo>
                    <a:lnTo>
                      <a:pt x="0" y="22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29" name="Group 22"/>
              <p:cNvGrpSpPr>
                <a:grpSpLocks/>
              </p:cNvGrpSpPr>
              <p:nvPr/>
            </p:nvGrpSpPr>
            <p:grpSpPr bwMode="auto">
              <a:xfrm>
                <a:off x="5" y="1202"/>
                <a:ext cx="5693" cy="2464"/>
                <a:chOff x="243" y="989"/>
                <a:chExt cx="5899" cy="2422"/>
              </a:xfrm>
            </p:grpSpPr>
            <p:sp>
              <p:nvSpPr>
                <p:cNvPr id="4539" name="Freeform 23"/>
                <p:cNvSpPr>
                  <a:spLocks/>
                </p:cNvSpPr>
                <p:nvPr/>
              </p:nvSpPr>
              <p:spPr bwMode="auto">
                <a:xfrm>
                  <a:off x="1917" y="1062"/>
                  <a:ext cx="51" cy="9"/>
                </a:xfrm>
                <a:custGeom>
                  <a:avLst/>
                  <a:gdLst>
                    <a:gd name="T0" fmla="*/ 0 w 51"/>
                    <a:gd name="T1" fmla="*/ 9 h 9"/>
                    <a:gd name="T2" fmla="*/ 42 w 51"/>
                    <a:gd name="T3" fmla="*/ 9 h 9"/>
                    <a:gd name="T4" fmla="*/ 51 w 51"/>
                    <a:gd name="T5" fmla="*/ 0 h 9"/>
                    <a:gd name="T6" fmla="*/ 0 w 51"/>
                    <a:gd name="T7" fmla="*/ 9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1" h="9">
                      <a:moveTo>
                        <a:pt x="0" y="9"/>
                      </a:moveTo>
                      <a:lnTo>
                        <a:pt x="42" y="9"/>
                      </a:lnTo>
                      <a:lnTo>
                        <a:pt x="51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0" name="Freeform 24"/>
                <p:cNvSpPr>
                  <a:spLocks/>
                </p:cNvSpPr>
                <p:nvPr/>
              </p:nvSpPr>
              <p:spPr bwMode="auto">
                <a:xfrm>
                  <a:off x="1917" y="1062"/>
                  <a:ext cx="51" cy="9"/>
                </a:xfrm>
                <a:custGeom>
                  <a:avLst/>
                  <a:gdLst>
                    <a:gd name="T0" fmla="*/ 0 w 51"/>
                    <a:gd name="T1" fmla="*/ 9 h 9"/>
                    <a:gd name="T2" fmla="*/ 42 w 51"/>
                    <a:gd name="T3" fmla="*/ 9 h 9"/>
                    <a:gd name="T4" fmla="*/ 51 w 51"/>
                    <a:gd name="T5" fmla="*/ 0 h 9"/>
                    <a:gd name="T6" fmla="*/ 0 w 51"/>
                    <a:gd name="T7" fmla="*/ 9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1" h="9">
                      <a:moveTo>
                        <a:pt x="0" y="9"/>
                      </a:moveTo>
                      <a:lnTo>
                        <a:pt x="42" y="9"/>
                      </a:lnTo>
                      <a:lnTo>
                        <a:pt x="51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1" name="Freeform 25"/>
                <p:cNvSpPr>
                  <a:spLocks/>
                </p:cNvSpPr>
                <p:nvPr/>
              </p:nvSpPr>
              <p:spPr bwMode="auto">
                <a:xfrm>
                  <a:off x="1804" y="1082"/>
                  <a:ext cx="84" cy="22"/>
                </a:xfrm>
                <a:custGeom>
                  <a:avLst/>
                  <a:gdLst>
                    <a:gd name="T0" fmla="*/ 0 w 84"/>
                    <a:gd name="T1" fmla="*/ 0 h 22"/>
                    <a:gd name="T2" fmla="*/ 0 w 84"/>
                    <a:gd name="T3" fmla="*/ 22 h 22"/>
                    <a:gd name="T4" fmla="*/ 20 w 84"/>
                    <a:gd name="T5" fmla="*/ 22 h 22"/>
                    <a:gd name="T6" fmla="*/ 51 w 84"/>
                    <a:gd name="T7" fmla="*/ 22 h 22"/>
                    <a:gd name="T8" fmla="*/ 84 w 84"/>
                    <a:gd name="T9" fmla="*/ 0 h 22"/>
                    <a:gd name="T10" fmla="*/ 51 w 84"/>
                    <a:gd name="T11" fmla="*/ 0 h 22"/>
                    <a:gd name="T12" fmla="*/ 33 w 84"/>
                    <a:gd name="T13" fmla="*/ 9 h 22"/>
                    <a:gd name="T14" fmla="*/ 20 w 84"/>
                    <a:gd name="T15" fmla="*/ 0 h 22"/>
                    <a:gd name="T16" fmla="*/ 0 w 84"/>
                    <a:gd name="T17" fmla="*/ 0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20" y="22"/>
                      </a:lnTo>
                      <a:lnTo>
                        <a:pt x="51" y="22"/>
                      </a:lnTo>
                      <a:lnTo>
                        <a:pt x="84" y="0"/>
                      </a:lnTo>
                      <a:lnTo>
                        <a:pt x="51" y="0"/>
                      </a:lnTo>
                      <a:lnTo>
                        <a:pt x="33" y="9"/>
                      </a:lnTo>
                      <a:lnTo>
                        <a:pt x="2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2" name="Freeform 26"/>
                <p:cNvSpPr>
                  <a:spLocks/>
                </p:cNvSpPr>
                <p:nvPr/>
              </p:nvSpPr>
              <p:spPr bwMode="auto">
                <a:xfrm>
                  <a:off x="1804" y="1082"/>
                  <a:ext cx="84" cy="22"/>
                </a:xfrm>
                <a:custGeom>
                  <a:avLst/>
                  <a:gdLst>
                    <a:gd name="T0" fmla="*/ 0 w 84"/>
                    <a:gd name="T1" fmla="*/ 0 h 22"/>
                    <a:gd name="T2" fmla="*/ 0 w 84"/>
                    <a:gd name="T3" fmla="*/ 22 h 22"/>
                    <a:gd name="T4" fmla="*/ 20 w 84"/>
                    <a:gd name="T5" fmla="*/ 22 h 22"/>
                    <a:gd name="T6" fmla="*/ 51 w 84"/>
                    <a:gd name="T7" fmla="*/ 22 h 22"/>
                    <a:gd name="T8" fmla="*/ 84 w 84"/>
                    <a:gd name="T9" fmla="*/ 0 h 22"/>
                    <a:gd name="T10" fmla="*/ 51 w 84"/>
                    <a:gd name="T11" fmla="*/ 0 h 22"/>
                    <a:gd name="T12" fmla="*/ 33 w 84"/>
                    <a:gd name="T13" fmla="*/ 9 h 22"/>
                    <a:gd name="T14" fmla="*/ 20 w 84"/>
                    <a:gd name="T15" fmla="*/ 0 h 22"/>
                    <a:gd name="T16" fmla="*/ 0 w 84"/>
                    <a:gd name="T17" fmla="*/ 0 h 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20" y="22"/>
                      </a:lnTo>
                      <a:lnTo>
                        <a:pt x="51" y="22"/>
                      </a:lnTo>
                      <a:lnTo>
                        <a:pt x="84" y="0"/>
                      </a:lnTo>
                      <a:lnTo>
                        <a:pt x="51" y="0"/>
                      </a:lnTo>
                      <a:lnTo>
                        <a:pt x="33" y="9"/>
                      </a:lnTo>
                      <a:lnTo>
                        <a:pt x="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3" name="Freeform 27"/>
                <p:cNvSpPr>
                  <a:spLocks/>
                </p:cNvSpPr>
                <p:nvPr/>
              </p:nvSpPr>
              <p:spPr bwMode="auto">
                <a:xfrm>
                  <a:off x="1766" y="1120"/>
                  <a:ext cx="80" cy="42"/>
                </a:xfrm>
                <a:custGeom>
                  <a:avLst/>
                  <a:gdLst>
                    <a:gd name="T0" fmla="*/ 0 w 80"/>
                    <a:gd name="T1" fmla="*/ 22 h 42"/>
                    <a:gd name="T2" fmla="*/ 0 w 80"/>
                    <a:gd name="T3" fmla="*/ 35 h 42"/>
                    <a:gd name="T4" fmla="*/ 7 w 80"/>
                    <a:gd name="T5" fmla="*/ 35 h 42"/>
                    <a:gd name="T6" fmla="*/ 16 w 80"/>
                    <a:gd name="T7" fmla="*/ 42 h 42"/>
                    <a:gd name="T8" fmla="*/ 58 w 80"/>
                    <a:gd name="T9" fmla="*/ 35 h 42"/>
                    <a:gd name="T10" fmla="*/ 71 w 80"/>
                    <a:gd name="T11" fmla="*/ 13 h 42"/>
                    <a:gd name="T12" fmla="*/ 80 w 80"/>
                    <a:gd name="T13" fmla="*/ 0 h 42"/>
                    <a:gd name="T14" fmla="*/ 29 w 80"/>
                    <a:gd name="T15" fmla="*/ 0 h 42"/>
                    <a:gd name="T16" fmla="*/ 29 w 80"/>
                    <a:gd name="T17" fmla="*/ 13 h 42"/>
                    <a:gd name="T18" fmla="*/ 0 w 80"/>
                    <a:gd name="T19" fmla="*/ 22 h 4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42">
                      <a:moveTo>
                        <a:pt x="0" y="22"/>
                      </a:moveTo>
                      <a:lnTo>
                        <a:pt x="0" y="35"/>
                      </a:lnTo>
                      <a:lnTo>
                        <a:pt x="7" y="35"/>
                      </a:lnTo>
                      <a:lnTo>
                        <a:pt x="16" y="42"/>
                      </a:lnTo>
                      <a:lnTo>
                        <a:pt x="58" y="35"/>
                      </a:lnTo>
                      <a:lnTo>
                        <a:pt x="71" y="13"/>
                      </a:lnTo>
                      <a:lnTo>
                        <a:pt x="80" y="0"/>
                      </a:lnTo>
                      <a:lnTo>
                        <a:pt x="29" y="0"/>
                      </a:lnTo>
                      <a:lnTo>
                        <a:pt x="29" y="13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4" name="Freeform 28"/>
                <p:cNvSpPr>
                  <a:spLocks/>
                </p:cNvSpPr>
                <p:nvPr/>
              </p:nvSpPr>
              <p:spPr bwMode="auto">
                <a:xfrm>
                  <a:off x="1766" y="1120"/>
                  <a:ext cx="80" cy="42"/>
                </a:xfrm>
                <a:custGeom>
                  <a:avLst/>
                  <a:gdLst>
                    <a:gd name="T0" fmla="*/ 0 w 80"/>
                    <a:gd name="T1" fmla="*/ 22 h 42"/>
                    <a:gd name="T2" fmla="*/ 0 w 80"/>
                    <a:gd name="T3" fmla="*/ 35 h 42"/>
                    <a:gd name="T4" fmla="*/ 7 w 80"/>
                    <a:gd name="T5" fmla="*/ 35 h 42"/>
                    <a:gd name="T6" fmla="*/ 16 w 80"/>
                    <a:gd name="T7" fmla="*/ 42 h 42"/>
                    <a:gd name="T8" fmla="*/ 58 w 80"/>
                    <a:gd name="T9" fmla="*/ 35 h 42"/>
                    <a:gd name="T10" fmla="*/ 71 w 80"/>
                    <a:gd name="T11" fmla="*/ 13 h 42"/>
                    <a:gd name="T12" fmla="*/ 80 w 80"/>
                    <a:gd name="T13" fmla="*/ 0 h 42"/>
                    <a:gd name="T14" fmla="*/ 29 w 80"/>
                    <a:gd name="T15" fmla="*/ 0 h 42"/>
                    <a:gd name="T16" fmla="*/ 29 w 80"/>
                    <a:gd name="T17" fmla="*/ 13 h 42"/>
                    <a:gd name="T18" fmla="*/ 0 w 80"/>
                    <a:gd name="T19" fmla="*/ 22 h 4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42">
                      <a:moveTo>
                        <a:pt x="0" y="22"/>
                      </a:moveTo>
                      <a:lnTo>
                        <a:pt x="0" y="35"/>
                      </a:lnTo>
                      <a:lnTo>
                        <a:pt x="7" y="35"/>
                      </a:lnTo>
                      <a:lnTo>
                        <a:pt x="16" y="42"/>
                      </a:lnTo>
                      <a:lnTo>
                        <a:pt x="58" y="35"/>
                      </a:lnTo>
                      <a:lnTo>
                        <a:pt x="71" y="13"/>
                      </a:lnTo>
                      <a:lnTo>
                        <a:pt x="80" y="0"/>
                      </a:lnTo>
                      <a:lnTo>
                        <a:pt x="29" y="0"/>
                      </a:lnTo>
                      <a:lnTo>
                        <a:pt x="29" y="13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5" name="Freeform 29"/>
                <p:cNvSpPr>
                  <a:spLocks/>
                </p:cNvSpPr>
                <p:nvPr/>
              </p:nvSpPr>
              <p:spPr bwMode="auto">
                <a:xfrm>
                  <a:off x="1622" y="1091"/>
                  <a:ext cx="29" cy="13"/>
                </a:xfrm>
                <a:custGeom>
                  <a:avLst/>
                  <a:gdLst>
                    <a:gd name="T0" fmla="*/ 0 w 29"/>
                    <a:gd name="T1" fmla="*/ 13 h 13"/>
                    <a:gd name="T2" fmla="*/ 9 w 29"/>
                    <a:gd name="T3" fmla="*/ 13 h 13"/>
                    <a:gd name="T4" fmla="*/ 29 w 29"/>
                    <a:gd name="T5" fmla="*/ 0 h 13"/>
                    <a:gd name="T6" fmla="*/ 0 w 29"/>
                    <a:gd name="T7" fmla="*/ 13 h 1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9" h="13">
                      <a:moveTo>
                        <a:pt x="0" y="13"/>
                      </a:moveTo>
                      <a:lnTo>
                        <a:pt x="9" y="13"/>
                      </a:lnTo>
                      <a:lnTo>
                        <a:pt x="29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6" name="Freeform 30"/>
                <p:cNvSpPr>
                  <a:spLocks/>
                </p:cNvSpPr>
                <p:nvPr/>
              </p:nvSpPr>
              <p:spPr bwMode="auto">
                <a:xfrm>
                  <a:off x="1622" y="1091"/>
                  <a:ext cx="29" cy="13"/>
                </a:xfrm>
                <a:custGeom>
                  <a:avLst/>
                  <a:gdLst>
                    <a:gd name="T0" fmla="*/ 0 w 29"/>
                    <a:gd name="T1" fmla="*/ 13 h 13"/>
                    <a:gd name="T2" fmla="*/ 9 w 29"/>
                    <a:gd name="T3" fmla="*/ 13 h 13"/>
                    <a:gd name="T4" fmla="*/ 29 w 29"/>
                    <a:gd name="T5" fmla="*/ 0 h 13"/>
                    <a:gd name="T6" fmla="*/ 0 w 29"/>
                    <a:gd name="T7" fmla="*/ 13 h 1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9" h="13">
                      <a:moveTo>
                        <a:pt x="0" y="13"/>
                      </a:moveTo>
                      <a:lnTo>
                        <a:pt x="9" y="13"/>
                      </a:lnTo>
                      <a:lnTo>
                        <a:pt x="29" y="0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7" name="Freeform 31"/>
                <p:cNvSpPr>
                  <a:spLocks/>
                </p:cNvSpPr>
                <p:nvPr/>
              </p:nvSpPr>
              <p:spPr bwMode="auto">
                <a:xfrm>
                  <a:off x="1589" y="1071"/>
                  <a:ext cx="113" cy="20"/>
                </a:xfrm>
                <a:custGeom>
                  <a:avLst/>
                  <a:gdLst>
                    <a:gd name="T0" fmla="*/ 0 w 113"/>
                    <a:gd name="T1" fmla="*/ 20 h 20"/>
                    <a:gd name="T2" fmla="*/ 33 w 113"/>
                    <a:gd name="T3" fmla="*/ 20 h 20"/>
                    <a:gd name="T4" fmla="*/ 62 w 113"/>
                    <a:gd name="T5" fmla="*/ 11 h 20"/>
                    <a:gd name="T6" fmla="*/ 71 w 113"/>
                    <a:gd name="T7" fmla="*/ 20 h 20"/>
                    <a:gd name="T8" fmla="*/ 113 w 113"/>
                    <a:gd name="T9" fmla="*/ 0 h 20"/>
                    <a:gd name="T10" fmla="*/ 71 w 113"/>
                    <a:gd name="T11" fmla="*/ 0 h 20"/>
                    <a:gd name="T12" fmla="*/ 0 w 113"/>
                    <a:gd name="T13" fmla="*/ 20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13" h="20">
                      <a:moveTo>
                        <a:pt x="0" y="20"/>
                      </a:moveTo>
                      <a:lnTo>
                        <a:pt x="33" y="20"/>
                      </a:lnTo>
                      <a:lnTo>
                        <a:pt x="62" y="11"/>
                      </a:lnTo>
                      <a:lnTo>
                        <a:pt x="71" y="20"/>
                      </a:lnTo>
                      <a:lnTo>
                        <a:pt x="113" y="0"/>
                      </a:lnTo>
                      <a:lnTo>
                        <a:pt x="71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8" name="Freeform 32"/>
                <p:cNvSpPr>
                  <a:spLocks/>
                </p:cNvSpPr>
                <p:nvPr/>
              </p:nvSpPr>
              <p:spPr bwMode="auto">
                <a:xfrm>
                  <a:off x="1589" y="1071"/>
                  <a:ext cx="113" cy="20"/>
                </a:xfrm>
                <a:custGeom>
                  <a:avLst/>
                  <a:gdLst>
                    <a:gd name="T0" fmla="*/ 0 w 113"/>
                    <a:gd name="T1" fmla="*/ 20 h 20"/>
                    <a:gd name="T2" fmla="*/ 33 w 113"/>
                    <a:gd name="T3" fmla="*/ 20 h 20"/>
                    <a:gd name="T4" fmla="*/ 62 w 113"/>
                    <a:gd name="T5" fmla="*/ 11 h 20"/>
                    <a:gd name="T6" fmla="*/ 71 w 113"/>
                    <a:gd name="T7" fmla="*/ 20 h 20"/>
                    <a:gd name="T8" fmla="*/ 113 w 113"/>
                    <a:gd name="T9" fmla="*/ 0 h 20"/>
                    <a:gd name="T10" fmla="*/ 71 w 113"/>
                    <a:gd name="T11" fmla="*/ 0 h 20"/>
                    <a:gd name="T12" fmla="*/ 0 w 113"/>
                    <a:gd name="T13" fmla="*/ 20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13" h="20">
                      <a:moveTo>
                        <a:pt x="0" y="20"/>
                      </a:moveTo>
                      <a:lnTo>
                        <a:pt x="33" y="20"/>
                      </a:lnTo>
                      <a:lnTo>
                        <a:pt x="62" y="11"/>
                      </a:lnTo>
                      <a:lnTo>
                        <a:pt x="71" y="20"/>
                      </a:lnTo>
                      <a:lnTo>
                        <a:pt x="113" y="0"/>
                      </a:lnTo>
                      <a:lnTo>
                        <a:pt x="71" y="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9" name="Freeform 33"/>
                <p:cNvSpPr>
                  <a:spLocks/>
                </p:cNvSpPr>
                <p:nvPr/>
              </p:nvSpPr>
              <p:spPr bwMode="auto">
                <a:xfrm>
                  <a:off x="1631" y="1082"/>
                  <a:ext cx="151" cy="31"/>
                </a:xfrm>
                <a:custGeom>
                  <a:avLst/>
                  <a:gdLst>
                    <a:gd name="T0" fmla="*/ 0 w 151"/>
                    <a:gd name="T1" fmla="*/ 22 h 31"/>
                    <a:gd name="T2" fmla="*/ 29 w 151"/>
                    <a:gd name="T3" fmla="*/ 22 h 31"/>
                    <a:gd name="T4" fmla="*/ 42 w 151"/>
                    <a:gd name="T5" fmla="*/ 22 h 31"/>
                    <a:gd name="T6" fmla="*/ 51 w 151"/>
                    <a:gd name="T7" fmla="*/ 31 h 31"/>
                    <a:gd name="T8" fmla="*/ 135 w 151"/>
                    <a:gd name="T9" fmla="*/ 22 h 31"/>
                    <a:gd name="T10" fmla="*/ 151 w 151"/>
                    <a:gd name="T11" fmla="*/ 9 h 31"/>
                    <a:gd name="T12" fmla="*/ 135 w 151"/>
                    <a:gd name="T13" fmla="*/ 9 h 31"/>
                    <a:gd name="T14" fmla="*/ 135 w 151"/>
                    <a:gd name="T15" fmla="*/ 0 h 31"/>
                    <a:gd name="T16" fmla="*/ 100 w 151"/>
                    <a:gd name="T17" fmla="*/ 9 h 31"/>
                    <a:gd name="T18" fmla="*/ 113 w 151"/>
                    <a:gd name="T19" fmla="*/ 9 h 31"/>
                    <a:gd name="T20" fmla="*/ 100 w 151"/>
                    <a:gd name="T21" fmla="*/ 9 h 31"/>
                    <a:gd name="T22" fmla="*/ 100 w 151"/>
                    <a:gd name="T23" fmla="*/ 22 h 31"/>
                    <a:gd name="T24" fmla="*/ 84 w 151"/>
                    <a:gd name="T25" fmla="*/ 22 h 31"/>
                    <a:gd name="T26" fmla="*/ 84 w 151"/>
                    <a:gd name="T27" fmla="*/ 9 h 31"/>
                    <a:gd name="T28" fmla="*/ 51 w 151"/>
                    <a:gd name="T29" fmla="*/ 0 h 31"/>
                    <a:gd name="T30" fmla="*/ 0 w 151"/>
                    <a:gd name="T31" fmla="*/ 22 h 3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51" h="31">
                      <a:moveTo>
                        <a:pt x="0" y="22"/>
                      </a:moveTo>
                      <a:lnTo>
                        <a:pt x="29" y="22"/>
                      </a:lnTo>
                      <a:lnTo>
                        <a:pt x="42" y="22"/>
                      </a:lnTo>
                      <a:lnTo>
                        <a:pt x="51" y="31"/>
                      </a:lnTo>
                      <a:lnTo>
                        <a:pt x="135" y="22"/>
                      </a:lnTo>
                      <a:lnTo>
                        <a:pt x="151" y="9"/>
                      </a:lnTo>
                      <a:lnTo>
                        <a:pt x="135" y="9"/>
                      </a:lnTo>
                      <a:lnTo>
                        <a:pt x="135" y="0"/>
                      </a:lnTo>
                      <a:lnTo>
                        <a:pt x="100" y="9"/>
                      </a:lnTo>
                      <a:lnTo>
                        <a:pt x="113" y="9"/>
                      </a:lnTo>
                      <a:lnTo>
                        <a:pt x="100" y="9"/>
                      </a:lnTo>
                      <a:lnTo>
                        <a:pt x="100" y="22"/>
                      </a:lnTo>
                      <a:lnTo>
                        <a:pt x="84" y="22"/>
                      </a:lnTo>
                      <a:lnTo>
                        <a:pt x="84" y="9"/>
                      </a:lnTo>
                      <a:lnTo>
                        <a:pt x="51" y="0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0" name="Freeform 34"/>
                <p:cNvSpPr>
                  <a:spLocks/>
                </p:cNvSpPr>
                <p:nvPr/>
              </p:nvSpPr>
              <p:spPr bwMode="auto">
                <a:xfrm>
                  <a:off x="1631" y="1082"/>
                  <a:ext cx="151" cy="31"/>
                </a:xfrm>
                <a:custGeom>
                  <a:avLst/>
                  <a:gdLst>
                    <a:gd name="T0" fmla="*/ 0 w 151"/>
                    <a:gd name="T1" fmla="*/ 22 h 31"/>
                    <a:gd name="T2" fmla="*/ 29 w 151"/>
                    <a:gd name="T3" fmla="*/ 22 h 31"/>
                    <a:gd name="T4" fmla="*/ 42 w 151"/>
                    <a:gd name="T5" fmla="*/ 22 h 31"/>
                    <a:gd name="T6" fmla="*/ 51 w 151"/>
                    <a:gd name="T7" fmla="*/ 31 h 31"/>
                    <a:gd name="T8" fmla="*/ 135 w 151"/>
                    <a:gd name="T9" fmla="*/ 22 h 31"/>
                    <a:gd name="T10" fmla="*/ 151 w 151"/>
                    <a:gd name="T11" fmla="*/ 9 h 31"/>
                    <a:gd name="T12" fmla="*/ 135 w 151"/>
                    <a:gd name="T13" fmla="*/ 9 h 31"/>
                    <a:gd name="T14" fmla="*/ 135 w 151"/>
                    <a:gd name="T15" fmla="*/ 0 h 31"/>
                    <a:gd name="T16" fmla="*/ 100 w 151"/>
                    <a:gd name="T17" fmla="*/ 9 h 31"/>
                    <a:gd name="T18" fmla="*/ 113 w 151"/>
                    <a:gd name="T19" fmla="*/ 9 h 31"/>
                    <a:gd name="T20" fmla="*/ 100 w 151"/>
                    <a:gd name="T21" fmla="*/ 9 h 31"/>
                    <a:gd name="T22" fmla="*/ 100 w 151"/>
                    <a:gd name="T23" fmla="*/ 22 h 31"/>
                    <a:gd name="T24" fmla="*/ 84 w 151"/>
                    <a:gd name="T25" fmla="*/ 22 h 31"/>
                    <a:gd name="T26" fmla="*/ 84 w 151"/>
                    <a:gd name="T27" fmla="*/ 9 h 31"/>
                    <a:gd name="T28" fmla="*/ 51 w 151"/>
                    <a:gd name="T29" fmla="*/ 0 h 31"/>
                    <a:gd name="T30" fmla="*/ 0 w 151"/>
                    <a:gd name="T31" fmla="*/ 22 h 3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51" h="31">
                      <a:moveTo>
                        <a:pt x="0" y="22"/>
                      </a:moveTo>
                      <a:lnTo>
                        <a:pt x="29" y="22"/>
                      </a:lnTo>
                      <a:lnTo>
                        <a:pt x="42" y="22"/>
                      </a:lnTo>
                      <a:lnTo>
                        <a:pt x="51" y="31"/>
                      </a:lnTo>
                      <a:lnTo>
                        <a:pt x="135" y="22"/>
                      </a:lnTo>
                      <a:lnTo>
                        <a:pt x="151" y="9"/>
                      </a:lnTo>
                      <a:lnTo>
                        <a:pt x="135" y="9"/>
                      </a:lnTo>
                      <a:lnTo>
                        <a:pt x="135" y="0"/>
                      </a:lnTo>
                      <a:lnTo>
                        <a:pt x="100" y="9"/>
                      </a:lnTo>
                      <a:lnTo>
                        <a:pt x="113" y="9"/>
                      </a:lnTo>
                      <a:lnTo>
                        <a:pt x="100" y="9"/>
                      </a:lnTo>
                      <a:lnTo>
                        <a:pt x="100" y="22"/>
                      </a:lnTo>
                      <a:lnTo>
                        <a:pt x="84" y="22"/>
                      </a:lnTo>
                      <a:lnTo>
                        <a:pt x="84" y="9"/>
                      </a:lnTo>
                      <a:lnTo>
                        <a:pt x="51" y="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1" name="Freeform 35"/>
                <p:cNvSpPr>
                  <a:spLocks/>
                </p:cNvSpPr>
                <p:nvPr/>
              </p:nvSpPr>
              <p:spPr bwMode="auto">
                <a:xfrm>
                  <a:off x="1538" y="1120"/>
                  <a:ext cx="215" cy="84"/>
                </a:xfrm>
                <a:custGeom>
                  <a:avLst/>
                  <a:gdLst>
                    <a:gd name="T0" fmla="*/ 11 w 215"/>
                    <a:gd name="T1" fmla="*/ 42 h 84"/>
                    <a:gd name="T2" fmla="*/ 11 w 215"/>
                    <a:gd name="T3" fmla="*/ 55 h 84"/>
                    <a:gd name="T4" fmla="*/ 62 w 215"/>
                    <a:gd name="T5" fmla="*/ 55 h 84"/>
                    <a:gd name="T6" fmla="*/ 11 w 215"/>
                    <a:gd name="T7" fmla="*/ 64 h 84"/>
                    <a:gd name="T8" fmla="*/ 0 w 215"/>
                    <a:gd name="T9" fmla="*/ 73 h 84"/>
                    <a:gd name="T10" fmla="*/ 29 w 215"/>
                    <a:gd name="T11" fmla="*/ 73 h 84"/>
                    <a:gd name="T12" fmla="*/ 20 w 215"/>
                    <a:gd name="T13" fmla="*/ 84 h 84"/>
                    <a:gd name="T14" fmla="*/ 122 w 215"/>
                    <a:gd name="T15" fmla="*/ 73 h 84"/>
                    <a:gd name="T16" fmla="*/ 144 w 215"/>
                    <a:gd name="T17" fmla="*/ 84 h 84"/>
                    <a:gd name="T18" fmla="*/ 164 w 215"/>
                    <a:gd name="T19" fmla="*/ 84 h 84"/>
                    <a:gd name="T20" fmla="*/ 206 w 215"/>
                    <a:gd name="T21" fmla="*/ 64 h 84"/>
                    <a:gd name="T22" fmla="*/ 177 w 215"/>
                    <a:gd name="T23" fmla="*/ 55 h 84"/>
                    <a:gd name="T24" fmla="*/ 177 w 215"/>
                    <a:gd name="T25" fmla="*/ 42 h 84"/>
                    <a:gd name="T26" fmla="*/ 186 w 215"/>
                    <a:gd name="T27" fmla="*/ 42 h 84"/>
                    <a:gd name="T28" fmla="*/ 186 w 215"/>
                    <a:gd name="T29" fmla="*/ 22 h 84"/>
                    <a:gd name="T30" fmla="*/ 215 w 215"/>
                    <a:gd name="T31" fmla="*/ 13 h 84"/>
                    <a:gd name="T32" fmla="*/ 193 w 215"/>
                    <a:gd name="T33" fmla="*/ 0 h 84"/>
                    <a:gd name="T34" fmla="*/ 164 w 215"/>
                    <a:gd name="T35" fmla="*/ 22 h 84"/>
                    <a:gd name="T36" fmla="*/ 122 w 215"/>
                    <a:gd name="T37" fmla="*/ 13 h 84"/>
                    <a:gd name="T38" fmla="*/ 104 w 215"/>
                    <a:gd name="T39" fmla="*/ 22 h 84"/>
                    <a:gd name="T40" fmla="*/ 104 w 215"/>
                    <a:gd name="T41" fmla="*/ 13 h 84"/>
                    <a:gd name="T42" fmla="*/ 93 w 215"/>
                    <a:gd name="T43" fmla="*/ 13 h 84"/>
                    <a:gd name="T44" fmla="*/ 42 w 215"/>
                    <a:gd name="T45" fmla="*/ 22 h 84"/>
                    <a:gd name="T46" fmla="*/ 11 w 215"/>
                    <a:gd name="T47" fmla="*/ 42 h 8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15" h="84">
                      <a:moveTo>
                        <a:pt x="11" y="42"/>
                      </a:moveTo>
                      <a:lnTo>
                        <a:pt x="11" y="55"/>
                      </a:lnTo>
                      <a:lnTo>
                        <a:pt x="62" y="55"/>
                      </a:lnTo>
                      <a:lnTo>
                        <a:pt x="11" y="64"/>
                      </a:lnTo>
                      <a:lnTo>
                        <a:pt x="0" y="73"/>
                      </a:lnTo>
                      <a:lnTo>
                        <a:pt x="29" y="73"/>
                      </a:lnTo>
                      <a:lnTo>
                        <a:pt x="20" y="84"/>
                      </a:lnTo>
                      <a:lnTo>
                        <a:pt x="122" y="73"/>
                      </a:lnTo>
                      <a:lnTo>
                        <a:pt x="144" y="84"/>
                      </a:lnTo>
                      <a:lnTo>
                        <a:pt x="164" y="84"/>
                      </a:lnTo>
                      <a:lnTo>
                        <a:pt x="206" y="64"/>
                      </a:lnTo>
                      <a:lnTo>
                        <a:pt x="177" y="55"/>
                      </a:lnTo>
                      <a:lnTo>
                        <a:pt x="177" y="42"/>
                      </a:lnTo>
                      <a:lnTo>
                        <a:pt x="186" y="42"/>
                      </a:lnTo>
                      <a:lnTo>
                        <a:pt x="186" y="22"/>
                      </a:lnTo>
                      <a:lnTo>
                        <a:pt x="215" y="13"/>
                      </a:lnTo>
                      <a:lnTo>
                        <a:pt x="193" y="0"/>
                      </a:lnTo>
                      <a:lnTo>
                        <a:pt x="164" y="22"/>
                      </a:lnTo>
                      <a:lnTo>
                        <a:pt x="122" y="13"/>
                      </a:lnTo>
                      <a:lnTo>
                        <a:pt x="104" y="22"/>
                      </a:lnTo>
                      <a:lnTo>
                        <a:pt x="104" y="13"/>
                      </a:lnTo>
                      <a:lnTo>
                        <a:pt x="93" y="13"/>
                      </a:lnTo>
                      <a:lnTo>
                        <a:pt x="42" y="22"/>
                      </a:lnTo>
                      <a:lnTo>
                        <a:pt x="11" y="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2" name="Freeform 36"/>
                <p:cNvSpPr>
                  <a:spLocks/>
                </p:cNvSpPr>
                <p:nvPr/>
              </p:nvSpPr>
              <p:spPr bwMode="auto">
                <a:xfrm>
                  <a:off x="1538" y="1120"/>
                  <a:ext cx="215" cy="84"/>
                </a:xfrm>
                <a:custGeom>
                  <a:avLst/>
                  <a:gdLst>
                    <a:gd name="T0" fmla="*/ 11 w 215"/>
                    <a:gd name="T1" fmla="*/ 42 h 84"/>
                    <a:gd name="T2" fmla="*/ 11 w 215"/>
                    <a:gd name="T3" fmla="*/ 55 h 84"/>
                    <a:gd name="T4" fmla="*/ 62 w 215"/>
                    <a:gd name="T5" fmla="*/ 55 h 84"/>
                    <a:gd name="T6" fmla="*/ 11 w 215"/>
                    <a:gd name="T7" fmla="*/ 64 h 84"/>
                    <a:gd name="T8" fmla="*/ 0 w 215"/>
                    <a:gd name="T9" fmla="*/ 73 h 84"/>
                    <a:gd name="T10" fmla="*/ 29 w 215"/>
                    <a:gd name="T11" fmla="*/ 73 h 84"/>
                    <a:gd name="T12" fmla="*/ 20 w 215"/>
                    <a:gd name="T13" fmla="*/ 84 h 84"/>
                    <a:gd name="T14" fmla="*/ 122 w 215"/>
                    <a:gd name="T15" fmla="*/ 73 h 84"/>
                    <a:gd name="T16" fmla="*/ 144 w 215"/>
                    <a:gd name="T17" fmla="*/ 84 h 84"/>
                    <a:gd name="T18" fmla="*/ 164 w 215"/>
                    <a:gd name="T19" fmla="*/ 84 h 84"/>
                    <a:gd name="T20" fmla="*/ 206 w 215"/>
                    <a:gd name="T21" fmla="*/ 64 h 84"/>
                    <a:gd name="T22" fmla="*/ 177 w 215"/>
                    <a:gd name="T23" fmla="*/ 55 h 84"/>
                    <a:gd name="T24" fmla="*/ 177 w 215"/>
                    <a:gd name="T25" fmla="*/ 42 h 84"/>
                    <a:gd name="T26" fmla="*/ 186 w 215"/>
                    <a:gd name="T27" fmla="*/ 42 h 84"/>
                    <a:gd name="T28" fmla="*/ 186 w 215"/>
                    <a:gd name="T29" fmla="*/ 22 h 84"/>
                    <a:gd name="T30" fmla="*/ 215 w 215"/>
                    <a:gd name="T31" fmla="*/ 13 h 84"/>
                    <a:gd name="T32" fmla="*/ 193 w 215"/>
                    <a:gd name="T33" fmla="*/ 0 h 84"/>
                    <a:gd name="T34" fmla="*/ 164 w 215"/>
                    <a:gd name="T35" fmla="*/ 22 h 84"/>
                    <a:gd name="T36" fmla="*/ 122 w 215"/>
                    <a:gd name="T37" fmla="*/ 13 h 84"/>
                    <a:gd name="T38" fmla="*/ 104 w 215"/>
                    <a:gd name="T39" fmla="*/ 22 h 84"/>
                    <a:gd name="T40" fmla="*/ 104 w 215"/>
                    <a:gd name="T41" fmla="*/ 13 h 84"/>
                    <a:gd name="T42" fmla="*/ 93 w 215"/>
                    <a:gd name="T43" fmla="*/ 13 h 84"/>
                    <a:gd name="T44" fmla="*/ 42 w 215"/>
                    <a:gd name="T45" fmla="*/ 22 h 84"/>
                    <a:gd name="T46" fmla="*/ 11 w 215"/>
                    <a:gd name="T47" fmla="*/ 42 h 8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15" h="84">
                      <a:moveTo>
                        <a:pt x="11" y="42"/>
                      </a:moveTo>
                      <a:lnTo>
                        <a:pt x="11" y="55"/>
                      </a:lnTo>
                      <a:lnTo>
                        <a:pt x="62" y="55"/>
                      </a:lnTo>
                      <a:lnTo>
                        <a:pt x="11" y="64"/>
                      </a:lnTo>
                      <a:lnTo>
                        <a:pt x="0" y="73"/>
                      </a:lnTo>
                      <a:lnTo>
                        <a:pt x="29" y="73"/>
                      </a:lnTo>
                      <a:lnTo>
                        <a:pt x="20" y="84"/>
                      </a:lnTo>
                      <a:lnTo>
                        <a:pt x="122" y="73"/>
                      </a:lnTo>
                      <a:lnTo>
                        <a:pt x="144" y="84"/>
                      </a:lnTo>
                      <a:lnTo>
                        <a:pt x="164" y="84"/>
                      </a:lnTo>
                      <a:lnTo>
                        <a:pt x="206" y="64"/>
                      </a:lnTo>
                      <a:lnTo>
                        <a:pt x="177" y="55"/>
                      </a:lnTo>
                      <a:lnTo>
                        <a:pt x="177" y="42"/>
                      </a:lnTo>
                      <a:lnTo>
                        <a:pt x="186" y="42"/>
                      </a:lnTo>
                      <a:lnTo>
                        <a:pt x="186" y="22"/>
                      </a:lnTo>
                      <a:lnTo>
                        <a:pt x="215" y="13"/>
                      </a:lnTo>
                      <a:lnTo>
                        <a:pt x="193" y="0"/>
                      </a:lnTo>
                      <a:lnTo>
                        <a:pt x="164" y="22"/>
                      </a:lnTo>
                      <a:lnTo>
                        <a:pt x="122" y="13"/>
                      </a:lnTo>
                      <a:lnTo>
                        <a:pt x="104" y="22"/>
                      </a:lnTo>
                      <a:lnTo>
                        <a:pt x="104" y="13"/>
                      </a:lnTo>
                      <a:lnTo>
                        <a:pt x="93" y="13"/>
                      </a:lnTo>
                      <a:lnTo>
                        <a:pt x="42" y="22"/>
                      </a:lnTo>
                      <a:lnTo>
                        <a:pt x="11" y="4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3" name="Freeform 37"/>
                <p:cNvSpPr>
                  <a:spLocks/>
                </p:cNvSpPr>
                <p:nvPr/>
              </p:nvSpPr>
              <p:spPr bwMode="auto">
                <a:xfrm>
                  <a:off x="1477" y="1113"/>
                  <a:ext cx="154" cy="49"/>
                </a:xfrm>
                <a:custGeom>
                  <a:avLst/>
                  <a:gdLst>
                    <a:gd name="T0" fmla="*/ 0 w 154"/>
                    <a:gd name="T1" fmla="*/ 42 h 49"/>
                    <a:gd name="T2" fmla="*/ 10 w 154"/>
                    <a:gd name="T3" fmla="*/ 42 h 49"/>
                    <a:gd name="T4" fmla="*/ 10 w 154"/>
                    <a:gd name="T5" fmla="*/ 49 h 49"/>
                    <a:gd name="T6" fmla="*/ 39 w 154"/>
                    <a:gd name="T7" fmla="*/ 49 h 49"/>
                    <a:gd name="T8" fmla="*/ 81 w 154"/>
                    <a:gd name="T9" fmla="*/ 29 h 49"/>
                    <a:gd name="T10" fmla="*/ 154 w 154"/>
                    <a:gd name="T11" fmla="*/ 20 h 49"/>
                    <a:gd name="T12" fmla="*/ 145 w 154"/>
                    <a:gd name="T13" fmla="*/ 7 h 49"/>
                    <a:gd name="T14" fmla="*/ 103 w 154"/>
                    <a:gd name="T15" fmla="*/ 0 h 49"/>
                    <a:gd name="T16" fmla="*/ 52 w 154"/>
                    <a:gd name="T17" fmla="*/ 7 h 49"/>
                    <a:gd name="T18" fmla="*/ 52 w 154"/>
                    <a:gd name="T19" fmla="*/ 20 h 49"/>
                    <a:gd name="T20" fmla="*/ 0 w 154"/>
                    <a:gd name="T21" fmla="*/ 42 h 4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54" h="49">
                      <a:moveTo>
                        <a:pt x="0" y="42"/>
                      </a:moveTo>
                      <a:lnTo>
                        <a:pt x="10" y="42"/>
                      </a:lnTo>
                      <a:lnTo>
                        <a:pt x="10" y="49"/>
                      </a:lnTo>
                      <a:lnTo>
                        <a:pt x="39" y="49"/>
                      </a:lnTo>
                      <a:lnTo>
                        <a:pt x="81" y="29"/>
                      </a:lnTo>
                      <a:lnTo>
                        <a:pt x="154" y="20"/>
                      </a:lnTo>
                      <a:lnTo>
                        <a:pt x="145" y="7"/>
                      </a:lnTo>
                      <a:lnTo>
                        <a:pt x="103" y="0"/>
                      </a:lnTo>
                      <a:lnTo>
                        <a:pt x="52" y="7"/>
                      </a:lnTo>
                      <a:lnTo>
                        <a:pt x="52" y="20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4" name="Freeform 38"/>
                <p:cNvSpPr>
                  <a:spLocks/>
                </p:cNvSpPr>
                <p:nvPr/>
              </p:nvSpPr>
              <p:spPr bwMode="auto">
                <a:xfrm>
                  <a:off x="1477" y="1113"/>
                  <a:ext cx="154" cy="49"/>
                </a:xfrm>
                <a:custGeom>
                  <a:avLst/>
                  <a:gdLst>
                    <a:gd name="T0" fmla="*/ 0 w 154"/>
                    <a:gd name="T1" fmla="*/ 42 h 49"/>
                    <a:gd name="T2" fmla="*/ 10 w 154"/>
                    <a:gd name="T3" fmla="*/ 42 h 49"/>
                    <a:gd name="T4" fmla="*/ 10 w 154"/>
                    <a:gd name="T5" fmla="*/ 49 h 49"/>
                    <a:gd name="T6" fmla="*/ 39 w 154"/>
                    <a:gd name="T7" fmla="*/ 49 h 49"/>
                    <a:gd name="T8" fmla="*/ 81 w 154"/>
                    <a:gd name="T9" fmla="*/ 29 h 49"/>
                    <a:gd name="T10" fmla="*/ 154 w 154"/>
                    <a:gd name="T11" fmla="*/ 20 h 49"/>
                    <a:gd name="T12" fmla="*/ 145 w 154"/>
                    <a:gd name="T13" fmla="*/ 7 h 49"/>
                    <a:gd name="T14" fmla="*/ 103 w 154"/>
                    <a:gd name="T15" fmla="*/ 0 h 49"/>
                    <a:gd name="T16" fmla="*/ 52 w 154"/>
                    <a:gd name="T17" fmla="*/ 7 h 49"/>
                    <a:gd name="T18" fmla="*/ 52 w 154"/>
                    <a:gd name="T19" fmla="*/ 20 h 49"/>
                    <a:gd name="T20" fmla="*/ 0 w 154"/>
                    <a:gd name="T21" fmla="*/ 42 h 4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54" h="49">
                      <a:moveTo>
                        <a:pt x="0" y="42"/>
                      </a:moveTo>
                      <a:lnTo>
                        <a:pt x="10" y="42"/>
                      </a:lnTo>
                      <a:lnTo>
                        <a:pt x="10" y="49"/>
                      </a:lnTo>
                      <a:lnTo>
                        <a:pt x="39" y="49"/>
                      </a:lnTo>
                      <a:lnTo>
                        <a:pt x="81" y="29"/>
                      </a:lnTo>
                      <a:lnTo>
                        <a:pt x="154" y="20"/>
                      </a:lnTo>
                      <a:lnTo>
                        <a:pt x="145" y="7"/>
                      </a:lnTo>
                      <a:lnTo>
                        <a:pt x="103" y="0"/>
                      </a:lnTo>
                      <a:lnTo>
                        <a:pt x="52" y="7"/>
                      </a:lnTo>
                      <a:lnTo>
                        <a:pt x="52" y="20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5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491" y="1468"/>
                  <a:ext cx="29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6" name="Freeform 40"/>
                <p:cNvSpPr>
                  <a:spLocks/>
                </p:cNvSpPr>
                <p:nvPr/>
              </p:nvSpPr>
              <p:spPr bwMode="auto">
                <a:xfrm>
                  <a:off x="520" y="1459"/>
                  <a:ext cx="31" cy="22"/>
                </a:xfrm>
                <a:custGeom>
                  <a:avLst/>
                  <a:gdLst>
                    <a:gd name="T0" fmla="*/ 0 w 31"/>
                    <a:gd name="T1" fmla="*/ 22 h 22"/>
                    <a:gd name="T2" fmla="*/ 31 w 31"/>
                    <a:gd name="T3" fmla="*/ 0 h 22"/>
                    <a:gd name="T4" fmla="*/ 22 w 31"/>
                    <a:gd name="T5" fmla="*/ 0 h 22"/>
                    <a:gd name="T6" fmla="*/ 0 w 31"/>
                    <a:gd name="T7" fmla="*/ 22 h 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" h="22">
                      <a:moveTo>
                        <a:pt x="0" y="22"/>
                      </a:move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7" name="Freeform 41"/>
                <p:cNvSpPr>
                  <a:spLocks/>
                </p:cNvSpPr>
                <p:nvPr/>
              </p:nvSpPr>
              <p:spPr bwMode="auto">
                <a:xfrm>
                  <a:off x="520" y="1459"/>
                  <a:ext cx="31" cy="22"/>
                </a:xfrm>
                <a:custGeom>
                  <a:avLst/>
                  <a:gdLst>
                    <a:gd name="T0" fmla="*/ 0 w 31"/>
                    <a:gd name="T1" fmla="*/ 22 h 22"/>
                    <a:gd name="T2" fmla="*/ 31 w 31"/>
                    <a:gd name="T3" fmla="*/ 0 h 22"/>
                    <a:gd name="T4" fmla="*/ 22 w 31"/>
                    <a:gd name="T5" fmla="*/ 0 h 22"/>
                    <a:gd name="T6" fmla="*/ 0 w 31"/>
                    <a:gd name="T7" fmla="*/ 22 h 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" h="22">
                      <a:moveTo>
                        <a:pt x="0" y="22"/>
                      </a:move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8" name="Freeform 42"/>
                <p:cNvSpPr>
                  <a:spLocks/>
                </p:cNvSpPr>
                <p:nvPr/>
              </p:nvSpPr>
              <p:spPr bwMode="auto">
                <a:xfrm>
                  <a:off x="5465" y="1286"/>
                  <a:ext cx="51" cy="9"/>
                </a:xfrm>
                <a:custGeom>
                  <a:avLst/>
                  <a:gdLst>
                    <a:gd name="T0" fmla="*/ 0 w 51"/>
                    <a:gd name="T1" fmla="*/ 0 h 9"/>
                    <a:gd name="T2" fmla="*/ 9 w 51"/>
                    <a:gd name="T3" fmla="*/ 9 h 9"/>
                    <a:gd name="T4" fmla="*/ 42 w 51"/>
                    <a:gd name="T5" fmla="*/ 9 h 9"/>
                    <a:gd name="T6" fmla="*/ 51 w 51"/>
                    <a:gd name="T7" fmla="*/ 9 h 9"/>
                    <a:gd name="T8" fmla="*/ 0 w 51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1" h="9">
                      <a:moveTo>
                        <a:pt x="0" y="0"/>
                      </a:moveTo>
                      <a:lnTo>
                        <a:pt x="9" y="9"/>
                      </a:lnTo>
                      <a:lnTo>
                        <a:pt x="42" y="9"/>
                      </a:lnTo>
                      <a:lnTo>
                        <a:pt x="51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9" name="Freeform 43"/>
                <p:cNvSpPr>
                  <a:spLocks/>
                </p:cNvSpPr>
                <p:nvPr/>
              </p:nvSpPr>
              <p:spPr bwMode="auto">
                <a:xfrm>
                  <a:off x="5465" y="1286"/>
                  <a:ext cx="51" cy="9"/>
                </a:xfrm>
                <a:custGeom>
                  <a:avLst/>
                  <a:gdLst>
                    <a:gd name="T0" fmla="*/ 0 w 51"/>
                    <a:gd name="T1" fmla="*/ 0 h 9"/>
                    <a:gd name="T2" fmla="*/ 9 w 51"/>
                    <a:gd name="T3" fmla="*/ 9 h 9"/>
                    <a:gd name="T4" fmla="*/ 42 w 51"/>
                    <a:gd name="T5" fmla="*/ 9 h 9"/>
                    <a:gd name="T6" fmla="*/ 51 w 51"/>
                    <a:gd name="T7" fmla="*/ 9 h 9"/>
                    <a:gd name="T8" fmla="*/ 0 w 51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1" h="9">
                      <a:moveTo>
                        <a:pt x="0" y="0"/>
                      </a:moveTo>
                      <a:lnTo>
                        <a:pt x="9" y="9"/>
                      </a:lnTo>
                      <a:lnTo>
                        <a:pt x="42" y="9"/>
                      </a:lnTo>
                      <a:lnTo>
                        <a:pt x="5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0" name="Freeform 44"/>
                <p:cNvSpPr>
                  <a:spLocks/>
                </p:cNvSpPr>
                <p:nvPr/>
              </p:nvSpPr>
              <p:spPr bwMode="auto">
                <a:xfrm>
                  <a:off x="5465" y="1286"/>
                  <a:ext cx="51" cy="9"/>
                </a:xfrm>
                <a:custGeom>
                  <a:avLst/>
                  <a:gdLst>
                    <a:gd name="T0" fmla="*/ 0 w 51"/>
                    <a:gd name="T1" fmla="*/ 0 h 9"/>
                    <a:gd name="T2" fmla="*/ 9 w 51"/>
                    <a:gd name="T3" fmla="*/ 9 h 9"/>
                    <a:gd name="T4" fmla="*/ 42 w 51"/>
                    <a:gd name="T5" fmla="*/ 9 h 9"/>
                    <a:gd name="T6" fmla="*/ 51 w 51"/>
                    <a:gd name="T7" fmla="*/ 9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1" h="9">
                      <a:moveTo>
                        <a:pt x="0" y="0"/>
                      </a:moveTo>
                      <a:lnTo>
                        <a:pt x="9" y="9"/>
                      </a:lnTo>
                      <a:lnTo>
                        <a:pt x="42" y="9"/>
                      </a:lnTo>
                      <a:lnTo>
                        <a:pt x="51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1" name="Line 45"/>
                <p:cNvSpPr>
                  <a:spLocks noChangeShapeType="1"/>
                </p:cNvSpPr>
                <p:nvPr/>
              </p:nvSpPr>
              <p:spPr bwMode="auto">
                <a:xfrm flipH="1" flipV="1">
                  <a:off x="5465" y="1286"/>
                  <a:ext cx="42" cy="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2" name="Freeform 46"/>
                <p:cNvSpPr>
                  <a:spLocks/>
                </p:cNvSpPr>
                <p:nvPr/>
              </p:nvSpPr>
              <p:spPr bwMode="auto">
                <a:xfrm>
                  <a:off x="673" y="1346"/>
                  <a:ext cx="33" cy="11"/>
                </a:xfrm>
                <a:custGeom>
                  <a:avLst/>
                  <a:gdLst>
                    <a:gd name="T0" fmla="*/ 0 w 33"/>
                    <a:gd name="T1" fmla="*/ 0 h 11"/>
                    <a:gd name="T2" fmla="*/ 13 w 33"/>
                    <a:gd name="T3" fmla="*/ 11 h 11"/>
                    <a:gd name="T4" fmla="*/ 33 w 33"/>
                    <a:gd name="T5" fmla="*/ 0 h 11"/>
                    <a:gd name="T6" fmla="*/ 0 w 33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3" h="11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3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3" name="Freeform 47"/>
                <p:cNvSpPr>
                  <a:spLocks/>
                </p:cNvSpPr>
                <p:nvPr/>
              </p:nvSpPr>
              <p:spPr bwMode="auto">
                <a:xfrm>
                  <a:off x="673" y="1346"/>
                  <a:ext cx="33" cy="11"/>
                </a:xfrm>
                <a:custGeom>
                  <a:avLst/>
                  <a:gdLst>
                    <a:gd name="T0" fmla="*/ 0 w 33"/>
                    <a:gd name="T1" fmla="*/ 0 h 11"/>
                    <a:gd name="T2" fmla="*/ 13 w 33"/>
                    <a:gd name="T3" fmla="*/ 11 h 11"/>
                    <a:gd name="T4" fmla="*/ 33 w 33"/>
                    <a:gd name="T5" fmla="*/ 0 h 11"/>
                    <a:gd name="T6" fmla="*/ 0 w 33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3" h="11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3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4" name="Freeform 48"/>
                <p:cNvSpPr>
                  <a:spLocks/>
                </p:cNvSpPr>
                <p:nvPr/>
              </p:nvSpPr>
              <p:spPr bwMode="auto">
                <a:xfrm>
                  <a:off x="788" y="1379"/>
                  <a:ext cx="51" cy="29"/>
                </a:xfrm>
                <a:custGeom>
                  <a:avLst/>
                  <a:gdLst>
                    <a:gd name="T0" fmla="*/ 0 w 51"/>
                    <a:gd name="T1" fmla="*/ 29 h 29"/>
                    <a:gd name="T2" fmla="*/ 42 w 51"/>
                    <a:gd name="T3" fmla="*/ 18 h 29"/>
                    <a:gd name="T4" fmla="*/ 42 w 51"/>
                    <a:gd name="T5" fmla="*/ 9 h 29"/>
                    <a:gd name="T6" fmla="*/ 51 w 51"/>
                    <a:gd name="T7" fmla="*/ 9 h 29"/>
                    <a:gd name="T8" fmla="*/ 51 w 51"/>
                    <a:gd name="T9" fmla="*/ 0 h 29"/>
                    <a:gd name="T10" fmla="*/ 0 w 51"/>
                    <a:gd name="T11" fmla="*/ 29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" h="29">
                      <a:moveTo>
                        <a:pt x="0" y="29"/>
                      </a:moveTo>
                      <a:lnTo>
                        <a:pt x="42" y="18"/>
                      </a:lnTo>
                      <a:lnTo>
                        <a:pt x="42" y="9"/>
                      </a:lnTo>
                      <a:lnTo>
                        <a:pt x="51" y="9"/>
                      </a:lnTo>
                      <a:lnTo>
                        <a:pt x="51" y="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5" name="Freeform 49"/>
                <p:cNvSpPr>
                  <a:spLocks/>
                </p:cNvSpPr>
                <p:nvPr/>
              </p:nvSpPr>
              <p:spPr bwMode="auto">
                <a:xfrm>
                  <a:off x="788" y="1379"/>
                  <a:ext cx="51" cy="29"/>
                </a:xfrm>
                <a:custGeom>
                  <a:avLst/>
                  <a:gdLst>
                    <a:gd name="T0" fmla="*/ 0 w 51"/>
                    <a:gd name="T1" fmla="*/ 29 h 29"/>
                    <a:gd name="T2" fmla="*/ 42 w 51"/>
                    <a:gd name="T3" fmla="*/ 18 h 29"/>
                    <a:gd name="T4" fmla="*/ 42 w 51"/>
                    <a:gd name="T5" fmla="*/ 9 h 29"/>
                    <a:gd name="T6" fmla="*/ 51 w 51"/>
                    <a:gd name="T7" fmla="*/ 9 h 29"/>
                    <a:gd name="T8" fmla="*/ 51 w 51"/>
                    <a:gd name="T9" fmla="*/ 0 h 29"/>
                    <a:gd name="T10" fmla="*/ 0 w 51"/>
                    <a:gd name="T11" fmla="*/ 29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" h="29">
                      <a:moveTo>
                        <a:pt x="0" y="29"/>
                      </a:moveTo>
                      <a:lnTo>
                        <a:pt x="42" y="18"/>
                      </a:lnTo>
                      <a:lnTo>
                        <a:pt x="42" y="9"/>
                      </a:lnTo>
                      <a:lnTo>
                        <a:pt x="51" y="9"/>
                      </a:lnTo>
                      <a:lnTo>
                        <a:pt x="51" y="0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6" name="Freeform 50"/>
                <p:cNvSpPr>
                  <a:spLocks/>
                </p:cNvSpPr>
                <p:nvPr/>
              </p:nvSpPr>
              <p:spPr bwMode="auto">
                <a:xfrm>
                  <a:off x="1025" y="1459"/>
                  <a:ext cx="29" cy="42"/>
                </a:xfrm>
                <a:custGeom>
                  <a:avLst/>
                  <a:gdLst>
                    <a:gd name="T0" fmla="*/ 7 w 29"/>
                    <a:gd name="T1" fmla="*/ 0 h 42"/>
                    <a:gd name="T2" fmla="*/ 0 w 29"/>
                    <a:gd name="T3" fmla="*/ 9 h 42"/>
                    <a:gd name="T4" fmla="*/ 0 w 29"/>
                    <a:gd name="T5" fmla="*/ 31 h 42"/>
                    <a:gd name="T6" fmla="*/ 7 w 29"/>
                    <a:gd name="T7" fmla="*/ 42 h 42"/>
                    <a:gd name="T8" fmla="*/ 7 w 29"/>
                    <a:gd name="T9" fmla="*/ 31 h 42"/>
                    <a:gd name="T10" fmla="*/ 29 w 29"/>
                    <a:gd name="T11" fmla="*/ 0 h 42"/>
                    <a:gd name="T12" fmla="*/ 7 w 29"/>
                    <a:gd name="T13" fmla="*/ 0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9" h="42">
                      <a:moveTo>
                        <a:pt x="7" y="0"/>
                      </a:moveTo>
                      <a:lnTo>
                        <a:pt x="0" y="9"/>
                      </a:lnTo>
                      <a:lnTo>
                        <a:pt x="0" y="31"/>
                      </a:lnTo>
                      <a:lnTo>
                        <a:pt x="7" y="42"/>
                      </a:lnTo>
                      <a:lnTo>
                        <a:pt x="7" y="31"/>
                      </a:lnTo>
                      <a:lnTo>
                        <a:pt x="29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7" name="Freeform 51"/>
                <p:cNvSpPr>
                  <a:spLocks/>
                </p:cNvSpPr>
                <p:nvPr/>
              </p:nvSpPr>
              <p:spPr bwMode="auto">
                <a:xfrm>
                  <a:off x="1025" y="1459"/>
                  <a:ext cx="29" cy="42"/>
                </a:xfrm>
                <a:custGeom>
                  <a:avLst/>
                  <a:gdLst>
                    <a:gd name="T0" fmla="*/ 7 w 29"/>
                    <a:gd name="T1" fmla="*/ 0 h 42"/>
                    <a:gd name="T2" fmla="*/ 0 w 29"/>
                    <a:gd name="T3" fmla="*/ 9 h 42"/>
                    <a:gd name="T4" fmla="*/ 0 w 29"/>
                    <a:gd name="T5" fmla="*/ 31 h 42"/>
                    <a:gd name="T6" fmla="*/ 7 w 29"/>
                    <a:gd name="T7" fmla="*/ 42 h 42"/>
                    <a:gd name="T8" fmla="*/ 7 w 29"/>
                    <a:gd name="T9" fmla="*/ 31 h 42"/>
                    <a:gd name="T10" fmla="*/ 29 w 29"/>
                    <a:gd name="T11" fmla="*/ 0 h 42"/>
                    <a:gd name="T12" fmla="*/ 7 w 29"/>
                    <a:gd name="T13" fmla="*/ 0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9" h="42">
                      <a:moveTo>
                        <a:pt x="7" y="0"/>
                      </a:moveTo>
                      <a:lnTo>
                        <a:pt x="0" y="9"/>
                      </a:lnTo>
                      <a:lnTo>
                        <a:pt x="0" y="31"/>
                      </a:lnTo>
                      <a:lnTo>
                        <a:pt x="7" y="42"/>
                      </a:lnTo>
                      <a:lnTo>
                        <a:pt x="7" y="31"/>
                      </a:lnTo>
                      <a:lnTo>
                        <a:pt x="29" y="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8" name="Freeform 52"/>
                <p:cNvSpPr>
                  <a:spLocks/>
                </p:cNvSpPr>
                <p:nvPr/>
              </p:nvSpPr>
              <p:spPr bwMode="auto">
                <a:xfrm>
                  <a:off x="1054" y="1519"/>
                  <a:ext cx="42" cy="51"/>
                </a:xfrm>
                <a:custGeom>
                  <a:avLst/>
                  <a:gdLst>
                    <a:gd name="T0" fmla="*/ 0 w 42"/>
                    <a:gd name="T1" fmla="*/ 0 h 51"/>
                    <a:gd name="T2" fmla="*/ 0 w 42"/>
                    <a:gd name="T3" fmla="*/ 13 h 51"/>
                    <a:gd name="T4" fmla="*/ 13 w 42"/>
                    <a:gd name="T5" fmla="*/ 20 h 51"/>
                    <a:gd name="T6" fmla="*/ 13 w 42"/>
                    <a:gd name="T7" fmla="*/ 30 h 51"/>
                    <a:gd name="T8" fmla="*/ 22 w 42"/>
                    <a:gd name="T9" fmla="*/ 30 h 51"/>
                    <a:gd name="T10" fmla="*/ 22 w 42"/>
                    <a:gd name="T11" fmla="*/ 42 h 51"/>
                    <a:gd name="T12" fmla="*/ 29 w 42"/>
                    <a:gd name="T13" fmla="*/ 51 h 51"/>
                    <a:gd name="T14" fmla="*/ 42 w 42"/>
                    <a:gd name="T15" fmla="*/ 42 h 51"/>
                    <a:gd name="T16" fmla="*/ 29 w 42"/>
                    <a:gd name="T17" fmla="*/ 13 h 51"/>
                    <a:gd name="T18" fmla="*/ 0 w 42"/>
                    <a:gd name="T19" fmla="*/ 0 h 5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" h="51">
                      <a:moveTo>
                        <a:pt x="0" y="0"/>
                      </a:moveTo>
                      <a:lnTo>
                        <a:pt x="0" y="13"/>
                      </a:lnTo>
                      <a:lnTo>
                        <a:pt x="13" y="20"/>
                      </a:lnTo>
                      <a:lnTo>
                        <a:pt x="13" y="30"/>
                      </a:lnTo>
                      <a:lnTo>
                        <a:pt x="22" y="30"/>
                      </a:lnTo>
                      <a:lnTo>
                        <a:pt x="22" y="42"/>
                      </a:lnTo>
                      <a:lnTo>
                        <a:pt x="29" y="51"/>
                      </a:lnTo>
                      <a:lnTo>
                        <a:pt x="42" y="42"/>
                      </a:lnTo>
                      <a:lnTo>
                        <a:pt x="29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9" name="Freeform 53"/>
                <p:cNvSpPr>
                  <a:spLocks/>
                </p:cNvSpPr>
                <p:nvPr/>
              </p:nvSpPr>
              <p:spPr bwMode="auto">
                <a:xfrm>
                  <a:off x="1054" y="1519"/>
                  <a:ext cx="42" cy="51"/>
                </a:xfrm>
                <a:custGeom>
                  <a:avLst/>
                  <a:gdLst>
                    <a:gd name="T0" fmla="*/ 0 w 42"/>
                    <a:gd name="T1" fmla="*/ 0 h 51"/>
                    <a:gd name="T2" fmla="*/ 0 w 42"/>
                    <a:gd name="T3" fmla="*/ 13 h 51"/>
                    <a:gd name="T4" fmla="*/ 13 w 42"/>
                    <a:gd name="T5" fmla="*/ 20 h 51"/>
                    <a:gd name="T6" fmla="*/ 13 w 42"/>
                    <a:gd name="T7" fmla="*/ 30 h 51"/>
                    <a:gd name="T8" fmla="*/ 22 w 42"/>
                    <a:gd name="T9" fmla="*/ 30 h 51"/>
                    <a:gd name="T10" fmla="*/ 22 w 42"/>
                    <a:gd name="T11" fmla="*/ 42 h 51"/>
                    <a:gd name="T12" fmla="*/ 29 w 42"/>
                    <a:gd name="T13" fmla="*/ 51 h 51"/>
                    <a:gd name="T14" fmla="*/ 42 w 42"/>
                    <a:gd name="T15" fmla="*/ 42 h 51"/>
                    <a:gd name="T16" fmla="*/ 29 w 42"/>
                    <a:gd name="T17" fmla="*/ 13 h 51"/>
                    <a:gd name="T18" fmla="*/ 0 w 42"/>
                    <a:gd name="T19" fmla="*/ 0 h 5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2" h="51">
                      <a:moveTo>
                        <a:pt x="0" y="0"/>
                      </a:moveTo>
                      <a:lnTo>
                        <a:pt x="0" y="13"/>
                      </a:lnTo>
                      <a:lnTo>
                        <a:pt x="13" y="20"/>
                      </a:lnTo>
                      <a:lnTo>
                        <a:pt x="13" y="30"/>
                      </a:lnTo>
                      <a:lnTo>
                        <a:pt x="22" y="30"/>
                      </a:lnTo>
                      <a:lnTo>
                        <a:pt x="22" y="42"/>
                      </a:lnTo>
                      <a:lnTo>
                        <a:pt x="29" y="51"/>
                      </a:lnTo>
                      <a:lnTo>
                        <a:pt x="42" y="42"/>
                      </a:lnTo>
                      <a:lnTo>
                        <a:pt x="29" y="1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0" name="Freeform 54"/>
                <p:cNvSpPr>
                  <a:spLocks/>
                </p:cNvSpPr>
                <p:nvPr/>
              </p:nvSpPr>
              <p:spPr bwMode="auto">
                <a:xfrm>
                  <a:off x="2196" y="989"/>
                  <a:ext cx="688" cy="368"/>
                </a:xfrm>
                <a:custGeom>
                  <a:avLst/>
                  <a:gdLst>
                    <a:gd name="T0" fmla="*/ 22 w 688"/>
                    <a:gd name="T1" fmla="*/ 73 h 368"/>
                    <a:gd name="T2" fmla="*/ 0 w 688"/>
                    <a:gd name="T3" fmla="*/ 93 h 368"/>
                    <a:gd name="T4" fmla="*/ 93 w 688"/>
                    <a:gd name="T5" fmla="*/ 102 h 368"/>
                    <a:gd name="T6" fmla="*/ 124 w 688"/>
                    <a:gd name="T7" fmla="*/ 115 h 368"/>
                    <a:gd name="T8" fmla="*/ 133 w 688"/>
                    <a:gd name="T9" fmla="*/ 144 h 368"/>
                    <a:gd name="T10" fmla="*/ 124 w 688"/>
                    <a:gd name="T11" fmla="*/ 166 h 368"/>
                    <a:gd name="T12" fmla="*/ 133 w 688"/>
                    <a:gd name="T13" fmla="*/ 173 h 368"/>
                    <a:gd name="T14" fmla="*/ 144 w 688"/>
                    <a:gd name="T15" fmla="*/ 173 h 368"/>
                    <a:gd name="T16" fmla="*/ 124 w 688"/>
                    <a:gd name="T17" fmla="*/ 186 h 368"/>
                    <a:gd name="T18" fmla="*/ 124 w 688"/>
                    <a:gd name="T19" fmla="*/ 204 h 368"/>
                    <a:gd name="T20" fmla="*/ 153 w 688"/>
                    <a:gd name="T21" fmla="*/ 204 h 368"/>
                    <a:gd name="T22" fmla="*/ 124 w 688"/>
                    <a:gd name="T23" fmla="*/ 215 h 368"/>
                    <a:gd name="T24" fmla="*/ 93 w 688"/>
                    <a:gd name="T25" fmla="*/ 266 h 368"/>
                    <a:gd name="T26" fmla="*/ 93 w 688"/>
                    <a:gd name="T27" fmla="*/ 288 h 368"/>
                    <a:gd name="T28" fmla="*/ 102 w 688"/>
                    <a:gd name="T29" fmla="*/ 306 h 368"/>
                    <a:gd name="T30" fmla="*/ 124 w 688"/>
                    <a:gd name="T31" fmla="*/ 348 h 368"/>
                    <a:gd name="T32" fmla="*/ 175 w 688"/>
                    <a:gd name="T33" fmla="*/ 368 h 368"/>
                    <a:gd name="T34" fmla="*/ 204 w 688"/>
                    <a:gd name="T35" fmla="*/ 317 h 368"/>
                    <a:gd name="T36" fmla="*/ 246 w 688"/>
                    <a:gd name="T37" fmla="*/ 288 h 368"/>
                    <a:gd name="T38" fmla="*/ 255 w 688"/>
                    <a:gd name="T39" fmla="*/ 275 h 368"/>
                    <a:gd name="T40" fmla="*/ 318 w 688"/>
                    <a:gd name="T41" fmla="*/ 266 h 368"/>
                    <a:gd name="T42" fmla="*/ 452 w 688"/>
                    <a:gd name="T43" fmla="*/ 215 h 368"/>
                    <a:gd name="T44" fmla="*/ 513 w 688"/>
                    <a:gd name="T45" fmla="*/ 195 h 368"/>
                    <a:gd name="T46" fmla="*/ 483 w 688"/>
                    <a:gd name="T47" fmla="*/ 173 h 368"/>
                    <a:gd name="T48" fmla="*/ 525 w 688"/>
                    <a:gd name="T49" fmla="*/ 186 h 368"/>
                    <a:gd name="T50" fmla="*/ 525 w 688"/>
                    <a:gd name="T51" fmla="*/ 166 h 368"/>
                    <a:gd name="T52" fmla="*/ 525 w 688"/>
                    <a:gd name="T53" fmla="*/ 144 h 368"/>
                    <a:gd name="T54" fmla="*/ 564 w 688"/>
                    <a:gd name="T55" fmla="*/ 131 h 368"/>
                    <a:gd name="T56" fmla="*/ 564 w 688"/>
                    <a:gd name="T57" fmla="*/ 124 h 368"/>
                    <a:gd name="T58" fmla="*/ 555 w 688"/>
                    <a:gd name="T59" fmla="*/ 102 h 368"/>
                    <a:gd name="T60" fmla="*/ 595 w 688"/>
                    <a:gd name="T61" fmla="*/ 93 h 368"/>
                    <a:gd name="T62" fmla="*/ 586 w 688"/>
                    <a:gd name="T63" fmla="*/ 73 h 368"/>
                    <a:gd name="T64" fmla="*/ 595 w 688"/>
                    <a:gd name="T65" fmla="*/ 63 h 368"/>
                    <a:gd name="T66" fmla="*/ 688 w 688"/>
                    <a:gd name="T67" fmla="*/ 31 h 368"/>
                    <a:gd name="T68" fmla="*/ 586 w 688"/>
                    <a:gd name="T69" fmla="*/ 21 h 368"/>
                    <a:gd name="T70" fmla="*/ 535 w 688"/>
                    <a:gd name="T71" fmla="*/ 0 h 368"/>
                    <a:gd name="T72" fmla="*/ 276 w 688"/>
                    <a:gd name="T73" fmla="*/ 21 h 368"/>
                    <a:gd name="T74" fmla="*/ 175 w 688"/>
                    <a:gd name="T75" fmla="*/ 31 h 368"/>
                    <a:gd name="T76" fmla="*/ 82 w 688"/>
                    <a:gd name="T77" fmla="*/ 42 h 368"/>
                    <a:gd name="T78" fmla="*/ 111 w 688"/>
                    <a:gd name="T79" fmla="*/ 51 h 368"/>
                    <a:gd name="T80" fmla="*/ 9 w 688"/>
                    <a:gd name="T81" fmla="*/ 63 h 36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688" h="368">
                      <a:moveTo>
                        <a:pt x="0" y="73"/>
                      </a:moveTo>
                      <a:lnTo>
                        <a:pt x="22" y="73"/>
                      </a:lnTo>
                      <a:lnTo>
                        <a:pt x="22" y="82"/>
                      </a:lnTo>
                      <a:lnTo>
                        <a:pt x="0" y="93"/>
                      </a:lnTo>
                      <a:lnTo>
                        <a:pt x="22" y="102"/>
                      </a:lnTo>
                      <a:lnTo>
                        <a:pt x="93" y="102"/>
                      </a:lnTo>
                      <a:lnTo>
                        <a:pt x="133" y="102"/>
                      </a:lnTo>
                      <a:lnTo>
                        <a:pt x="124" y="115"/>
                      </a:lnTo>
                      <a:lnTo>
                        <a:pt x="133" y="124"/>
                      </a:lnTo>
                      <a:lnTo>
                        <a:pt x="133" y="144"/>
                      </a:lnTo>
                      <a:lnTo>
                        <a:pt x="124" y="153"/>
                      </a:lnTo>
                      <a:lnTo>
                        <a:pt x="124" y="166"/>
                      </a:lnTo>
                      <a:lnTo>
                        <a:pt x="111" y="166"/>
                      </a:lnTo>
                      <a:lnTo>
                        <a:pt x="133" y="173"/>
                      </a:lnTo>
                      <a:lnTo>
                        <a:pt x="144" y="166"/>
                      </a:lnTo>
                      <a:lnTo>
                        <a:pt x="144" y="173"/>
                      </a:lnTo>
                      <a:lnTo>
                        <a:pt x="166" y="186"/>
                      </a:lnTo>
                      <a:lnTo>
                        <a:pt x="124" y="186"/>
                      </a:lnTo>
                      <a:lnTo>
                        <a:pt x="102" y="204"/>
                      </a:lnTo>
                      <a:lnTo>
                        <a:pt x="124" y="204"/>
                      </a:lnTo>
                      <a:lnTo>
                        <a:pt x="153" y="195"/>
                      </a:lnTo>
                      <a:lnTo>
                        <a:pt x="153" y="204"/>
                      </a:lnTo>
                      <a:lnTo>
                        <a:pt x="144" y="215"/>
                      </a:lnTo>
                      <a:lnTo>
                        <a:pt x="124" y="215"/>
                      </a:lnTo>
                      <a:lnTo>
                        <a:pt x="111" y="224"/>
                      </a:lnTo>
                      <a:lnTo>
                        <a:pt x="93" y="266"/>
                      </a:lnTo>
                      <a:lnTo>
                        <a:pt x="102" y="266"/>
                      </a:lnTo>
                      <a:lnTo>
                        <a:pt x="93" y="288"/>
                      </a:lnTo>
                      <a:lnTo>
                        <a:pt x="102" y="297"/>
                      </a:lnTo>
                      <a:lnTo>
                        <a:pt x="102" y="306"/>
                      </a:lnTo>
                      <a:lnTo>
                        <a:pt x="111" y="339"/>
                      </a:lnTo>
                      <a:lnTo>
                        <a:pt x="124" y="348"/>
                      </a:lnTo>
                      <a:lnTo>
                        <a:pt x="166" y="368"/>
                      </a:lnTo>
                      <a:lnTo>
                        <a:pt x="175" y="368"/>
                      </a:lnTo>
                      <a:lnTo>
                        <a:pt x="204" y="326"/>
                      </a:lnTo>
                      <a:lnTo>
                        <a:pt x="204" y="317"/>
                      </a:lnTo>
                      <a:lnTo>
                        <a:pt x="237" y="306"/>
                      </a:lnTo>
                      <a:lnTo>
                        <a:pt x="246" y="288"/>
                      </a:lnTo>
                      <a:lnTo>
                        <a:pt x="246" y="275"/>
                      </a:lnTo>
                      <a:lnTo>
                        <a:pt x="255" y="275"/>
                      </a:lnTo>
                      <a:lnTo>
                        <a:pt x="268" y="266"/>
                      </a:lnTo>
                      <a:lnTo>
                        <a:pt x="318" y="266"/>
                      </a:lnTo>
                      <a:lnTo>
                        <a:pt x="381" y="224"/>
                      </a:lnTo>
                      <a:lnTo>
                        <a:pt x="452" y="215"/>
                      </a:lnTo>
                      <a:lnTo>
                        <a:pt x="504" y="195"/>
                      </a:lnTo>
                      <a:lnTo>
                        <a:pt x="513" y="195"/>
                      </a:lnTo>
                      <a:lnTo>
                        <a:pt x="483" y="186"/>
                      </a:lnTo>
                      <a:lnTo>
                        <a:pt x="483" y="173"/>
                      </a:lnTo>
                      <a:lnTo>
                        <a:pt x="493" y="173"/>
                      </a:lnTo>
                      <a:lnTo>
                        <a:pt x="525" y="186"/>
                      </a:lnTo>
                      <a:lnTo>
                        <a:pt x="525" y="173"/>
                      </a:lnTo>
                      <a:lnTo>
                        <a:pt x="525" y="166"/>
                      </a:lnTo>
                      <a:lnTo>
                        <a:pt x="535" y="153"/>
                      </a:lnTo>
                      <a:lnTo>
                        <a:pt x="525" y="144"/>
                      </a:lnTo>
                      <a:lnTo>
                        <a:pt x="555" y="144"/>
                      </a:lnTo>
                      <a:lnTo>
                        <a:pt x="564" y="131"/>
                      </a:lnTo>
                      <a:lnTo>
                        <a:pt x="577" y="124"/>
                      </a:lnTo>
                      <a:lnTo>
                        <a:pt x="564" y="124"/>
                      </a:lnTo>
                      <a:lnTo>
                        <a:pt x="577" y="102"/>
                      </a:lnTo>
                      <a:lnTo>
                        <a:pt x="555" y="102"/>
                      </a:lnTo>
                      <a:lnTo>
                        <a:pt x="555" y="93"/>
                      </a:lnTo>
                      <a:lnTo>
                        <a:pt x="595" y="93"/>
                      </a:lnTo>
                      <a:lnTo>
                        <a:pt x="595" y="82"/>
                      </a:lnTo>
                      <a:lnTo>
                        <a:pt x="586" y="73"/>
                      </a:lnTo>
                      <a:lnTo>
                        <a:pt x="595" y="73"/>
                      </a:lnTo>
                      <a:lnTo>
                        <a:pt x="595" y="63"/>
                      </a:lnTo>
                      <a:lnTo>
                        <a:pt x="637" y="42"/>
                      </a:lnTo>
                      <a:lnTo>
                        <a:pt x="688" y="31"/>
                      </a:lnTo>
                      <a:lnTo>
                        <a:pt x="637" y="21"/>
                      </a:lnTo>
                      <a:lnTo>
                        <a:pt x="586" y="21"/>
                      </a:lnTo>
                      <a:lnTo>
                        <a:pt x="606" y="12"/>
                      </a:lnTo>
                      <a:lnTo>
                        <a:pt x="535" y="0"/>
                      </a:lnTo>
                      <a:lnTo>
                        <a:pt x="369" y="12"/>
                      </a:lnTo>
                      <a:lnTo>
                        <a:pt x="276" y="21"/>
                      </a:lnTo>
                      <a:lnTo>
                        <a:pt x="166" y="21"/>
                      </a:lnTo>
                      <a:lnTo>
                        <a:pt x="175" y="31"/>
                      </a:lnTo>
                      <a:lnTo>
                        <a:pt x="144" y="31"/>
                      </a:lnTo>
                      <a:lnTo>
                        <a:pt x="82" y="42"/>
                      </a:lnTo>
                      <a:lnTo>
                        <a:pt x="111" y="42"/>
                      </a:lnTo>
                      <a:lnTo>
                        <a:pt x="111" y="51"/>
                      </a:lnTo>
                      <a:lnTo>
                        <a:pt x="93" y="63"/>
                      </a:lnTo>
                      <a:lnTo>
                        <a:pt x="9" y="63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1" name="Freeform 55"/>
                <p:cNvSpPr>
                  <a:spLocks/>
                </p:cNvSpPr>
                <p:nvPr/>
              </p:nvSpPr>
              <p:spPr bwMode="auto">
                <a:xfrm>
                  <a:off x="2196" y="989"/>
                  <a:ext cx="688" cy="368"/>
                </a:xfrm>
                <a:custGeom>
                  <a:avLst/>
                  <a:gdLst>
                    <a:gd name="T0" fmla="*/ 22 w 688"/>
                    <a:gd name="T1" fmla="*/ 73 h 368"/>
                    <a:gd name="T2" fmla="*/ 0 w 688"/>
                    <a:gd name="T3" fmla="*/ 93 h 368"/>
                    <a:gd name="T4" fmla="*/ 93 w 688"/>
                    <a:gd name="T5" fmla="*/ 102 h 368"/>
                    <a:gd name="T6" fmla="*/ 124 w 688"/>
                    <a:gd name="T7" fmla="*/ 115 h 368"/>
                    <a:gd name="T8" fmla="*/ 133 w 688"/>
                    <a:gd name="T9" fmla="*/ 144 h 368"/>
                    <a:gd name="T10" fmla="*/ 124 w 688"/>
                    <a:gd name="T11" fmla="*/ 166 h 368"/>
                    <a:gd name="T12" fmla="*/ 133 w 688"/>
                    <a:gd name="T13" fmla="*/ 173 h 368"/>
                    <a:gd name="T14" fmla="*/ 144 w 688"/>
                    <a:gd name="T15" fmla="*/ 173 h 368"/>
                    <a:gd name="T16" fmla="*/ 124 w 688"/>
                    <a:gd name="T17" fmla="*/ 186 h 368"/>
                    <a:gd name="T18" fmla="*/ 124 w 688"/>
                    <a:gd name="T19" fmla="*/ 204 h 368"/>
                    <a:gd name="T20" fmla="*/ 153 w 688"/>
                    <a:gd name="T21" fmla="*/ 204 h 368"/>
                    <a:gd name="T22" fmla="*/ 124 w 688"/>
                    <a:gd name="T23" fmla="*/ 215 h 368"/>
                    <a:gd name="T24" fmla="*/ 93 w 688"/>
                    <a:gd name="T25" fmla="*/ 266 h 368"/>
                    <a:gd name="T26" fmla="*/ 93 w 688"/>
                    <a:gd name="T27" fmla="*/ 288 h 368"/>
                    <a:gd name="T28" fmla="*/ 102 w 688"/>
                    <a:gd name="T29" fmla="*/ 306 h 368"/>
                    <a:gd name="T30" fmla="*/ 124 w 688"/>
                    <a:gd name="T31" fmla="*/ 348 h 368"/>
                    <a:gd name="T32" fmla="*/ 175 w 688"/>
                    <a:gd name="T33" fmla="*/ 368 h 368"/>
                    <a:gd name="T34" fmla="*/ 204 w 688"/>
                    <a:gd name="T35" fmla="*/ 317 h 368"/>
                    <a:gd name="T36" fmla="*/ 246 w 688"/>
                    <a:gd name="T37" fmla="*/ 288 h 368"/>
                    <a:gd name="T38" fmla="*/ 255 w 688"/>
                    <a:gd name="T39" fmla="*/ 275 h 368"/>
                    <a:gd name="T40" fmla="*/ 318 w 688"/>
                    <a:gd name="T41" fmla="*/ 266 h 368"/>
                    <a:gd name="T42" fmla="*/ 452 w 688"/>
                    <a:gd name="T43" fmla="*/ 215 h 368"/>
                    <a:gd name="T44" fmla="*/ 513 w 688"/>
                    <a:gd name="T45" fmla="*/ 195 h 368"/>
                    <a:gd name="T46" fmla="*/ 483 w 688"/>
                    <a:gd name="T47" fmla="*/ 173 h 368"/>
                    <a:gd name="T48" fmla="*/ 525 w 688"/>
                    <a:gd name="T49" fmla="*/ 186 h 368"/>
                    <a:gd name="T50" fmla="*/ 525 w 688"/>
                    <a:gd name="T51" fmla="*/ 166 h 368"/>
                    <a:gd name="T52" fmla="*/ 525 w 688"/>
                    <a:gd name="T53" fmla="*/ 144 h 368"/>
                    <a:gd name="T54" fmla="*/ 564 w 688"/>
                    <a:gd name="T55" fmla="*/ 131 h 368"/>
                    <a:gd name="T56" fmla="*/ 564 w 688"/>
                    <a:gd name="T57" fmla="*/ 124 h 368"/>
                    <a:gd name="T58" fmla="*/ 555 w 688"/>
                    <a:gd name="T59" fmla="*/ 102 h 368"/>
                    <a:gd name="T60" fmla="*/ 595 w 688"/>
                    <a:gd name="T61" fmla="*/ 93 h 368"/>
                    <a:gd name="T62" fmla="*/ 586 w 688"/>
                    <a:gd name="T63" fmla="*/ 73 h 368"/>
                    <a:gd name="T64" fmla="*/ 595 w 688"/>
                    <a:gd name="T65" fmla="*/ 63 h 368"/>
                    <a:gd name="T66" fmla="*/ 688 w 688"/>
                    <a:gd name="T67" fmla="*/ 31 h 368"/>
                    <a:gd name="T68" fmla="*/ 586 w 688"/>
                    <a:gd name="T69" fmla="*/ 21 h 368"/>
                    <a:gd name="T70" fmla="*/ 535 w 688"/>
                    <a:gd name="T71" fmla="*/ 0 h 368"/>
                    <a:gd name="T72" fmla="*/ 276 w 688"/>
                    <a:gd name="T73" fmla="*/ 21 h 368"/>
                    <a:gd name="T74" fmla="*/ 175 w 688"/>
                    <a:gd name="T75" fmla="*/ 31 h 368"/>
                    <a:gd name="T76" fmla="*/ 82 w 688"/>
                    <a:gd name="T77" fmla="*/ 42 h 368"/>
                    <a:gd name="T78" fmla="*/ 111 w 688"/>
                    <a:gd name="T79" fmla="*/ 51 h 368"/>
                    <a:gd name="T80" fmla="*/ 9 w 688"/>
                    <a:gd name="T81" fmla="*/ 63 h 368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688" h="368">
                      <a:moveTo>
                        <a:pt x="0" y="73"/>
                      </a:moveTo>
                      <a:lnTo>
                        <a:pt x="22" y="73"/>
                      </a:lnTo>
                      <a:lnTo>
                        <a:pt x="22" y="82"/>
                      </a:lnTo>
                      <a:lnTo>
                        <a:pt x="0" y="93"/>
                      </a:lnTo>
                      <a:lnTo>
                        <a:pt x="22" y="102"/>
                      </a:lnTo>
                      <a:lnTo>
                        <a:pt x="93" y="102"/>
                      </a:lnTo>
                      <a:lnTo>
                        <a:pt x="133" y="102"/>
                      </a:lnTo>
                      <a:lnTo>
                        <a:pt x="124" y="115"/>
                      </a:lnTo>
                      <a:lnTo>
                        <a:pt x="133" y="124"/>
                      </a:lnTo>
                      <a:lnTo>
                        <a:pt x="133" y="144"/>
                      </a:lnTo>
                      <a:lnTo>
                        <a:pt x="124" y="153"/>
                      </a:lnTo>
                      <a:lnTo>
                        <a:pt x="124" y="166"/>
                      </a:lnTo>
                      <a:lnTo>
                        <a:pt x="111" y="166"/>
                      </a:lnTo>
                      <a:lnTo>
                        <a:pt x="133" y="173"/>
                      </a:lnTo>
                      <a:lnTo>
                        <a:pt x="144" y="166"/>
                      </a:lnTo>
                      <a:lnTo>
                        <a:pt x="144" y="173"/>
                      </a:lnTo>
                      <a:lnTo>
                        <a:pt x="166" y="186"/>
                      </a:lnTo>
                      <a:lnTo>
                        <a:pt x="124" y="186"/>
                      </a:lnTo>
                      <a:lnTo>
                        <a:pt x="102" y="204"/>
                      </a:lnTo>
                      <a:lnTo>
                        <a:pt x="124" y="204"/>
                      </a:lnTo>
                      <a:lnTo>
                        <a:pt x="153" y="195"/>
                      </a:lnTo>
                      <a:lnTo>
                        <a:pt x="153" y="204"/>
                      </a:lnTo>
                      <a:lnTo>
                        <a:pt x="144" y="215"/>
                      </a:lnTo>
                      <a:lnTo>
                        <a:pt x="124" y="215"/>
                      </a:lnTo>
                      <a:lnTo>
                        <a:pt x="111" y="224"/>
                      </a:lnTo>
                      <a:lnTo>
                        <a:pt x="93" y="266"/>
                      </a:lnTo>
                      <a:lnTo>
                        <a:pt x="102" y="266"/>
                      </a:lnTo>
                      <a:lnTo>
                        <a:pt x="93" y="288"/>
                      </a:lnTo>
                      <a:lnTo>
                        <a:pt x="102" y="297"/>
                      </a:lnTo>
                      <a:lnTo>
                        <a:pt x="102" y="306"/>
                      </a:lnTo>
                      <a:lnTo>
                        <a:pt x="111" y="339"/>
                      </a:lnTo>
                      <a:lnTo>
                        <a:pt x="124" y="348"/>
                      </a:lnTo>
                      <a:lnTo>
                        <a:pt x="166" y="368"/>
                      </a:lnTo>
                      <a:lnTo>
                        <a:pt x="175" y="368"/>
                      </a:lnTo>
                      <a:lnTo>
                        <a:pt x="204" y="326"/>
                      </a:lnTo>
                      <a:lnTo>
                        <a:pt x="204" y="317"/>
                      </a:lnTo>
                      <a:lnTo>
                        <a:pt x="237" y="306"/>
                      </a:lnTo>
                      <a:lnTo>
                        <a:pt x="246" y="288"/>
                      </a:lnTo>
                      <a:lnTo>
                        <a:pt x="246" y="275"/>
                      </a:lnTo>
                      <a:lnTo>
                        <a:pt x="255" y="275"/>
                      </a:lnTo>
                      <a:lnTo>
                        <a:pt x="268" y="266"/>
                      </a:lnTo>
                      <a:lnTo>
                        <a:pt x="318" y="266"/>
                      </a:lnTo>
                      <a:lnTo>
                        <a:pt x="381" y="224"/>
                      </a:lnTo>
                      <a:lnTo>
                        <a:pt x="452" y="215"/>
                      </a:lnTo>
                      <a:lnTo>
                        <a:pt x="504" y="195"/>
                      </a:lnTo>
                      <a:lnTo>
                        <a:pt x="513" y="195"/>
                      </a:lnTo>
                      <a:lnTo>
                        <a:pt x="483" y="186"/>
                      </a:lnTo>
                      <a:lnTo>
                        <a:pt x="483" y="173"/>
                      </a:lnTo>
                      <a:lnTo>
                        <a:pt x="493" y="173"/>
                      </a:lnTo>
                      <a:lnTo>
                        <a:pt x="525" y="186"/>
                      </a:lnTo>
                      <a:lnTo>
                        <a:pt x="525" y="173"/>
                      </a:lnTo>
                      <a:lnTo>
                        <a:pt x="525" y="166"/>
                      </a:lnTo>
                      <a:lnTo>
                        <a:pt x="535" y="153"/>
                      </a:lnTo>
                      <a:lnTo>
                        <a:pt x="525" y="144"/>
                      </a:lnTo>
                      <a:lnTo>
                        <a:pt x="555" y="144"/>
                      </a:lnTo>
                      <a:lnTo>
                        <a:pt x="564" y="131"/>
                      </a:lnTo>
                      <a:lnTo>
                        <a:pt x="577" y="124"/>
                      </a:lnTo>
                      <a:lnTo>
                        <a:pt x="564" y="124"/>
                      </a:lnTo>
                      <a:lnTo>
                        <a:pt x="577" y="102"/>
                      </a:lnTo>
                      <a:lnTo>
                        <a:pt x="555" y="102"/>
                      </a:lnTo>
                      <a:lnTo>
                        <a:pt x="555" y="93"/>
                      </a:lnTo>
                      <a:lnTo>
                        <a:pt x="595" y="93"/>
                      </a:lnTo>
                      <a:lnTo>
                        <a:pt x="595" y="82"/>
                      </a:lnTo>
                      <a:lnTo>
                        <a:pt x="586" y="73"/>
                      </a:lnTo>
                      <a:lnTo>
                        <a:pt x="595" y="73"/>
                      </a:lnTo>
                      <a:lnTo>
                        <a:pt x="595" y="63"/>
                      </a:lnTo>
                      <a:lnTo>
                        <a:pt x="637" y="42"/>
                      </a:lnTo>
                      <a:lnTo>
                        <a:pt x="688" y="31"/>
                      </a:lnTo>
                      <a:lnTo>
                        <a:pt x="637" y="21"/>
                      </a:lnTo>
                      <a:lnTo>
                        <a:pt x="586" y="21"/>
                      </a:lnTo>
                      <a:lnTo>
                        <a:pt x="606" y="12"/>
                      </a:lnTo>
                      <a:lnTo>
                        <a:pt x="535" y="0"/>
                      </a:lnTo>
                      <a:lnTo>
                        <a:pt x="369" y="12"/>
                      </a:lnTo>
                      <a:lnTo>
                        <a:pt x="276" y="21"/>
                      </a:lnTo>
                      <a:lnTo>
                        <a:pt x="166" y="21"/>
                      </a:lnTo>
                      <a:lnTo>
                        <a:pt x="175" y="31"/>
                      </a:lnTo>
                      <a:lnTo>
                        <a:pt x="144" y="31"/>
                      </a:lnTo>
                      <a:lnTo>
                        <a:pt x="82" y="42"/>
                      </a:lnTo>
                      <a:lnTo>
                        <a:pt x="111" y="42"/>
                      </a:lnTo>
                      <a:lnTo>
                        <a:pt x="111" y="51"/>
                      </a:lnTo>
                      <a:lnTo>
                        <a:pt x="93" y="63"/>
                      </a:lnTo>
                      <a:lnTo>
                        <a:pt x="9" y="63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2" name="Freeform 56"/>
                <p:cNvSpPr>
                  <a:spLocks/>
                </p:cNvSpPr>
                <p:nvPr/>
              </p:nvSpPr>
              <p:spPr bwMode="auto">
                <a:xfrm>
                  <a:off x="2658" y="1244"/>
                  <a:ext cx="144" cy="51"/>
                </a:xfrm>
                <a:custGeom>
                  <a:avLst/>
                  <a:gdLst>
                    <a:gd name="T0" fmla="*/ 0 w 144"/>
                    <a:gd name="T1" fmla="*/ 11 h 51"/>
                    <a:gd name="T2" fmla="*/ 31 w 144"/>
                    <a:gd name="T3" fmla="*/ 20 h 51"/>
                    <a:gd name="T4" fmla="*/ 0 w 144"/>
                    <a:gd name="T5" fmla="*/ 33 h 51"/>
                    <a:gd name="T6" fmla="*/ 31 w 144"/>
                    <a:gd name="T7" fmla="*/ 33 h 51"/>
                    <a:gd name="T8" fmla="*/ 9 w 144"/>
                    <a:gd name="T9" fmla="*/ 42 h 51"/>
                    <a:gd name="T10" fmla="*/ 63 w 144"/>
                    <a:gd name="T11" fmla="*/ 51 h 51"/>
                    <a:gd name="T12" fmla="*/ 124 w 144"/>
                    <a:gd name="T13" fmla="*/ 33 h 51"/>
                    <a:gd name="T14" fmla="*/ 133 w 144"/>
                    <a:gd name="T15" fmla="*/ 20 h 51"/>
                    <a:gd name="T16" fmla="*/ 144 w 144"/>
                    <a:gd name="T17" fmla="*/ 11 h 51"/>
                    <a:gd name="T18" fmla="*/ 133 w 144"/>
                    <a:gd name="T19" fmla="*/ 11 h 51"/>
                    <a:gd name="T20" fmla="*/ 133 w 144"/>
                    <a:gd name="T21" fmla="*/ 0 h 51"/>
                    <a:gd name="T22" fmla="*/ 115 w 144"/>
                    <a:gd name="T23" fmla="*/ 0 h 51"/>
                    <a:gd name="T24" fmla="*/ 93 w 144"/>
                    <a:gd name="T25" fmla="*/ 11 h 51"/>
                    <a:gd name="T26" fmla="*/ 63 w 144"/>
                    <a:gd name="T27" fmla="*/ 11 h 51"/>
                    <a:gd name="T28" fmla="*/ 63 w 144"/>
                    <a:gd name="T29" fmla="*/ 0 h 51"/>
                    <a:gd name="T30" fmla="*/ 42 w 144"/>
                    <a:gd name="T31" fmla="*/ 20 h 51"/>
                    <a:gd name="T32" fmla="*/ 42 w 144"/>
                    <a:gd name="T33" fmla="*/ 11 h 51"/>
                    <a:gd name="T34" fmla="*/ 21 w 144"/>
                    <a:gd name="T35" fmla="*/ 0 h 51"/>
                    <a:gd name="T36" fmla="*/ 0 w 144"/>
                    <a:gd name="T37" fmla="*/ 11 h 51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51">
                      <a:moveTo>
                        <a:pt x="0" y="11"/>
                      </a:moveTo>
                      <a:lnTo>
                        <a:pt x="31" y="20"/>
                      </a:lnTo>
                      <a:lnTo>
                        <a:pt x="0" y="33"/>
                      </a:lnTo>
                      <a:lnTo>
                        <a:pt x="31" y="33"/>
                      </a:lnTo>
                      <a:lnTo>
                        <a:pt x="9" y="42"/>
                      </a:lnTo>
                      <a:lnTo>
                        <a:pt x="63" y="51"/>
                      </a:lnTo>
                      <a:lnTo>
                        <a:pt x="124" y="33"/>
                      </a:lnTo>
                      <a:lnTo>
                        <a:pt x="133" y="20"/>
                      </a:lnTo>
                      <a:lnTo>
                        <a:pt x="144" y="11"/>
                      </a:lnTo>
                      <a:lnTo>
                        <a:pt x="133" y="11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3" y="11"/>
                      </a:lnTo>
                      <a:lnTo>
                        <a:pt x="63" y="11"/>
                      </a:lnTo>
                      <a:lnTo>
                        <a:pt x="63" y="0"/>
                      </a:lnTo>
                      <a:lnTo>
                        <a:pt x="42" y="20"/>
                      </a:lnTo>
                      <a:lnTo>
                        <a:pt x="42" y="11"/>
                      </a:lnTo>
                      <a:lnTo>
                        <a:pt x="21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3" name="Freeform 57"/>
                <p:cNvSpPr>
                  <a:spLocks/>
                </p:cNvSpPr>
                <p:nvPr/>
              </p:nvSpPr>
              <p:spPr bwMode="auto">
                <a:xfrm>
                  <a:off x="2658" y="1244"/>
                  <a:ext cx="144" cy="51"/>
                </a:xfrm>
                <a:custGeom>
                  <a:avLst/>
                  <a:gdLst>
                    <a:gd name="T0" fmla="*/ 0 w 144"/>
                    <a:gd name="T1" fmla="*/ 11 h 51"/>
                    <a:gd name="T2" fmla="*/ 31 w 144"/>
                    <a:gd name="T3" fmla="*/ 20 h 51"/>
                    <a:gd name="T4" fmla="*/ 0 w 144"/>
                    <a:gd name="T5" fmla="*/ 33 h 51"/>
                    <a:gd name="T6" fmla="*/ 31 w 144"/>
                    <a:gd name="T7" fmla="*/ 33 h 51"/>
                    <a:gd name="T8" fmla="*/ 9 w 144"/>
                    <a:gd name="T9" fmla="*/ 42 h 51"/>
                    <a:gd name="T10" fmla="*/ 63 w 144"/>
                    <a:gd name="T11" fmla="*/ 51 h 51"/>
                    <a:gd name="T12" fmla="*/ 124 w 144"/>
                    <a:gd name="T13" fmla="*/ 33 h 51"/>
                    <a:gd name="T14" fmla="*/ 133 w 144"/>
                    <a:gd name="T15" fmla="*/ 20 h 51"/>
                    <a:gd name="T16" fmla="*/ 144 w 144"/>
                    <a:gd name="T17" fmla="*/ 11 h 51"/>
                    <a:gd name="T18" fmla="*/ 133 w 144"/>
                    <a:gd name="T19" fmla="*/ 11 h 51"/>
                    <a:gd name="T20" fmla="*/ 133 w 144"/>
                    <a:gd name="T21" fmla="*/ 0 h 51"/>
                    <a:gd name="T22" fmla="*/ 115 w 144"/>
                    <a:gd name="T23" fmla="*/ 0 h 51"/>
                    <a:gd name="T24" fmla="*/ 93 w 144"/>
                    <a:gd name="T25" fmla="*/ 11 h 51"/>
                    <a:gd name="T26" fmla="*/ 63 w 144"/>
                    <a:gd name="T27" fmla="*/ 11 h 51"/>
                    <a:gd name="T28" fmla="*/ 63 w 144"/>
                    <a:gd name="T29" fmla="*/ 0 h 51"/>
                    <a:gd name="T30" fmla="*/ 42 w 144"/>
                    <a:gd name="T31" fmla="*/ 20 h 51"/>
                    <a:gd name="T32" fmla="*/ 42 w 144"/>
                    <a:gd name="T33" fmla="*/ 11 h 51"/>
                    <a:gd name="T34" fmla="*/ 21 w 144"/>
                    <a:gd name="T35" fmla="*/ 0 h 51"/>
                    <a:gd name="T36" fmla="*/ 0 w 144"/>
                    <a:gd name="T37" fmla="*/ 11 h 51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51">
                      <a:moveTo>
                        <a:pt x="0" y="11"/>
                      </a:moveTo>
                      <a:lnTo>
                        <a:pt x="31" y="20"/>
                      </a:lnTo>
                      <a:lnTo>
                        <a:pt x="0" y="33"/>
                      </a:lnTo>
                      <a:lnTo>
                        <a:pt x="31" y="33"/>
                      </a:lnTo>
                      <a:lnTo>
                        <a:pt x="9" y="42"/>
                      </a:lnTo>
                      <a:lnTo>
                        <a:pt x="63" y="51"/>
                      </a:lnTo>
                      <a:lnTo>
                        <a:pt x="124" y="33"/>
                      </a:lnTo>
                      <a:lnTo>
                        <a:pt x="133" y="20"/>
                      </a:lnTo>
                      <a:lnTo>
                        <a:pt x="144" y="11"/>
                      </a:lnTo>
                      <a:lnTo>
                        <a:pt x="133" y="11"/>
                      </a:lnTo>
                      <a:lnTo>
                        <a:pt x="133" y="0"/>
                      </a:lnTo>
                      <a:lnTo>
                        <a:pt x="115" y="0"/>
                      </a:lnTo>
                      <a:lnTo>
                        <a:pt x="93" y="11"/>
                      </a:lnTo>
                      <a:lnTo>
                        <a:pt x="63" y="11"/>
                      </a:lnTo>
                      <a:lnTo>
                        <a:pt x="63" y="0"/>
                      </a:lnTo>
                      <a:lnTo>
                        <a:pt x="42" y="20"/>
                      </a:lnTo>
                      <a:lnTo>
                        <a:pt x="42" y="11"/>
                      </a:lnTo>
                      <a:lnTo>
                        <a:pt x="21" y="0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4" name="Line 58"/>
                <p:cNvSpPr>
                  <a:spLocks noChangeShapeType="1"/>
                </p:cNvSpPr>
                <p:nvPr/>
              </p:nvSpPr>
              <p:spPr bwMode="auto">
                <a:xfrm>
                  <a:off x="2773" y="1104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5" name="Freeform 59"/>
                <p:cNvSpPr>
                  <a:spLocks/>
                </p:cNvSpPr>
                <p:nvPr/>
              </p:nvSpPr>
              <p:spPr bwMode="auto">
                <a:xfrm>
                  <a:off x="3666" y="2736"/>
                  <a:ext cx="123" cy="255"/>
                </a:xfrm>
                <a:custGeom>
                  <a:avLst/>
                  <a:gdLst>
                    <a:gd name="T0" fmla="*/ 0 w 123"/>
                    <a:gd name="T1" fmla="*/ 182 h 255"/>
                    <a:gd name="T2" fmla="*/ 0 w 123"/>
                    <a:gd name="T3" fmla="*/ 233 h 255"/>
                    <a:gd name="T4" fmla="*/ 9 w 123"/>
                    <a:gd name="T5" fmla="*/ 255 h 255"/>
                    <a:gd name="T6" fmla="*/ 20 w 123"/>
                    <a:gd name="T7" fmla="*/ 255 h 255"/>
                    <a:gd name="T8" fmla="*/ 51 w 123"/>
                    <a:gd name="T9" fmla="*/ 246 h 255"/>
                    <a:gd name="T10" fmla="*/ 62 w 123"/>
                    <a:gd name="T11" fmla="*/ 246 h 255"/>
                    <a:gd name="T12" fmla="*/ 102 w 123"/>
                    <a:gd name="T13" fmla="*/ 122 h 255"/>
                    <a:gd name="T14" fmla="*/ 113 w 123"/>
                    <a:gd name="T15" fmla="*/ 62 h 255"/>
                    <a:gd name="T16" fmla="*/ 113 w 123"/>
                    <a:gd name="T17" fmla="*/ 71 h 255"/>
                    <a:gd name="T18" fmla="*/ 123 w 123"/>
                    <a:gd name="T19" fmla="*/ 62 h 255"/>
                    <a:gd name="T20" fmla="*/ 113 w 123"/>
                    <a:gd name="T21" fmla="*/ 9 h 255"/>
                    <a:gd name="T22" fmla="*/ 102 w 123"/>
                    <a:gd name="T23" fmla="*/ 0 h 255"/>
                    <a:gd name="T24" fmla="*/ 93 w 123"/>
                    <a:gd name="T25" fmla="*/ 20 h 255"/>
                    <a:gd name="T26" fmla="*/ 81 w 123"/>
                    <a:gd name="T27" fmla="*/ 29 h 255"/>
                    <a:gd name="T28" fmla="*/ 81 w 123"/>
                    <a:gd name="T29" fmla="*/ 51 h 255"/>
                    <a:gd name="T30" fmla="*/ 20 w 123"/>
                    <a:gd name="T31" fmla="*/ 71 h 255"/>
                    <a:gd name="T32" fmla="*/ 9 w 123"/>
                    <a:gd name="T33" fmla="*/ 102 h 255"/>
                    <a:gd name="T34" fmla="*/ 20 w 123"/>
                    <a:gd name="T35" fmla="*/ 153 h 255"/>
                    <a:gd name="T36" fmla="*/ 0 w 123"/>
                    <a:gd name="T37" fmla="*/ 182 h 25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3" h="255">
                      <a:moveTo>
                        <a:pt x="0" y="182"/>
                      </a:moveTo>
                      <a:lnTo>
                        <a:pt x="0" y="233"/>
                      </a:lnTo>
                      <a:lnTo>
                        <a:pt x="9" y="255"/>
                      </a:lnTo>
                      <a:lnTo>
                        <a:pt x="20" y="255"/>
                      </a:lnTo>
                      <a:lnTo>
                        <a:pt x="51" y="246"/>
                      </a:lnTo>
                      <a:lnTo>
                        <a:pt x="62" y="246"/>
                      </a:lnTo>
                      <a:lnTo>
                        <a:pt x="102" y="122"/>
                      </a:lnTo>
                      <a:lnTo>
                        <a:pt x="113" y="62"/>
                      </a:lnTo>
                      <a:lnTo>
                        <a:pt x="113" y="71"/>
                      </a:lnTo>
                      <a:lnTo>
                        <a:pt x="123" y="62"/>
                      </a:lnTo>
                      <a:lnTo>
                        <a:pt x="113" y="9"/>
                      </a:lnTo>
                      <a:lnTo>
                        <a:pt x="102" y="0"/>
                      </a:lnTo>
                      <a:lnTo>
                        <a:pt x="93" y="20"/>
                      </a:lnTo>
                      <a:lnTo>
                        <a:pt x="81" y="29"/>
                      </a:lnTo>
                      <a:lnTo>
                        <a:pt x="81" y="51"/>
                      </a:lnTo>
                      <a:lnTo>
                        <a:pt x="20" y="71"/>
                      </a:lnTo>
                      <a:lnTo>
                        <a:pt x="9" y="102"/>
                      </a:lnTo>
                      <a:lnTo>
                        <a:pt x="20" y="153"/>
                      </a:lnTo>
                      <a:lnTo>
                        <a:pt x="0" y="1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6" name="Freeform 60"/>
                <p:cNvSpPr>
                  <a:spLocks/>
                </p:cNvSpPr>
                <p:nvPr/>
              </p:nvSpPr>
              <p:spPr bwMode="auto">
                <a:xfrm>
                  <a:off x="3666" y="2736"/>
                  <a:ext cx="123" cy="255"/>
                </a:xfrm>
                <a:custGeom>
                  <a:avLst/>
                  <a:gdLst>
                    <a:gd name="T0" fmla="*/ 0 w 123"/>
                    <a:gd name="T1" fmla="*/ 182 h 255"/>
                    <a:gd name="T2" fmla="*/ 0 w 123"/>
                    <a:gd name="T3" fmla="*/ 233 h 255"/>
                    <a:gd name="T4" fmla="*/ 9 w 123"/>
                    <a:gd name="T5" fmla="*/ 255 h 255"/>
                    <a:gd name="T6" fmla="*/ 20 w 123"/>
                    <a:gd name="T7" fmla="*/ 255 h 255"/>
                    <a:gd name="T8" fmla="*/ 51 w 123"/>
                    <a:gd name="T9" fmla="*/ 246 h 255"/>
                    <a:gd name="T10" fmla="*/ 62 w 123"/>
                    <a:gd name="T11" fmla="*/ 246 h 255"/>
                    <a:gd name="T12" fmla="*/ 102 w 123"/>
                    <a:gd name="T13" fmla="*/ 122 h 255"/>
                    <a:gd name="T14" fmla="*/ 113 w 123"/>
                    <a:gd name="T15" fmla="*/ 62 h 255"/>
                    <a:gd name="T16" fmla="*/ 113 w 123"/>
                    <a:gd name="T17" fmla="*/ 71 h 255"/>
                    <a:gd name="T18" fmla="*/ 123 w 123"/>
                    <a:gd name="T19" fmla="*/ 62 h 255"/>
                    <a:gd name="T20" fmla="*/ 113 w 123"/>
                    <a:gd name="T21" fmla="*/ 9 h 255"/>
                    <a:gd name="T22" fmla="*/ 102 w 123"/>
                    <a:gd name="T23" fmla="*/ 0 h 255"/>
                    <a:gd name="T24" fmla="*/ 93 w 123"/>
                    <a:gd name="T25" fmla="*/ 20 h 255"/>
                    <a:gd name="T26" fmla="*/ 81 w 123"/>
                    <a:gd name="T27" fmla="*/ 29 h 255"/>
                    <a:gd name="T28" fmla="*/ 81 w 123"/>
                    <a:gd name="T29" fmla="*/ 51 h 255"/>
                    <a:gd name="T30" fmla="*/ 20 w 123"/>
                    <a:gd name="T31" fmla="*/ 71 h 255"/>
                    <a:gd name="T32" fmla="*/ 9 w 123"/>
                    <a:gd name="T33" fmla="*/ 102 h 255"/>
                    <a:gd name="T34" fmla="*/ 20 w 123"/>
                    <a:gd name="T35" fmla="*/ 153 h 255"/>
                    <a:gd name="T36" fmla="*/ 0 w 123"/>
                    <a:gd name="T37" fmla="*/ 182 h 25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3" h="255">
                      <a:moveTo>
                        <a:pt x="0" y="182"/>
                      </a:moveTo>
                      <a:lnTo>
                        <a:pt x="0" y="233"/>
                      </a:lnTo>
                      <a:lnTo>
                        <a:pt x="9" y="255"/>
                      </a:lnTo>
                      <a:lnTo>
                        <a:pt x="20" y="255"/>
                      </a:lnTo>
                      <a:lnTo>
                        <a:pt x="51" y="246"/>
                      </a:lnTo>
                      <a:lnTo>
                        <a:pt x="62" y="246"/>
                      </a:lnTo>
                      <a:lnTo>
                        <a:pt x="102" y="122"/>
                      </a:lnTo>
                      <a:lnTo>
                        <a:pt x="113" y="62"/>
                      </a:lnTo>
                      <a:lnTo>
                        <a:pt x="113" y="71"/>
                      </a:lnTo>
                      <a:lnTo>
                        <a:pt x="123" y="62"/>
                      </a:lnTo>
                      <a:lnTo>
                        <a:pt x="113" y="9"/>
                      </a:lnTo>
                      <a:lnTo>
                        <a:pt x="102" y="0"/>
                      </a:lnTo>
                      <a:lnTo>
                        <a:pt x="93" y="20"/>
                      </a:lnTo>
                      <a:lnTo>
                        <a:pt x="81" y="29"/>
                      </a:lnTo>
                      <a:lnTo>
                        <a:pt x="81" y="51"/>
                      </a:lnTo>
                      <a:lnTo>
                        <a:pt x="20" y="71"/>
                      </a:lnTo>
                      <a:lnTo>
                        <a:pt x="9" y="102"/>
                      </a:lnTo>
                      <a:lnTo>
                        <a:pt x="20" y="153"/>
                      </a:lnTo>
                      <a:lnTo>
                        <a:pt x="0" y="18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7" name="Freeform 61"/>
                <p:cNvSpPr>
                  <a:spLocks/>
                </p:cNvSpPr>
                <p:nvPr/>
              </p:nvSpPr>
              <p:spPr bwMode="auto">
                <a:xfrm>
                  <a:off x="3840" y="2256"/>
                  <a:ext cx="20" cy="9"/>
                </a:xfrm>
                <a:custGeom>
                  <a:avLst/>
                  <a:gdLst>
                    <a:gd name="T0" fmla="*/ 0 w 20"/>
                    <a:gd name="T1" fmla="*/ 0 h 9"/>
                    <a:gd name="T2" fmla="*/ 12 w 20"/>
                    <a:gd name="T3" fmla="*/ 9 h 9"/>
                    <a:gd name="T4" fmla="*/ 20 w 20"/>
                    <a:gd name="T5" fmla="*/ 0 h 9"/>
                    <a:gd name="T6" fmla="*/ 12 w 20"/>
                    <a:gd name="T7" fmla="*/ 0 h 9"/>
                    <a:gd name="T8" fmla="*/ 0 w 20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9">
                      <a:moveTo>
                        <a:pt x="0" y="0"/>
                      </a:moveTo>
                      <a:lnTo>
                        <a:pt x="12" y="9"/>
                      </a:lnTo>
                      <a:lnTo>
                        <a:pt x="20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8" name="Freeform 62"/>
                <p:cNvSpPr>
                  <a:spLocks/>
                </p:cNvSpPr>
                <p:nvPr/>
              </p:nvSpPr>
              <p:spPr bwMode="auto">
                <a:xfrm>
                  <a:off x="3840" y="2256"/>
                  <a:ext cx="20" cy="9"/>
                </a:xfrm>
                <a:custGeom>
                  <a:avLst/>
                  <a:gdLst>
                    <a:gd name="T0" fmla="*/ 0 w 20"/>
                    <a:gd name="T1" fmla="*/ 0 h 9"/>
                    <a:gd name="T2" fmla="*/ 12 w 20"/>
                    <a:gd name="T3" fmla="*/ 9 h 9"/>
                    <a:gd name="T4" fmla="*/ 20 w 20"/>
                    <a:gd name="T5" fmla="*/ 0 h 9"/>
                    <a:gd name="T6" fmla="*/ 12 w 20"/>
                    <a:gd name="T7" fmla="*/ 0 h 9"/>
                    <a:gd name="T8" fmla="*/ 0 w 20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9">
                      <a:moveTo>
                        <a:pt x="0" y="0"/>
                      </a:moveTo>
                      <a:lnTo>
                        <a:pt x="12" y="9"/>
                      </a:lnTo>
                      <a:lnTo>
                        <a:pt x="20" y="0"/>
                      </a:lnTo>
                      <a:lnTo>
                        <a:pt x="1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9" name="Freeform 63"/>
                <p:cNvSpPr>
                  <a:spLocks/>
                </p:cNvSpPr>
                <p:nvPr/>
              </p:nvSpPr>
              <p:spPr bwMode="auto">
                <a:xfrm>
                  <a:off x="4292" y="2307"/>
                  <a:ext cx="42" cy="71"/>
                </a:xfrm>
                <a:custGeom>
                  <a:avLst/>
                  <a:gdLst>
                    <a:gd name="T0" fmla="*/ 0 w 42"/>
                    <a:gd name="T1" fmla="*/ 42 h 71"/>
                    <a:gd name="T2" fmla="*/ 9 w 42"/>
                    <a:gd name="T3" fmla="*/ 71 h 71"/>
                    <a:gd name="T4" fmla="*/ 31 w 42"/>
                    <a:gd name="T5" fmla="*/ 71 h 71"/>
                    <a:gd name="T6" fmla="*/ 42 w 42"/>
                    <a:gd name="T7" fmla="*/ 71 h 71"/>
                    <a:gd name="T8" fmla="*/ 42 w 42"/>
                    <a:gd name="T9" fmla="*/ 42 h 71"/>
                    <a:gd name="T10" fmla="*/ 22 w 42"/>
                    <a:gd name="T11" fmla="*/ 9 h 71"/>
                    <a:gd name="T12" fmla="*/ 9 w 42"/>
                    <a:gd name="T13" fmla="*/ 0 h 71"/>
                    <a:gd name="T14" fmla="*/ 9 w 42"/>
                    <a:gd name="T15" fmla="*/ 9 h 71"/>
                    <a:gd name="T16" fmla="*/ 0 w 42"/>
                    <a:gd name="T17" fmla="*/ 42 h 7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2" h="71">
                      <a:moveTo>
                        <a:pt x="0" y="42"/>
                      </a:moveTo>
                      <a:lnTo>
                        <a:pt x="9" y="71"/>
                      </a:lnTo>
                      <a:lnTo>
                        <a:pt x="31" y="71"/>
                      </a:lnTo>
                      <a:lnTo>
                        <a:pt x="42" y="71"/>
                      </a:lnTo>
                      <a:lnTo>
                        <a:pt x="42" y="42"/>
                      </a:lnTo>
                      <a:lnTo>
                        <a:pt x="22" y="9"/>
                      </a:lnTo>
                      <a:lnTo>
                        <a:pt x="9" y="0"/>
                      </a:lnTo>
                      <a:lnTo>
                        <a:pt x="9" y="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0" name="Freeform 64"/>
                <p:cNvSpPr>
                  <a:spLocks/>
                </p:cNvSpPr>
                <p:nvPr/>
              </p:nvSpPr>
              <p:spPr bwMode="auto">
                <a:xfrm>
                  <a:off x="4292" y="2307"/>
                  <a:ext cx="42" cy="71"/>
                </a:xfrm>
                <a:custGeom>
                  <a:avLst/>
                  <a:gdLst>
                    <a:gd name="T0" fmla="*/ 0 w 42"/>
                    <a:gd name="T1" fmla="*/ 42 h 71"/>
                    <a:gd name="T2" fmla="*/ 9 w 42"/>
                    <a:gd name="T3" fmla="*/ 71 h 71"/>
                    <a:gd name="T4" fmla="*/ 31 w 42"/>
                    <a:gd name="T5" fmla="*/ 71 h 71"/>
                    <a:gd name="T6" fmla="*/ 42 w 42"/>
                    <a:gd name="T7" fmla="*/ 71 h 71"/>
                    <a:gd name="T8" fmla="*/ 42 w 42"/>
                    <a:gd name="T9" fmla="*/ 42 h 71"/>
                    <a:gd name="T10" fmla="*/ 22 w 42"/>
                    <a:gd name="T11" fmla="*/ 9 h 71"/>
                    <a:gd name="T12" fmla="*/ 9 w 42"/>
                    <a:gd name="T13" fmla="*/ 0 h 71"/>
                    <a:gd name="T14" fmla="*/ 9 w 42"/>
                    <a:gd name="T15" fmla="*/ 9 h 71"/>
                    <a:gd name="T16" fmla="*/ 0 w 42"/>
                    <a:gd name="T17" fmla="*/ 42 h 7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2" h="71">
                      <a:moveTo>
                        <a:pt x="0" y="42"/>
                      </a:moveTo>
                      <a:lnTo>
                        <a:pt x="9" y="71"/>
                      </a:lnTo>
                      <a:lnTo>
                        <a:pt x="31" y="71"/>
                      </a:lnTo>
                      <a:lnTo>
                        <a:pt x="42" y="71"/>
                      </a:lnTo>
                      <a:lnTo>
                        <a:pt x="42" y="42"/>
                      </a:lnTo>
                      <a:lnTo>
                        <a:pt x="22" y="9"/>
                      </a:lnTo>
                      <a:lnTo>
                        <a:pt x="9" y="0"/>
                      </a:lnTo>
                      <a:lnTo>
                        <a:pt x="9" y="9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1" name="Freeform 65"/>
                <p:cNvSpPr>
                  <a:spLocks/>
                </p:cNvSpPr>
                <p:nvPr/>
              </p:nvSpPr>
              <p:spPr bwMode="auto">
                <a:xfrm>
                  <a:off x="4766" y="2112"/>
                  <a:ext cx="38" cy="31"/>
                </a:xfrm>
                <a:custGeom>
                  <a:avLst/>
                  <a:gdLst>
                    <a:gd name="T0" fmla="*/ 0 w 38"/>
                    <a:gd name="T1" fmla="*/ 9 h 31"/>
                    <a:gd name="T2" fmla="*/ 9 w 38"/>
                    <a:gd name="T3" fmla="*/ 31 h 31"/>
                    <a:gd name="T4" fmla="*/ 20 w 38"/>
                    <a:gd name="T5" fmla="*/ 31 h 31"/>
                    <a:gd name="T6" fmla="*/ 38 w 38"/>
                    <a:gd name="T7" fmla="*/ 22 h 31"/>
                    <a:gd name="T8" fmla="*/ 38 w 38"/>
                    <a:gd name="T9" fmla="*/ 0 h 31"/>
                    <a:gd name="T10" fmla="*/ 20 w 38"/>
                    <a:gd name="T11" fmla="*/ 0 h 31"/>
                    <a:gd name="T12" fmla="*/ 0 w 38"/>
                    <a:gd name="T13" fmla="*/ 9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8" h="31">
                      <a:moveTo>
                        <a:pt x="0" y="9"/>
                      </a:moveTo>
                      <a:lnTo>
                        <a:pt x="9" y="31"/>
                      </a:lnTo>
                      <a:lnTo>
                        <a:pt x="20" y="31"/>
                      </a:lnTo>
                      <a:lnTo>
                        <a:pt x="38" y="22"/>
                      </a:lnTo>
                      <a:lnTo>
                        <a:pt x="38" y="0"/>
                      </a:lnTo>
                      <a:lnTo>
                        <a:pt x="2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2" name="Freeform 66"/>
                <p:cNvSpPr>
                  <a:spLocks/>
                </p:cNvSpPr>
                <p:nvPr/>
              </p:nvSpPr>
              <p:spPr bwMode="auto">
                <a:xfrm>
                  <a:off x="4766" y="2112"/>
                  <a:ext cx="38" cy="31"/>
                </a:xfrm>
                <a:custGeom>
                  <a:avLst/>
                  <a:gdLst>
                    <a:gd name="T0" fmla="*/ 0 w 38"/>
                    <a:gd name="T1" fmla="*/ 9 h 31"/>
                    <a:gd name="T2" fmla="*/ 9 w 38"/>
                    <a:gd name="T3" fmla="*/ 31 h 31"/>
                    <a:gd name="T4" fmla="*/ 20 w 38"/>
                    <a:gd name="T5" fmla="*/ 31 h 31"/>
                    <a:gd name="T6" fmla="*/ 38 w 38"/>
                    <a:gd name="T7" fmla="*/ 22 h 31"/>
                    <a:gd name="T8" fmla="*/ 38 w 38"/>
                    <a:gd name="T9" fmla="*/ 0 h 31"/>
                    <a:gd name="T10" fmla="*/ 20 w 38"/>
                    <a:gd name="T11" fmla="*/ 0 h 31"/>
                    <a:gd name="T12" fmla="*/ 0 w 38"/>
                    <a:gd name="T13" fmla="*/ 9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8" h="31">
                      <a:moveTo>
                        <a:pt x="0" y="9"/>
                      </a:moveTo>
                      <a:lnTo>
                        <a:pt x="9" y="31"/>
                      </a:lnTo>
                      <a:lnTo>
                        <a:pt x="20" y="31"/>
                      </a:lnTo>
                      <a:lnTo>
                        <a:pt x="38" y="22"/>
                      </a:lnTo>
                      <a:lnTo>
                        <a:pt x="38" y="0"/>
                      </a:lnTo>
                      <a:lnTo>
                        <a:pt x="20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3" name="Freeform 67"/>
                <p:cNvSpPr>
                  <a:spLocks/>
                </p:cNvSpPr>
                <p:nvPr/>
              </p:nvSpPr>
              <p:spPr bwMode="auto">
                <a:xfrm>
                  <a:off x="4949" y="2010"/>
                  <a:ext cx="21" cy="60"/>
                </a:xfrm>
                <a:custGeom>
                  <a:avLst/>
                  <a:gdLst>
                    <a:gd name="T0" fmla="*/ 0 w 21"/>
                    <a:gd name="T1" fmla="*/ 31 h 60"/>
                    <a:gd name="T2" fmla="*/ 12 w 21"/>
                    <a:gd name="T3" fmla="*/ 51 h 60"/>
                    <a:gd name="T4" fmla="*/ 21 w 21"/>
                    <a:gd name="T5" fmla="*/ 60 h 60"/>
                    <a:gd name="T6" fmla="*/ 21 w 21"/>
                    <a:gd name="T7" fmla="*/ 0 h 60"/>
                    <a:gd name="T8" fmla="*/ 12 w 21"/>
                    <a:gd name="T9" fmla="*/ 9 h 60"/>
                    <a:gd name="T10" fmla="*/ 0 w 21"/>
                    <a:gd name="T11" fmla="*/ 31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60">
                      <a:moveTo>
                        <a:pt x="0" y="31"/>
                      </a:moveTo>
                      <a:lnTo>
                        <a:pt x="12" y="51"/>
                      </a:lnTo>
                      <a:lnTo>
                        <a:pt x="21" y="60"/>
                      </a:lnTo>
                      <a:lnTo>
                        <a:pt x="21" y="0"/>
                      </a:lnTo>
                      <a:lnTo>
                        <a:pt x="12" y="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4" name="Freeform 68"/>
                <p:cNvSpPr>
                  <a:spLocks/>
                </p:cNvSpPr>
                <p:nvPr/>
              </p:nvSpPr>
              <p:spPr bwMode="auto">
                <a:xfrm>
                  <a:off x="4949" y="2010"/>
                  <a:ext cx="21" cy="60"/>
                </a:xfrm>
                <a:custGeom>
                  <a:avLst/>
                  <a:gdLst>
                    <a:gd name="T0" fmla="*/ 0 w 21"/>
                    <a:gd name="T1" fmla="*/ 31 h 60"/>
                    <a:gd name="T2" fmla="*/ 12 w 21"/>
                    <a:gd name="T3" fmla="*/ 51 h 60"/>
                    <a:gd name="T4" fmla="*/ 21 w 21"/>
                    <a:gd name="T5" fmla="*/ 60 h 60"/>
                    <a:gd name="T6" fmla="*/ 21 w 21"/>
                    <a:gd name="T7" fmla="*/ 0 h 60"/>
                    <a:gd name="T8" fmla="*/ 12 w 21"/>
                    <a:gd name="T9" fmla="*/ 9 h 60"/>
                    <a:gd name="T10" fmla="*/ 0 w 21"/>
                    <a:gd name="T11" fmla="*/ 31 h 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60">
                      <a:moveTo>
                        <a:pt x="0" y="31"/>
                      </a:moveTo>
                      <a:lnTo>
                        <a:pt x="12" y="51"/>
                      </a:lnTo>
                      <a:lnTo>
                        <a:pt x="21" y="60"/>
                      </a:lnTo>
                      <a:lnTo>
                        <a:pt x="21" y="0"/>
                      </a:lnTo>
                      <a:lnTo>
                        <a:pt x="12" y="9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5" name="Freeform 69"/>
                <p:cNvSpPr>
                  <a:spLocks/>
                </p:cNvSpPr>
                <p:nvPr/>
              </p:nvSpPr>
              <p:spPr bwMode="auto">
                <a:xfrm>
                  <a:off x="5054" y="1846"/>
                  <a:ext cx="39" cy="55"/>
                </a:xfrm>
                <a:custGeom>
                  <a:avLst/>
                  <a:gdLst>
                    <a:gd name="T0" fmla="*/ 0 w 39"/>
                    <a:gd name="T1" fmla="*/ 13 h 55"/>
                    <a:gd name="T2" fmla="*/ 10 w 39"/>
                    <a:gd name="T3" fmla="*/ 22 h 55"/>
                    <a:gd name="T4" fmla="*/ 10 w 39"/>
                    <a:gd name="T5" fmla="*/ 13 h 55"/>
                    <a:gd name="T6" fmla="*/ 20 w 39"/>
                    <a:gd name="T7" fmla="*/ 22 h 55"/>
                    <a:gd name="T8" fmla="*/ 20 w 39"/>
                    <a:gd name="T9" fmla="*/ 55 h 55"/>
                    <a:gd name="T10" fmla="*/ 30 w 39"/>
                    <a:gd name="T11" fmla="*/ 55 h 55"/>
                    <a:gd name="T12" fmla="*/ 39 w 39"/>
                    <a:gd name="T13" fmla="*/ 42 h 55"/>
                    <a:gd name="T14" fmla="*/ 39 w 39"/>
                    <a:gd name="T15" fmla="*/ 22 h 55"/>
                    <a:gd name="T16" fmla="*/ 30 w 39"/>
                    <a:gd name="T17" fmla="*/ 0 h 55"/>
                    <a:gd name="T18" fmla="*/ 10 w 39"/>
                    <a:gd name="T19" fmla="*/ 0 h 55"/>
                    <a:gd name="T20" fmla="*/ 0 w 39"/>
                    <a:gd name="T21" fmla="*/ 13 h 5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9" h="55">
                      <a:moveTo>
                        <a:pt x="0" y="13"/>
                      </a:moveTo>
                      <a:lnTo>
                        <a:pt x="10" y="22"/>
                      </a:lnTo>
                      <a:lnTo>
                        <a:pt x="10" y="13"/>
                      </a:lnTo>
                      <a:lnTo>
                        <a:pt x="20" y="22"/>
                      </a:lnTo>
                      <a:lnTo>
                        <a:pt x="20" y="55"/>
                      </a:lnTo>
                      <a:lnTo>
                        <a:pt x="30" y="55"/>
                      </a:lnTo>
                      <a:lnTo>
                        <a:pt x="39" y="42"/>
                      </a:lnTo>
                      <a:lnTo>
                        <a:pt x="39" y="22"/>
                      </a:lnTo>
                      <a:lnTo>
                        <a:pt x="30" y="0"/>
                      </a:lnTo>
                      <a:lnTo>
                        <a:pt x="10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6" name="Freeform 70"/>
                <p:cNvSpPr>
                  <a:spLocks/>
                </p:cNvSpPr>
                <p:nvPr/>
              </p:nvSpPr>
              <p:spPr bwMode="auto">
                <a:xfrm>
                  <a:off x="5054" y="1846"/>
                  <a:ext cx="39" cy="55"/>
                </a:xfrm>
                <a:custGeom>
                  <a:avLst/>
                  <a:gdLst>
                    <a:gd name="T0" fmla="*/ 0 w 39"/>
                    <a:gd name="T1" fmla="*/ 13 h 55"/>
                    <a:gd name="T2" fmla="*/ 10 w 39"/>
                    <a:gd name="T3" fmla="*/ 22 h 55"/>
                    <a:gd name="T4" fmla="*/ 10 w 39"/>
                    <a:gd name="T5" fmla="*/ 13 h 55"/>
                    <a:gd name="T6" fmla="*/ 20 w 39"/>
                    <a:gd name="T7" fmla="*/ 22 h 55"/>
                    <a:gd name="T8" fmla="*/ 20 w 39"/>
                    <a:gd name="T9" fmla="*/ 55 h 55"/>
                    <a:gd name="T10" fmla="*/ 30 w 39"/>
                    <a:gd name="T11" fmla="*/ 55 h 55"/>
                    <a:gd name="T12" fmla="*/ 39 w 39"/>
                    <a:gd name="T13" fmla="*/ 42 h 55"/>
                    <a:gd name="T14" fmla="*/ 39 w 39"/>
                    <a:gd name="T15" fmla="*/ 22 h 55"/>
                    <a:gd name="T16" fmla="*/ 30 w 39"/>
                    <a:gd name="T17" fmla="*/ 0 h 55"/>
                    <a:gd name="T18" fmla="*/ 10 w 39"/>
                    <a:gd name="T19" fmla="*/ 0 h 55"/>
                    <a:gd name="T20" fmla="*/ 0 w 39"/>
                    <a:gd name="T21" fmla="*/ 13 h 5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9" h="55">
                      <a:moveTo>
                        <a:pt x="0" y="13"/>
                      </a:moveTo>
                      <a:lnTo>
                        <a:pt x="10" y="22"/>
                      </a:lnTo>
                      <a:lnTo>
                        <a:pt x="10" y="13"/>
                      </a:lnTo>
                      <a:lnTo>
                        <a:pt x="20" y="22"/>
                      </a:lnTo>
                      <a:lnTo>
                        <a:pt x="20" y="55"/>
                      </a:lnTo>
                      <a:lnTo>
                        <a:pt x="30" y="55"/>
                      </a:lnTo>
                      <a:lnTo>
                        <a:pt x="39" y="42"/>
                      </a:lnTo>
                      <a:lnTo>
                        <a:pt x="39" y="22"/>
                      </a:lnTo>
                      <a:lnTo>
                        <a:pt x="30" y="0"/>
                      </a:lnTo>
                      <a:lnTo>
                        <a:pt x="10" y="0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7" name="Freeform 71"/>
                <p:cNvSpPr>
                  <a:spLocks/>
                </p:cNvSpPr>
                <p:nvPr/>
              </p:nvSpPr>
              <p:spPr bwMode="auto">
                <a:xfrm>
                  <a:off x="5093" y="1837"/>
                  <a:ext cx="42" cy="31"/>
                </a:xfrm>
                <a:custGeom>
                  <a:avLst/>
                  <a:gdLst>
                    <a:gd name="T0" fmla="*/ 0 w 42"/>
                    <a:gd name="T1" fmla="*/ 22 h 31"/>
                    <a:gd name="T2" fmla="*/ 22 w 42"/>
                    <a:gd name="T3" fmla="*/ 31 h 31"/>
                    <a:gd name="T4" fmla="*/ 22 w 42"/>
                    <a:gd name="T5" fmla="*/ 22 h 31"/>
                    <a:gd name="T6" fmla="*/ 22 w 42"/>
                    <a:gd name="T7" fmla="*/ 9 h 31"/>
                    <a:gd name="T8" fmla="*/ 33 w 42"/>
                    <a:gd name="T9" fmla="*/ 22 h 31"/>
                    <a:gd name="T10" fmla="*/ 42 w 42"/>
                    <a:gd name="T11" fmla="*/ 9 h 31"/>
                    <a:gd name="T12" fmla="*/ 33 w 42"/>
                    <a:gd name="T13" fmla="*/ 0 h 31"/>
                    <a:gd name="T14" fmla="*/ 22 w 42"/>
                    <a:gd name="T15" fmla="*/ 0 h 31"/>
                    <a:gd name="T16" fmla="*/ 22 w 42"/>
                    <a:gd name="T17" fmla="*/ 9 h 31"/>
                    <a:gd name="T18" fmla="*/ 12 w 42"/>
                    <a:gd name="T19" fmla="*/ 0 h 31"/>
                    <a:gd name="T20" fmla="*/ 0 w 42"/>
                    <a:gd name="T21" fmla="*/ 22 h 3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2" h="31">
                      <a:moveTo>
                        <a:pt x="0" y="22"/>
                      </a:moveTo>
                      <a:lnTo>
                        <a:pt x="22" y="31"/>
                      </a:lnTo>
                      <a:lnTo>
                        <a:pt x="22" y="22"/>
                      </a:lnTo>
                      <a:lnTo>
                        <a:pt x="22" y="9"/>
                      </a:lnTo>
                      <a:lnTo>
                        <a:pt x="33" y="22"/>
                      </a:lnTo>
                      <a:lnTo>
                        <a:pt x="42" y="9"/>
                      </a:lnTo>
                      <a:lnTo>
                        <a:pt x="33" y="0"/>
                      </a:lnTo>
                      <a:lnTo>
                        <a:pt x="22" y="0"/>
                      </a:lnTo>
                      <a:lnTo>
                        <a:pt x="22" y="9"/>
                      </a:lnTo>
                      <a:lnTo>
                        <a:pt x="12" y="0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8" name="Freeform 72"/>
                <p:cNvSpPr>
                  <a:spLocks/>
                </p:cNvSpPr>
                <p:nvPr/>
              </p:nvSpPr>
              <p:spPr bwMode="auto">
                <a:xfrm>
                  <a:off x="5093" y="1837"/>
                  <a:ext cx="42" cy="31"/>
                </a:xfrm>
                <a:custGeom>
                  <a:avLst/>
                  <a:gdLst>
                    <a:gd name="T0" fmla="*/ 0 w 42"/>
                    <a:gd name="T1" fmla="*/ 22 h 31"/>
                    <a:gd name="T2" fmla="*/ 22 w 42"/>
                    <a:gd name="T3" fmla="*/ 31 h 31"/>
                    <a:gd name="T4" fmla="*/ 22 w 42"/>
                    <a:gd name="T5" fmla="*/ 22 h 31"/>
                    <a:gd name="T6" fmla="*/ 22 w 42"/>
                    <a:gd name="T7" fmla="*/ 9 h 31"/>
                    <a:gd name="T8" fmla="*/ 33 w 42"/>
                    <a:gd name="T9" fmla="*/ 22 h 31"/>
                    <a:gd name="T10" fmla="*/ 42 w 42"/>
                    <a:gd name="T11" fmla="*/ 9 h 31"/>
                    <a:gd name="T12" fmla="*/ 33 w 42"/>
                    <a:gd name="T13" fmla="*/ 0 h 31"/>
                    <a:gd name="T14" fmla="*/ 22 w 42"/>
                    <a:gd name="T15" fmla="*/ 0 h 31"/>
                    <a:gd name="T16" fmla="*/ 22 w 42"/>
                    <a:gd name="T17" fmla="*/ 9 h 31"/>
                    <a:gd name="T18" fmla="*/ 12 w 42"/>
                    <a:gd name="T19" fmla="*/ 0 h 31"/>
                    <a:gd name="T20" fmla="*/ 0 w 42"/>
                    <a:gd name="T21" fmla="*/ 22 h 3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2" h="31">
                      <a:moveTo>
                        <a:pt x="0" y="22"/>
                      </a:moveTo>
                      <a:lnTo>
                        <a:pt x="22" y="31"/>
                      </a:lnTo>
                      <a:lnTo>
                        <a:pt x="22" y="22"/>
                      </a:lnTo>
                      <a:lnTo>
                        <a:pt x="22" y="9"/>
                      </a:lnTo>
                      <a:lnTo>
                        <a:pt x="33" y="22"/>
                      </a:lnTo>
                      <a:lnTo>
                        <a:pt x="42" y="9"/>
                      </a:lnTo>
                      <a:lnTo>
                        <a:pt x="33" y="0"/>
                      </a:lnTo>
                      <a:lnTo>
                        <a:pt x="22" y="0"/>
                      </a:lnTo>
                      <a:lnTo>
                        <a:pt x="22" y="9"/>
                      </a:lnTo>
                      <a:lnTo>
                        <a:pt x="12" y="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9" name="Freeform 73"/>
                <p:cNvSpPr>
                  <a:spLocks/>
                </p:cNvSpPr>
                <p:nvPr/>
              </p:nvSpPr>
              <p:spPr bwMode="auto">
                <a:xfrm>
                  <a:off x="5064" y="1693"/>
                  <a:ext cx="155" cy="166"/>
                </a:xfrm>
                <a:custGeom>
                  <a:avLst/>
                  <a:gdLst>
                    <a:gd name="T0" fmla="*/ 0 w 155"/>
                    <a:gd name="T1" fmla="*/ 144 h 166"/>
                    <a:gd name="T2" fmla="*/ 10 w 155"/>
                    <a:gd name="T3" fmla="*/ 153 h 166"/>
                    <a:gd name="T4" fmla="*/ 20 w 155"/>
                    <a:gd name="T5" fmla="*/ 153 h 166"/>
                    <a:gd name="T6" fmla="*/ 29 w 155"/>
                    <a:gd name="T7" fmla="*/ 144 h 166"/>
                    <a:gd name="T8" fmla="*/ 62 w 155"/>
                    <a:gd name="T9" fmla="*/ 135 h 166"/>
                    <a:gd name="T10" fmla="*/ 71 w 155"/>
                    <a:gd name="T11" fmla="*/ 135 h 166"/>
                    <a:gd name="T12" fmla="*/ 71 w 155"/>
                    <a:gd name="T13" fmla="*/ 153 h 166"/>
                    <a:gd name="T14" fmla="*/ 93 w 155"/>
                    <a:gd name="T15" fmla="*/ 166 h 166"/>
                    <a:gd name="T16" fmla="*/ 100 w 155"/>
                    <a:gd name="T17" fmla="*/ 144 h 166"/>
                    <a:gd name="T18" fmla="*/ 93 w 155"/>
                    <a:gd name="T19" fmla="*/ 135 h 166"/>
                    <a:gd name="T20" fmla="*/ 100 w 155"/>
                    <a:gd name="T21" fmla="*/ 135 h 166"/>
                    <a:gd name="T22" fmla="*/ 113 w 155"/>
                    <a:gd name="T23" fmla="*/ 135 h 166"/>
                    <a:gd name="T24" fmla="*/ 122 w 155"/>
                    <a:gd name="T25" fmla="*/ 124 h 166"/>
                    <a:gd name="T26" fmla="*/ 134 w 155"/>
                    <a:gd name="T27" fmla="*/ 135 h 166"/>
                    <a:gd name="T28" fmla="*/ 134 w 155"/>
                    <a:gd name="T29" fmla="*/ 124 h 166"/>
                    <a:gd name="T30" fmla="*/ 144 w 155"/>
                    <a:gd name="T31" fmla="*/ 135 h 166"/>
                    <a:gd name="T32" fmla="*/ 155 w 155"/>
                    <a:gd name="T33" fmla="*/ 124 h 166"/>
                    <a:gd name="T34" fmla="*/ 155 w 155"/>
                    <a:gd name="T35" fmla="*/ 115 h 166"/>
                    <a:gd name="T36" fmla="*/ 134 w 155"/>
                    <a:gd name="T37" fmla="*/ 73 h 166"/>
                    <a:gd name="T38" fmla="*/ 134 w 155"/>
                    <a:gd name="T39" fmla="*/ 63 h 166"/>
                    <a:gd name="T40" fmla="*/ 144 w 155"/>
                    <a:gd name="T41" fmla="*/ 63 h 166"/>
                    <a:gd name="T42" fmla="*/ 134 w 155"/>
                    <a:gd name="T43" fmla="*/ 51 h 166"/>
                    <a:gd name="T44" fmla="*/ 100 w 155"/>
                    <a:gd name="T45" fmla="*/ 12 h 166"/>
                    <a:gd name="T46" fmla="*/ 93 w 155"/>
                    <a:gd name="T47" fmla="*/ 0 h 166"/>
                    <a:gd name="T48" fmla="*/ 100 w 155"/>
                    <a:gd name="T49" fmla="*/ 12 h 166"/>
                    <a:gd name="T50" fmla="*/ 93 w 155"/>
                    <a:gd name="T51" fmla="*/ 12 h 166"/>
                    <a:gd name="T52" fmla="*/ 100 w 155"/>
                    <a:gd name="T53" fmla="*/ 51 h 166"/>
                    <a:gd name="T54" fmla="*/ 100 w 155"/>
                    <a:gd name="T55" fmla="*/ 83 h 166"/>
                    <a:gd name="T56" fmla="*/ 83 w 155"/>
                    <a:gd name="T57" fmla="*/ 93 h 166"/>
                    <a:gd name="T58" fmla="*/ 83 w 155"/>
                    <a:gd name="T59" fmla="*/ 83 h 166"/>
                    <a:gd name="T60" fmla="*/ 71 w 155"/>
                    <a:gd name="T61" fmla="*/ 83 h 166"/>
                    <a:gd name="T62" fmla="*/ 71 w 155"/>
                    <a:gd name="T63" fmla="*/ 115 h 166"/>
                    <a:gd name="T64" fmla="*/ 71 w 155"/>
                    <a:gd name="T65" fmla="*/ 124 h 166"/>
                    <a:gd name="T66" fmla="*/ 62 w 155"/>
                    <a:gd name="T67" fmla="*/ 115 h 166"/>
                    <a:gd name="T68" fmla="*/ 20 w 155"/>
                    <a:gd name="T69" fmla="*/ 124 h 166"/>
                    <a:gd name="T70" fmla="*/ 0 w 155"/>
                    <a:gd name="T71" fmla="*/ 144 h 16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55" h="166">
                      <a:moveTo>
                        <a:pt x="0" y="144"/>
                      </a:moveTo>
                      <a:lnTo>
                        <a:pt x="10" y="153"/>
                      </a:lnTo>
                      <a:lnTo>
                        <a:pt x="20" y="153"/>
                      </a:lnTo>
                      <a:lnTo>
                        <a:pt x="29" y="144"/>
                      </a:lnTo>
                      <a:lnTo>
                        <a:pt x="62" y="135"/>
                      </a:lnTo>
                      <a:lnTo>
                        <a:pt x="71" y="135"/>
                      </a:lnTo>
                      <a:lnTo>
                        <a:pt x="71" y="153"/>
                      </a:lnTo>
                      <a:lnTo>
                        <a:pt x="93" y="166"/>
                      </a:lnTo>
                      <a:lnTo>
                        <a:pt x="100" y="144"/>
                      </a:lnTo>
                      <a:lnTo>
                        <a:pt x="93" y="135"/>
                      </a:lnTo>
                      <a:lnTo>
                        <a:pt x="100" y="135"/>
                      </a:lnTo>
                      <a:lnTo>
                        <a:pt x="113" y="135"/>
                      </a:lnTo>
                      <a:lnTo>
                        <a:pt x="122" y="124"/>
                      </a:lnTo>
                      <a:lnTo>
                        <a:pt x="134" y="135"/>
                      </a:lnTo>
                      <a:lnTo>
                        <a:pt x="134" y="124"/>
                      </a:lnTo>
                      <a:lnTo>
                        <a:pt x="144" y="135"/>
                      </a:lnTo>
                      <a:lnTo>
                        <a:pt x="155" y="124"/>
                      </a:lnTo>
                      <a:lnTo>
                        <a:pt x="155" y="115"/>
                      </a:lnTo>
                      <a:lnTo>
                        <a:pt x="134" y="73"/>
                      </a:lnTo>
                      <a:lnTo>
                        <a:pt x="134" y="63"/>
                      </a:lnTo>
                      <a:lnTo>
                        <a:pt x="144" y="63"/>
                      </a:lnTo>
                      <a:lnTo>
                        <a:pt x="134" y="51"/>
                      </a:lnTo>
                      <a:lnTo>
                        <a:pt x="100" y="12"/>
                      </a:lnTo>
                      <a:lnTo>
                        <a:pt x="93" y="0"/>
                      </a:lnTo>
                      <a:lnTo>
                        <a:pt x="100" y="12"/>
                      </a:lnTo>
                      <a:lnTo>
                        <a:pt x="93" y="12"/>
                      </a:lnTo>
                      <a:lnTo>
                        <a:pt x="100" y="51"/>
                      </a:lnTo>
                      <a:lnTo>
                        <a:pt x="100" y="83"/>
                      </a:lnTo>
                      <a:lnTo>
                        <a:pt x="83" y="93"/>
                      </a:lnTo>
                      <a:lnTo>
                        <a:pt x="83" y="83"/>
                      </a:lnTo>
                      <a:lnTo>
                        <a:pt x="71" y="83"/>
                      </a:lnTo>
                      <a:lnTo>
                        <a:pt x="71" y="115"/>
                      </a:lnTo>
                      <a:lnTo>
                        <a:pt x="71" y="124"/>
                      </a:lnTo>
                      <a:lnTo>
                        <a:pt x="62" y="115"/>
                      </a:lnTo>
                      <a:lnTo>
                        <a:pt x="20" y="124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0" name="Freeform 74"/>
                <p:cNvSpPr>
                  <a:spLocks/>
                </p:cNvSpPr>
                <p:nvPr/>
              </p:nvSpPr>
              <p:spPr bwMode="auto">
                <a:xfrm>
                  <a:off x="5064" y="1693"/>
                  <a:ext cx="155" cy="166"/>
                </a:xfrm>
                <a:custGeom>
                  <a:avLst/>
                  <a:gdLst>
                    <a:gd name="T0" fmla="*/ 0 w 155"/>
                    <a:gd name="T1" fmla="*/ 144 h 166"/>
                    <a:gd name="T2" fmla="*/ 10 w 155"/>
                    <a:gd name="T3" fmla="*/ 153 h 166"/>
                    <a:gd name="T4" fmla="*/ 20 w 155"/>
                    <a:gd name="T5" fmla="*/ 153 h 166"/>
                    <a:gd name="T6" fmla="*/ 29 w 155"/>
                    <a:gd name="T7" fmla="*/ 144 h 166"/>
                    <a:gd name="T8" fmla="*/ 62 w 155"/>
                    <a:gd name="T9" fmla="*/ 135 h 166"/>
                    <a:gd name="T10" fmla="*/ 71 w 155"/>
                    <a:gd name="T11" fmla="*/ 135 h 166"/>
                    <a:gd name="T12" fmla="*/ 71 w 155"/>
                    <a:gd name="T13" fmla="*/ 153 h 166"/>
                    <a:gd name="T14" fmla="*/ 93 w 155"/>
                    <a:gd name="T15" fmla="*/ 166 h 166"/>
                    <a:gd name="T16" fmla="*/ 100 w 155"/>
                    <a:gd name="T17" fmla="*/ 144 h 166"/>
                    <a:gd name="T18" fmla="*/ 93 w 155"/>
                    <a:gd name="T19" fmla="*/ 135 h 166"/>
                    <a:gd name="T20" fmla="*/ 100 w 155"/>
                    <a:gd name="T21" fmla="*/ 135 h 166"/>
                    <a:gd name="T22" fmla="*/ 113 w 155"/>
                    <a:gd name="T23" fmla="*/ 135 h 166"/>
                    <a:gd name="T24" fmla="*/ 122 w 155"/>
                    <a:gd name="T25" fmla="*/ 124 h 166"/>
                    <a:gd name="T26" fmla="*/ 134 w 155"/>
                    <a:gd name="T27" fmla="*/ 135 h 166"/>
                    <a:gd name="T28" fmla="*/ 134 w 155"/>
                    <a:gd name="T29" fmla="*/ 124 h 166"/>
                    <a:gd name="T30" fmla="*/ 144 w 155"/>
                    <a:gd name="T31" fmla="*/ 135 h 166"/>
                    <a:gd name="T32" fmla="*/ 155 w 155"/>
                    <a:gd name="T33" fmla="*/ 124 h 166"/>
                    <a:gd name="T34" fmla="*/ 155 w 155"/>
                    <a:gd name="T35" fmla="*/ 115 h 166"/>
                    <a:gd name="T36" fmla="*/ 134 w 155"/>
                    <a:gd name="T37" fmla="*/ 73 h 166"/>
                    <a:gd name="T38" fmla="*/ 134 w 155"/>
                    <a:gd name="T39" fmla="*/ 63 h 166"/>
                    <a:gd name="T40" fmla="*/ 144 w 155"/>
                    <a:gd name="T41" fmla="*/ 63 h 166"/>
                    <a:gd name="T42" fmla="*/ 134 w 155"/>
                    <a:gd name="T43" fmla="*/ 51 h 166"/>
                    <a:gd name="T44" fmla="*/ 100 w 155"/>
                    <a:gd name="T45" fmla="*/ 12 h 166"/>
                    <a:gd name="T46" fmla="*/ 93 w 155"/>
                    <a:gd name="T47" fmla="*/ 0 h 166"/>
                    <a:gd name="T48" fmla="*/ 100 w 155"/>
                    <a:gd name="T49" fmla="*/ 12 h 166"/>
                    <a:gd name="T50" fmla="*/ 93 w 155"/>
                    <a:gd name="T51" fmla="*/ 12 h 166"/>
                    <a:gd name="T52" fmla="*/ 100 w 155"/>
                    <a:gd name="T53" fmla="*/ 51 h 166"/>
                    <a:gd name="T54" fmla="*/ 100 w 155"/>
                    <a:gd name="T55" fmla="*/ 83 h 166"/>
                    <a:gd name="T56" fmla="*/ 83 w 155"/>
                    <a:gd name="T57" fmla="*/ 93 h 166"/>
                    <a:gd name="T58" fmla="*/ 83 w 155"/>
                    <a:gd name="T59" fmla="*/ 83 h 166"/>
                    <a:gd name="T60" fmla="*/ 71 w 155"/>
                    <a:gd name="T61" fmla="*/ 83 h 166"/>
                    <a:gd name="T62" fmla="*/ 71 w 155"/>
                    <a:gd name="T63" fmla="*/ 115 h 166"/>
                    <a:gd name="T64" fmla="*/ 71 w 155"/>
                    <a:gd name="T65" fmla="*/ 124 h 166"/>
                    <a:gd name="T66" fmla="*/ 62 w 155"/>
                    <a:gd name="T67" fmla="*/ 115 h 166"/>
                    <a:gd name="T68" fmla="*/ 20 w 155"/>
                    <a:gd name="T69" fmla="*/ 124 h 166"/>
                    <a:gd name="T70" fmla="*/ 0 w 155"/>
                    <a:gd name="T71" fmla="*/ 144 h 16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55" h="166">
                      <a:moveTo>
                        <a:pt x="0" y="144"/>
                      </a:moveTo>
                      <a:lnTo>
                        <a:pt x="10" y="153"/>
                      </a:lnTo>
                      <a:lnTo>
                        <a:pt x="20" y="153"/>
                      </a:lnTo>
                      <a:lnTo>
                        <a:pt x="29" y="144"/>
                      </a:lnTo>
                      <a:lnTo>
                        <a:pt x="62" y="135"/>
                      </a:lnTo>
                      <a:lnTo>
                        <a:pt x="71" y="135"/>
                      </a:lnTo>
                      <a:lnTo>
                        <a:pt x="71" y="153"/>
                      </a:lnTo>
                      <a:lnTo>
                        <a:pt x="93" y="166"/>
                      </a:lnTo>
                      <a:lnTo>
                        <a:pt x="100" y="144"/>
                      </a:lnTo>
                      <a:lnTo>
                        <a:pt x="93" y="135"/>
                      </a:lnTo>
                      <a:lnTo>
                        <a:pt x="100" y="135"/>
                      </a:lnTo>
                      <a:lnTo>
                        <a:pt x="113" y="135"/>
                      </a:lnTo>
                      <a:lnTo>
                        <a:pt x="122" y="124"/>
                      </a:lnTo>
                      <a:lnTo>
                        <a:pt x="134" y="135"/>
                      </a:lnTo>
                      <a:lnTo>
                        <a:pt x="134" y="124"/>
                      </a:lnTo>
                      <a:lnTo>
                        <a:pt x="144" y="135"/>
                      </a:lnTo>
                      <a:lnTo>
                        <a:pt x="155" y="124"/>
                      </a:lnTo>
                      <a:lnTo>
                        <a:pt x="155" y="115"/>
                      </a:lnTo>
                      <a:lnTo>
                        <a:pt x="134" y="73"/>
                      </a:lnTo>
                      <a:lnTo>
                        <a:pt x="134" y="63"/>
                      </a:lnTo>
                      <a:lnTo>
                        <a:pt x="144" y="63"/>
                      </a:lnTo>
                      <a:lnTo>
                        <a:pt x="134" y="51"/>
                      </a:lnTo>
                      <a:lnTo>
                        <a:pt x="100" y="12"/>
                      </a:lnTo>
                      <a:lnTo>
                        <a:pt x="93" y="0"/>
                      </a:lnTo>
                      <a:lnTo>
                        <a:pt x="100" y="12"/>
                      </a:lnTo>
                      <a:lnTo>
                        <a:pt x="93" y="12"/>
                      </a:lnTo>
                      <a:lnTo>
                        <a:pt x="100" y="51"/>
                      </a:lnTo>
                      <a:lnTo>
                        <a:pt x="100" y="83"/>
                      </a:lnTo>
                      <a:lnTo>
                        <a:pt x="83" y="93"/>
                      </a:lnTo>
                      <a:lnTo>
                        <a:pt x="83" y="83"/>
                      </a:lnTo>
                      <a:lnTo>
                        <a:pt x="71" y="83"/>
                      </a:lnTo>
                      <a:lnTo>
                        <a:pt x="71" y="115"/>
                      </a:lnTo>
                      <a:lnTo>
                        <a:pt x="71" y="124"/>
                      </a:lnTo>
                      <a:lnTo>
                        <a:pt x="62" y="115"/>
                      </a:lnTo>
                      <a:lnTo>
                        <a:pt x="20" y="124"/>
                      </a:lnTo>
                      <a:lnTo>
                        <a:pt x="0" y="144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1" name="Freeform 75"/>
                <p:cNvSpPr>
                  <a:spLocks/>
                </p:cNvSpPr>
                <p:nvPr/>
              </p:nvSpPr>
              <p:spPr bwMode="auto">
                <a:xfrm>
                  <a:off x="5126" y="1621"/>
                  <a:ext cx="93" cy="84"/>
                </a:xfrm>
                <a:custGeom>
                  <a:avLst/>
                  <a:gdLst>
                    <a:gd name="T0" fmla="*/ 9 w 93"/>
                    <a:gd name="T1" fmla="*/ 52 h 84"/>
                    <a:gd name="T2" fmla="*/ 21 w 93"/>
                    <a:gd name="T3" fmla="*/ 84 h 84"/>
                    <a:gd name="T4" fmla="*/ 31 w 93"/>
                    <a:gd name="T5" fmla="*/ 72 h 84"/>
                    <a:gd name="T6" fmla="*/ 21 w 93"/>
                    <a:gd name="T7" fmla="*/ 52 h 84"/>
                    <a:gd name="T8" fmla="*/ 31 w 93"/>
                    <a:gd name="T9" fmla="*/ 62 h 84"/>
                    <a:gd name="T10" fmla="*/ 38 w 93"/>
                    <a:gd name="T11" fmla="*/ 52 h 84"/>
                    <a:gd name="T12" fmla="*/ 60 w 93"/>
                    <a:gd name="T13" fmla="*/ 62 h 84"/>
                    <a:gd name="T14" fmla="*/ 72 w 93"/>
                    <a:gd name="T15" fmla="*/ 52 h 84"/>
                    <a:gd name="T16" fmla="*/ 82 w 93"/>
                    <a:gd name="T17" fmla="*/ 52 h 84"/>
                    <a:gd name="T18" fmla="*/ 93 w 93"/>
                    <a:gd name="T19" fmla="*/ 42 h 84"/>
                    <a:gd name="T20" fmla="*/ 82 w 93"/>
                    <a:gd name="T21" fmla="*/ 42 h 84"/>
                    <a:gd name="T22" fmla="*/ 72 w 93"/>
                    <a:gd name="T23" fmla="*/ 33 h 84"/>
                    <a:gd name="T24" fmla="*/ 72 w 93"/>
                    <a:gd name="T25" fmla="*/ 21 h 84"/>
                    <a:gd name="T26" fmla="*/ 60 w 93"/>
                    <a:gd name="T27" fmla="*/ 33 h 84"/>
                    <a:gd name="T28" fmla="*/ 51 w 93"/>
                    <a:gd name="T29" fmla="*/ 21 h 84"/>
                    <a:gd name="T30" fmla="*/ 0 w 93"/>
                    <a:gd name="T31" fmla="*/ 0 h 84"/>
                    <a:gd name="T32" fmla="*/ 9 w 93"/>
                    <a:gd name="T33" fmla="*/ 11 h 84"/>
                    <a:gd name="T34" fmla="*/ 21 w 93"/>
                    <a:gd name="T35" fmla="*/ 42 h 84"/>
                    <a:gd name="T36" fmla="*/ 9 w 93"/>
                    <a:gd name="T37" fmla="*/ 42 h 84"/>
                    <a:gd name="T38" fmla="*/ 9 w 93"/>
                    <a:gd name="T39" fmla="*/ 52 h 8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3" h="84">
                      <a:moveTo>
                        <a:pt x="9" y="52"/>
                      </a:moveTo>
                      <a:lnTo>
                        <a:pt x="21" y="84"/>
                      </a:lnTo>
                      <a:lnTo>
                        <a:pt x="31" y="72"/>
                      </a:lnTo>
                      <a:lnTo>
                        <a:pt x="21" y="52"/>
                      </a:lnTo>
                      <a:lnTo>
                        <a:pt x="31" y="62"/>
                      </a:lnTo>
                      <a:lnTo>
                        <a:pt x="38" y="52"/>
                      </a:lnTo>
                      <a:lnTo>
                        <a:pt x="60" y="62"/>
                      </a:lnTo>
                      <a:lnTo>
                        <a:pt x="72" y="52"/>
                      </a:lnTo>
                      <a:lnTo>
                        <a:pt x="82" y="52"/>
                      </a:lnTo>
                      <a:lnTo>
                        <a:pt x="93" y="42"/>
                      </a:lnTo>
                      <a:lnTo>
                        <a:pt x="82" y="42"/>
                      </a:lnTo>
                      <a:lnTo>
                        <a:pt x="72" y="33"/>
                      </a:lnTo>
                      <a:lnTo>
                        <a:pt x="72" y="21"/>
                      </a:lnTo>
                      <a:lnTo>
                        <a:pt x="60" y="33"/>
                      </a:lnTo>
                      <a:lnTo>
                        <a:pt x="51" y="21"/>
                      </a:lnTo>
                      <a:lnTo>
                        <a:pt x="0" y="0"/>
                      </a:lnTo>
                      <a:lnTo>
                        <a:pt x="9" y="11"/>
                      </a:lnTo>
                      <a:lnTo>
                        <a:pt x="21" y="42"/>
                      </a:lnTo>
                      <a:lnTo>
                        <a:pt x="9" y="42"/>
                      </a:lnTo>
                      <a:lnTo>
                        <a:pt x="9" y="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2" name="Freeform 76"/>
                <p:cNvSpPr>
                  <a:spLocks/>
                </p:cNvSpPr>
                <p:nvPr/>
              </p:nvSpPr>
              <p:spPr bwMode="auto">
                <a:xfrm>
                  <a:off x="5126" y="1621"/>
                  <a:ext cx="93" cy="84"/>
                </a:xfrm>
                <a:custGeom>
                  <a:avLst/>
                  <a:gdLst>
                    <a:gd name="T0" fmla="*/ 9 w 93"/>
                    <a:gd name="T1" fmla="*/ 52 h 84"/>
                    <a:gd name="T2" fmla="*/ 21 w 93"/>
                    <a:gd name="T3" fmla="*/ 84 h 84"/>
                    <a:gd name="T4" fmla="*/ 31 w 93"/>
                    <a:gd name="T5" fmla="*/ 72 h 84"/>
                    <a:gd name="T6" fmla="*/ 21 w 93"/>
                    <a:gd name="T7" fmla="*/ 52 h 84"/>
                    <a:gd name="T8" fmla="*/ 31 w 93"/>
                    <a:gd name="T9" fmla="*/ 62 h 84"/>
                    <a:gd name="T10" fmla="*/ 38 w 93"/>
                    <a:gd name="T11" fmla="*/ 52 h 84"/>
                    <a:gd name="T12" fmla="*/ 60 w 93"/>
                    <a:gd name="T13" fmla="*/ 62 h 84"/>
                    <a:gd name="T14" fmla="*/ 72 w 93"/>
                    <a:gd name="T15" fmla="*/ 52 h 84"/>
                    <a:gd name="T16" fmla="*/ 82 w 93"/>
                    <a:gd name="T17" fmla="*/ 52 h 84"/>
                    <a:gd name="T18" fmla="*/ 93 w 93"/>
                    <a:gd name="T19" fmla="*/ 42 h 84"/>
                    <a:gd name="T20" fmla="*/ 82 w 93"/>
                    <a:gd name="T21" fmla="*/ 42 h 84"/>
                    <a:gd name="T22" fmla="*/ 72 w 93"/>
                    <a:gd name="T23" fmla="*/ 33 h 84"/>
                    <a:gd name="T24" fmla="*/ 72 w 93"/>
                    <a:gd name="T25" fmla="*/ 21 h 84"/>
                    <a:gd name="T26" fmla="*/ 60 w 93"/>
                    <a:gd name="T27" fmla="*/ 33 h 84"/>
                    <a:gd name="T28" fmla="*/ 51 w 93"/>
                    <a:gd name="T29" fmla="*/ 21 h 84"/>
                    <a:gd name="T30" fmla="*/ 0 w 93"/>
                    <a:gd name="T31" fmla="*/ 0 h 84"/>
                    <a:gd name="T32" fmla="*/ 9 w 93"/>
                    <a:gd name="T33" fmla="*/ 11 h 84"/>
                    <a:gd name="T34" fmla="*/ 21 w 93"/>
                    <a:gd name="T35" fmla="*/ 42 h 84"/>
                    <a:gd name="T36" fmla="*/ 9 w 93"/>
                    <a:gd name="T37" fmla="*/ 42 h 84"/>
                    <a:gd name="T38" fmla="*/ 9 w 93"/>
                    <a:gd name="T39" fmla="*/ 52 h 8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3" h="84">
                      <a:moveTo>
                        <a:pt x="9" y="52"/>
                      </a:moveTo>
                      <a:lnTo>
                        <a:pt x="21" y="84"/>
                      </a:lnTo>
                      <a:lnTo>
                        <a:pt x="31" y="72"/>
                      </a:lnTo>
                      <a:lnTo>
                        <a:pt x="21" y="52"/>
                      </a:lnTo>
                      <a:lnTo>
                        <a:pt x="31" y="62"/>
                      </a:lnTo>
                      <a:lnTo>
                        <a:pt x="38" y="52"/>
                      </a:lnTo>
                      <a:lnTo>
                        <a:pt x="60" y="62"/>
                      </a:lnTo>
                      <a:lnTo>
                        <a:pt x="72" y="52"/>
                      </a:lnTo>
                      <a:lnTo>
                        <a:pt x="82" y="52"/>
                      </a:lnTo>
                      <a:lnTo>
                        <a:pt x="93" y="42"/>
                      </a:lnTo>
                      <a:lnTo>
                        <a:pt x="82" y="42"/>
                      </a:lnTo>
                      <a:lnTo>
                        <a:pt x="72" y="33"/>
                      </a:lnTo>
                      <a:lnTo>
                        <a:pt x="72" y="21"/>
                      </a:lnTo>
                      <a:lnTo>
                        <a:pt x="60" y="33"/>
                      </a:lnTo>
                      <a:lnTo>
                        <a:pt x="51" y="21"/>
                      </a:lnTo>
                      <a:lnTo>
                        <a:pt x="0" y="0"/>
                      </a:lnTo>
                      <a:lnTo>
                        <a:pt x="9" y="11"/>
                      </a:lnTo>
                      <a:lnTo>
                        <a:pt x="21" y="42"/>
                      </a:lnTo>
                      <a:lnTo>
                        <a:pt x="9" y="42"/>
                      </a:lnTo>
                      <a:lnTo>
                        <a:pt x="9" y="5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3" name="Freeform 77"/>
                <p:cNvSpPr>
                  <a:spLocks/>
                </p:cNvSpPr>
                <p:nvPr/>
              </p:nvSpPr>
              <p:spPr bwMode="auto">
                <a:xfrm>
                  <a:off x="5219" y="1621"/>
                  <a:ext cx="18" cy="21"/>
                </a:xfrm>
                <a:custGeom>
                  <a:avLst/>
                  <a:gdLst>
                    <a:gd name="T0" fmla="*/ 0 w 18"/>
                    <a:gd name="T1" fmla="*/ 21 h 21"/>
                    <a:gd name="T2" fmla="*/ 18 w 18"/>
                    <a:gd name="T3" fmla="*/ 0 h 21"/>
                    <a:gd name="T4" fmla="*/ 9 w 18"/>
                    <a:gd name="T5" fmla="*/ 0 h 21"/>
                    <a:gd name="T6" fmla="*/ 0 w 18"/>
                    <a:gd name="T7" fmla="*/ 21 h 2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21">
                      <a:moveTo>
                        <a:pt x="0" y="21"/>
                      </a:moveTo>
                      <a:lnTo>
                        <a:pt x="18" y="0"/>
                      </a:lnTo>
                      <a:lnTo>
                        <a:pt x="9" y="0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4" name="Freeform 78"/>
                <p:cNvSpPr>
                  <a:spLocks/>
                </p:cNvSpPr>
                <p:nvPr/>
              </p:nvSpPr>
              <p:spPr bwMode="auto">
                <a:xfrm>
                  <a:off x="5219" y="1621"/>
                  <a:ext cx="18" cy="21"/>
                </a:xfrm>
                <a:custGeom>
                  <a:avLst/>
                  <a:gdLst>
                    <a:gd name="T0" fmla="*/ 0 w 18"/>
                    <a:gd name="T1" fmla="*/ 21 h 21"/>
                    <a:gd name="T2" fmla="*/ 18 w 18"/>
                    <a:gd name="T3" fmla="*/ 0 h 21"/>
                    <a:gd name="T4" fmla="*/ 9 w 18"/>
                    <a:gd name="T5" fmla="*/ 0 h 21"/>
                    <a:gd name="T6" fmla="*/ 0 w 18"/>
                    <a:gd name="T7" fmla="*/ 21 h 2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21">
                      <a:moveTo>
                        <a:pt x="0" y="21"/>
                      </a:moveTo>
                      <a:lnTo>
                        <a:pt x="18" y="0"/>
                      </a:lnTo>
                      <a:lnTo>
                        <a:pt x="9" y="0"/>
                      </a:lnTo>
                      <a:lnTo>
                        <a:pt x="0" y="2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5" name="Freeform 79"/>
                <p:cNvSpPr>
                  <a:spLocks/>
                </p:cNvSpPr>
                <p:nvPr/>
              </p:nvSpPr>
              <p:spPr bwMode="auto">
                <a:xfrm>
                  <a:off x="5270" y="1519"/>
                  <a:ext cx="9" cy="20"/>
                </a:xfrm>
                <a:custGeom>
                  <a:avLst/>
                  <a:gdLst>
                    <a:gd name="T0" fmla="*/ 0 w 9"/>
                    <a:gd name="T1" fmla="*/ 13 h 20"/>
                    <a:gd name="T2" fmla="*/ 0 w 9"/>
                    <a:gd name="T3" fmla="*/ 20 h 20"/>
                    <a:gd name="T4" fmla="*/ 9 w 9"/>
                    <a:gd name="T5" fmla="*/ 13 h 20"/>
                    <a:gd name="T6" fmla="*/ 0 w 9"/>
                    <a:gd name="T7" fmla="*/ 0 h 20"/>
                    <a:gd name="T8" fmla="*/ 0 w 9"/>
                    <a:gd name="T9" fmla="*/ 13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0" y="13"/>
                      </a:moveTo>
                      <a:lnTo>
                        <a:pt x="0" y="20"/>
                      </a:lnTo>
                      <a:lnTo>
                        <a:pt x="9" y="13"/>
                      </a:lnTo>
                      <a:lnTo>
                        <a:pt x="0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6" name="Freeform 80"/>
                <p:cNvSpPr>
                  <a:spLocks/>
                </p:cNvSpPr>
                <p:nvPr/>
              </p:nvSpPr>
              <p:spPr bwMode="auto">
                <a:xfrm>
                  <a:off x="5270" y="1519"/>
                  <a:ext cx="9" cy="20"/>
                </a:xfrm>
                <a:custGeom>
                  <a:avLst/>
                  <a:gdLst>
                    <a:gd name="T0" fmla="*/ 0 w 9"/>
                    <a:gd name="T1" fmla="*/ 13 h 20"/>
                    <a:gd name="T2" fmla="*/ 0 w 9"/>
                    <a:gd name="T3" fmla="*/ 20 h 20"/>
                    <a:gd name="T4" fmla="*/ 9 w 9"/>
                    <a:gd name="T5" fmla="*/ 13 h 20"/>
                    <a:gd name="T6" fmla="*/ 0 w 9"/>
                    <a:gd name="T7" fmla="*/ 0 h 20"/>
                    <a:gd name="T8" fmla="*/ 0 w 9"/>
                    <a:gd name="T9" fmla="*/ 13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0" y="13"/>
                      </a:moveTo>
                      <a:lnTo>
                        <a:pt x="0" y="20"/>
                      </a:lnTo>
                      <a:lnTo>
                        <a:pt x="9" y="13"/>
                      </a:lnTo>
                      <a:lnTo>
                        <a:pt x="0" y="0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7" name="Line 81"/>
                <p:cNvSpPr>
                  <a:spLocks noChangeShapeType="1"/>
                </p:cNvSpPr>
                <p:nvPr/>
              </p:nvSpPr>
              <p:spPr bwMode="auto">
                <a:xfrm>
                  <a:off x="5164" y="1162"/>
                  <a:ext cx="13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8" name="Freeform 82"/>
                <p:cNvSpPr>
                  <a:spLocks/>
                </p:cNvSpPr>
                <p:nvPr/>
              </p:nvSpPr>
              <p:spPr bwMode="auto">
                <a:xfrm>
                  <a:off x="5164" y="1162"/>
                  <a:ext cx="44" cy="13"/>
                </a:xfrm>
                <a:custGeom>
                  <a:avLst/>
                  <a:gdLst>
                    <a:gd name="T0" fmla="*/ 13 w 44"/>
                    <a:gd name="T1" fmla="*/ 13 h 13"/>
                    <a:gd name="T2" fmla="*/ 44 w 44"/>
                    <a:gd name="T3" fmla="*/ 0 h 13"/>
                    <a:gd name="T4" fmla="*/ 0 w 44"/>
                    <a:gd name="T5" fmla="*/ 0 h 13"/>
                    <a:gd name="T6" fmla="*/ 13 w 44"/>
                    <a:gd name="T7" fmla="*/ 13 h 1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13">
                      <a:moveTo>
                        <a:pt x="13" y="13"/>
                      </a:moveTo>
                      <a:lnTo>
                        <a:pt x="44" y="0"/>
                      </a:lnTo>
                      <a:lnTo>
                        <a:pt x="0" y="0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9" name="Freeform 83"/>
                <p:cNvSpPr>
                  <a:spLocks/>
                </p:cNvSpPr>
                <p:nvPr/>
              </p:nvSpPr>
              <p:spPr bwMode="auto">
                <a:xfrm>
                  <a:off x="5164" y="1162"/>
                  <a:ext cx="44" cy="13"/>
                </a:xfrm>
                <a:custGeom>
                  <a:avLst/>
                  <a:gdLst>
                    <a:gd name="T0" fmla="*/ 13 w 44"/>
                    <a:gd name="T1" fmla="*/ 13 h 13"/>
                    <a:gd name="T2" fmla="*/ 44 w 44"/>
                    <a:gd name="T3" fmla="*/ 0 h 13"/>
                    <a:gd name="T4" fmla="*/ 0 w 44"/>
                    <a:gd name="T5" fmla="*/ 0 h 13"/>
                    <a:gd name="T6" fmla="*/ 13 w 44"/>
                    <a:gd name="T7" fmla="*/ 13 h 1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13">
                      <a:moveTo>
                        <a:pt x="13" y="13"/>
                      </a:moveTo>
                      <a:lnTo>
                        <a:pt x="44" y="0"/>
                      </a:lnTo>
                      <a:lnTo>
                        <a:pt x="0" y="0"/>
                      </a:lnTo>
                      <a:lnTo>
                        <a:pt x="13" y="1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0" name="Freeform 84"/>
                <p:cNvSpPr>
                  <a:spLocks/>
                </p:cNvSpPr>
                <p:nvPr/>
              </p:nvSpPr>
              <p:spPr bwMode="auto">
                <a:xfrm>
                  <a:off x="5164" y="1162"/>
                  <a:ext cx="44" cy="13"/>
                </a:xfrm>
                <a:custGeom>
                  <a:avLst/>
                  <a:gdLst>
                    <a:gd name="T0" fmla="*/ 13 w 44"/>
                    <a:gd name="T1" fmla="*/ 13 h 13"/>
                    <a:gd name="T2" fmla="*/ 44 w 44"/>
                    <a:gd name="T3" fmla="*/ 0 h 13"/>
                    <a:gd name="T4" fmla="*/ 0 w 44"/>
                    <a:gd name="T5" fmla="*/ 0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4" h="13">
                      <a:moveTo>
                        <a:pt x="13" y="13"/>
                      </a:moveTo>
                      <a:lnTo>
                        <a:pt x="4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1" name="Freeform 85"/>
                <p:cNvSpPr>
                  <a:spLocks/>
                </p:cNvSpPr>
                <p:nvPr/>
              </p:nvSpPr>
              <p:spPr bwMode="auto">
                <a:xfrm>
                  <a:off x="4651" y="1120"/>
                  <a:ext cx="42" cy="13"/>
                </a:xfrm>
                <a:custGeom>
                  <a:avLst/>
                  <a:gdLst>
                    <a:gd name="T0" fmla="*/ 0 w 42"/>
                    <a:gd name="T1" fmla="*/ 13 h 13"/>
                    <a:gd name="T2" fmla="*/ 42 w 42"/>
                    <a:gd name="T3" fmla="*/ 13 h 13"/>
                    <a:gd name="T4" fmla="*/ 13 w 42"/>
                    <a:gd name="T5" fmla="*/ 0 h 13"/>
                    <a:gd name="T6" fmla="*/ 0 w 42"/>
                    <a:gd name="T7" fmla="*/ 0 h 13"/>
                    <a:gd name="T8" fmla="*/ 0 w 42"/>
                    <a:gd name="T9" fmla="*/ 13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13">
                      <a:moveTo>
                        <a:pt x="0" y="13"/>
                      </a:moveTo>
                      <a:lnTo>
                        <a:pt x="42" y="13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2" name="Freeform 86"/>
                <p:cNvSpPr>
                  <a:spLocks/>
                </p:cNvSpPr>
                <p:nvPr/>
              </p:nvSpPr>
              <p:spPr bwMode="auto">
                <a:xfrm>
                  <a:off x="4651" y="1120"/>
                  <a:ext cx="42" cy="13"/>
                </a:xfrm>
                <a:custGeom>
                  <a:avLst/>
                  <a:gdLst>
                    <a:gd name="T0" fmla="*/ 0 w 42"/>
                    <a:gd name="T1" fmla="*/ 13 h 13"/>
                    <a:gd name="T2" fmla="*/ 42 w 42"/>
                    <a:gd name="T3" fmla="*/ 13 h 13"/>
                    <a:gd name="T4" fmla="*/ 13 w 42"/>
                    <a:gd name="T5" fmla="*/ 0 h 13"/>
                    <a:gd name="T6" fmla="*/ 0 w 42"/>
                    <a:gd name="T7" fmla="*/ 0 h 13"/>
                    <a:gd name="T8" fmla="*/ 0 w 42"/>
                    <a:gd name="T9" fmla="*/ 13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13">
                      <a:moveTo>
                        <a:pt x="0" y="13"/>
                      </a:moveTo>
                      <a:lnTo>
                        <a:pt x="42" y="13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3" name="Freeform 87"/>
                <p:cNvSpPr>
                  <a:spLocks/>
                </p:cNvSpPr>
                <p:nvPr/>
              </p:nvSpPr>
              <p:spPr bwMode="auto">
                <a:xfrm>
                  <a:off x="4673" y="1104"/>
                  <a:ext cx="62" cy="9"/>
                </a:xfrm>
                <a:custGeom>
                  <a:avLst/>
                  <a:gdLst>
                    <a:gd name="T0" fmla="*/ 0 w 62"/>
                    <a:gd name="T1" fmla="*/ 0 h 9"/>
                    <a:gd name="T2" fmla="*/ 62 w 62"/>
                    <a:gd name="T3" fmla="*/ 9 h 9"/>
                    <a:gd name="T4" fmla="*/ 62 w 62"/>
                    <a:gd name="T5" fmla="*/ 0 h 9"/>
                    <a:gd name="T6" fmla="*/ 0 w 62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2" h="9">
                      <a:moveTo>
                        <a:pt x="0" y="0"/>
                      </a:moveTo>
                      <a:lnTo>
                        <a:pt x="62" y="9"/>
                      </a:lnTo>
                      <a:lnTo>
                        <a:pt x="6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4" name="Freeform 88"/>
                <p:cNvSpPr>
                  <a:spLocks/>
                </p:cNvSpPr>
                <p:nvPr/>
              </p:nvSpPr>
              <p:spPr bwMode="auto">
                <a:xfrm>
                  <a:off x="4673" y="1104"/>
                  <a:ext cx="62" cy="9"/>
                </a:xfrm>
                <a:custGeom>
                  <a:avLst/>
                  <a:gdLst>
                    <a:gd name="T0" fmla="*/ 0 w 62"/>
                    <a:gd name="T1" fmla="*/ 0 h 9"/>
                    <a:gd name="T2" fmla="*/ 62 w 62"/>
                    <a:gd name="T3" fmla="*/ 9 h 9"/>
                    <a:gd name="T4" fmla="*/ 62 w 62"/>
                    <a:gd name="T5" fmla="*/ 0 h 9"/>
                    <a:gd name="T6" fmla="*/ 0 w 62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2" h="9">
                      <a:moveTo>
                        <a:pt x="0" y="0"/>
                      </a:moveTo>
                      <a:lnTo>
                        <a:pt x="62" y="9"/>
                      </a:lnTo>
                      <a:lnTo>
                        <a:pt x="6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5" name="Freeform 89"/>
                <p:cNvSpPr>
                  <a:spLocks/>
                </p:cNvSpPr>
                <p:nvPr/>
              </p:nvSpPr>
              <p:spPr bwMode="auto">
                <a:xfrm>
                  <a:off x="4558" y="1091"/>
                  <a:ext cx="106" cy="22"/>
                </a:xfrm>
                <a:custGeom>
                  <a:avLst/>
                  <a:gdLst>
                    <a:gd name="T0" fmla="*/ 13 w 106"/>
                    <a:gd name="T1" fmla="*/ 13 h 22"/>
                    <a:gd name="T2" fmla="*/ 51 w 106"/>
                    <a:gd name="T3" fmla="*/ 22 h 22"/>
                    <a:gd name="T4" fmla="*/ 93 w 106"/>
                    <a:gd name="T5" fmla="*/ 22 h 22"/>
                    <a:gd name="T6" fmla="*/ 106 w 106"/>
                    <a:gd name="T7" fmla="*/ 13 h 22"/>
                    <a:gd name="T8" fmla="*/ 51 w 106"/>
                    <a:gd name="T9" fmla="*/ 0 h 22"/>
                    <a:gd name="T10" fmla="*/ 13 w 106"/>
                    <a:gd name="T11" fmla="*/ 0 h 22"/>
                    <a:gd name="T12" fmla="*/ 0 w 106"/>
                    <a:gd name="T13" fmla="*/ 0 h 22"/>
                    <a:gd name="T14" fmla="*/ 13 w 106"/>
                    <a:gd name="T15" fmla="*/ 13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6" h="22">
                      <a:moveTo>
                        <a:pt x="13" y="13"/>
                      </a:moveTo>
                      <a:lnTo>
                        <a:pt x="51" y="22"/>
                      </a:lnTo>
                      <a:lnTo>
                        <a:pt x="93" y="22"/>
                      </a:lnTo>
                      <a:lnTo>
                        <a:pt x="106" y="13"/>
                      </a:lnTo>
                      <a:lnTo>
                        <a:pt x="51" y="0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6" name="Freeform 90"/>
                <p:cNvSpPr>
                  <a:spLocks/>
                </p:cNvSpPr>
                <p:nvPr/>
              </p:nvSpPr>
              <p:spPr bwMode="auto">
                <a:xfrm>
                  <a:off x="4558" y="1091"/>
                  <a:ext cx="106" cy="22"/>
                </a:xfrm>
                <a:custGeom>
                  <a:avLst/>
                  <a:gdLst>
                    <a:gd name="T0" fmla="*/ 13 w 106"/>
                    <a:gd name="T1" fmla="*/ 13 h 22"/>
                    <a:gd name="T2" fmla="*/ 51 w 106"/>
                    <a:gd name="T3" fmla="*/ 22 h 22"/>
                    <a:gd name="T4" fmla="*/ 93 w 106"/>
                    <a:gd name="T5" fmla="*/ 22 h 22"/>
                    <a:gd name="T6" fmla="*/ 106 w 106"/>
                    <a:gd name="T7" fmla="*/ 13 h 22"/>
                    <a:gd name="T8" fmla="*/ 51 w 106"/>
                    <a:gd name="T9" fmla="*/ 0 h 22"/>
                    <a:gd name="T10" fmla="*/ 13 w 106"/>
                    <a:gd name="T11" fmla="*/ 0 h 22"/>
                    <a:gd name="T12" fmla="*/ 0 w 106"/>
                    <a:gd name="T13" fmla="*/ 0 h 22"/>
                    <a:gd name="T14" fmla="*/ 13 w 106"/>
                    <a:gd name="T15" fmla="*/ 13 h 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06" h="22">
                      <a:moveTo>
                        <a:pt x="13" y="13"/>
                      </a:moveTo>
                      <a:lnTo>
                        <a:pt x="51" y="22"/>
                      </a:lnTo>
                      <a:lnTo>
                        <a:pt x="93" y="22"/>
                      </a:lnTo>
                      <a:lnTo>
                        <a:pt x="106" y="13"/>
                      </a:lnTo>
                      <a:lnTo>
                        <a:pt x="51" y="0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13" y="1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7" name="Freeform 91"/>
                <p:cNvSpPr>
                  <a:spLocks/>
                </p:cNvSpPr>
                <p:nvPr/>
              </p:nvSpPr>
              <p:spPr bwMode="auto">
                <a:xfrm>
                  <a:off x="4097" y="1040"/>
                  <a:ext cx="51" cy="22"/>
                </a:xfrm>
                <a:custGeom>
                  <a:avLst/>
                  <a:gdLst>
                    <a:gd name="T0" fmla="*/ 0 w 51"/>
                    <a:gd name="T1" fmla="*/ 22 h 22"/>
                    <a:gd name="T2" fmla="*/ 51 w 51"/>
                    <a:gd name="T3" fmla="*/ 22 h 22"/>
                    <a:gd name="T4" fmla="*/ 42 w 51"/>
                    <a:gd name="T5" fmla="*/ 12 h 22"/>
                    <a:gd name="T6" fmla="*/ 9 w 51"/>
                    <a:gd name="T7" fmla="*/ 0 h 22"/>
                    <a:gd name="T8" fmla="*/ 0 w 51"/>
                    <a:gd name="T9" fmla="*/ 0 h 22"/>
                    <a:gd name="T10" fmla="*/ 0 w 51"/>
                    <a:gd name="T11" fmla="*/ 22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" h="22">
                      <a:moveTo>
                        <a:pt x="0" y="22"/>
                      </a:moveTo>
                      <a:lnTo>
                        <a:pt x="51" y="22"/>
                      </a:lnTo>
                      <a:lnTo>
                        <a:pt x="42" y="1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8" name="Freeform 92"/>
                <p:cNvSpPr>
                  <a:spLocks/>
                </p:cNvSpPr>
                <p:nvPr/>
              </p:nvSpPr>
              <p:spPr bwMode="auto">
                <a:xfrm>
                  <a:off x="4097" y="1040"/>
                  <a:ext cx="51" cy="22"/>
                </a:xfrm>
                <a:custGeom>
                  <a:avLst/>
                  <a:gdLst>
                    <a:gd name="T0" fmla="*/ 0 w 51"/>
                    <a:gd name="T1" fmla="*/ 22 h 22"/>
                    <a:gd name="T2" fmla="*/ 51 w 51"/>
                    <a:gd name="T3" fmla="*/ 22 h 22"/>
                    <a:gd name="T4" fmla="*/ 42 w 51"/>
                    <a:gd name="T5" fmla="*/ 12 h 22"/>
                    <a:gd name="T6" fmla="*/ 9 w 51"/>
                    <a:gd name="T7" fmla="*/ 0 h 22"/>
                    <a:gd name="T8" fmla="*/ 0 w 51"/>
                    <a:gd name="T9" fmla="*/ 0 h 22"/>
                    <a:gd name="T10" fmla="*/ 0 w 51"/>
                    <a:gd name="T11" fmla="*/ 22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" h="22">
                      <a:moveTo>
                        <a:pt x="0" y="22"/>
                      </a:moveTo>
                      <a:lnTo>
                        <a:pt x="51" y="22"/>
                      </a:lnTo>
                      <a:lnTo>
                        <a:pt x="42" y="1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9" name="Freeform 93"/>
                <p:cNvSpPr>
                  <a:spLocks/>
                </p:cNvSpPr>
                <p:nvPr/>
              </p:nvSpPr>
              <p:spPr bwMode="auto">
                <a:xfrm>
                  <a:off x="3975" y="1020"/>
                  <a:ext cx="111" cy="32"/>
                </a:xfrm>
                <a:custGeom>
                  <a:avLst/>
                  <a:gdLst>
                    <a:gd name="T0" fmla="*/ 0 w 111"/>
                    <a:gd name="T1" fmla="*/ 11 h 32"/>
                    <a:gd name="T2" fmla="*/ 51 w 111"/>
                    <a:gd name="T3" fmla="*/ 32 h 32"/>
                    <a:gd name="T4" fmla="*/ 111 w 111"/>
                    <a:gd name="T5" fmla="*/ 32 h 32"/>
                    <a:gd name="T6" fmla="*/ 102 w 111"/>
                    <a:gd name="T7" fmla="*/ 20 h 32"/>
                    <a:gd name="T8" fmla="*/ 29 w 111"/>
                    <a:gd name="T9" fmla="*/ 0 h 32"/>
                    <a:gd name="T10" fmla="*/ 9 w 111"/>
                    <a:gd name="T11" fmla="*/ 0 h 32"/>
                    <a:gd name="T12" fmla="*/ 9 w 111"/>
                    <a:gd name="T13" fmla="*/ 11 h 32"/>
                    <a:gd name="T14" fmla="*/ 0 w 111"/>
                    <a:gd name="T15" fmla="*/ 11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11" h="32">
                      <a:moveTo>
                        <a:pt x="0" y="11"/>
                      </a:moveTo>
                      <a:lnTo>
                        <a:pt x="51" y="32"/>
                      </a:lnTo>
                      <a:lnTo>
                        <a:pt x="111" y="32"/>
                      </a:lnTo>
                      <a:lnTo>
                        <a:pt x="102" y="20"/>
                      </a:lnTo>
                      <a:lnTo>
                        <a:pt x="29" y="0"/>
                      </a:ln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0" name="Freeform 94"/>
                <p:cNvSpPr>
                  <a:spLocks/>
                </p:cNvSpPr>
                <p:nvPr/>
              </p:nvSpPr>
              <p:spPr bwMode="auto">
                <a:xfrm>
                  <a:off x="3975" y="1020"/>
                  <a:ext cx="111" cy="32"/>
                </a:xfrm>
                <a:custGeom>
                  <a:avLst/>
                  <a:gdLst>
                    <a:gd name="T0" fmla="*/ 0 w 111"/>
                    <a:gd name="T1" fmla="*/ 11 h 32"/>
                    <a:gd name="T2" fmla="*/ 51 w 111"/>
                    <a:gd name="T3" fmla="*/ 32 h 32"/>
                    <a:gd name="T4" fmla="*/ 111 w 111"/>
                    <a:gd name="T5" fmla="*/ 32 h 32"/>
                    <a:gd name="T6" fmla="*/ 102 w 111"/>
                    <a:gd name="T7" fmla="*/ 20 h 32"/>
                    <a:gd name="T8" fmla="*/ 29 w 111"/>
                    <a:gd name="T9" fmla="*/ 0 h 32"/>
                    <a:gd name="T10" fmla="*/ 9 w 111"/>
                    <a:gd name="T11" fmla="*/ 0 h 32"/>
                    <a:gd name="T12" fmla="*/ 9 w 111"/>
                    <a:gd name="T13" fmla="*/ 11 h 32"/>
                    <a:gd name="T14" fmla="*/ 0 w 111"/>
                    <a:gd name="T15" fmla="*/ 11 h 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11" h="32">
                      <a:moveTo>
                        <a:pt x="0" y="11"/>
                      </a:moveTo>
                      <a:lnTo>
                        <a:pt x="51" y="32"/>
                      </a:lnTo>
                      <a:lnTo>
                        <a:pt x="111" y="32"/>
                      </a:lnTo>
                      <a:lnTo>
                        <a:pt x="102" y="20"/>
                      </a:lnTo>
                      <a:lnTo>
                        <a:pt x="29" y="0"/>
                      </a:ln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1" name="Freeform 95"/>
                <p:cNvSpPr>
                  <a:spLocks/>
                </p:cNvSpPr>
                <p:nvPr/>
              </p:nvSpPr>
              <p:spPr bwMode="auto">
                <a:xfrm>
                  <a:off x="3602" y="1082"/>
                  <a:ext cx="177" cy="93"/>
                </a:xfrm>
                <a:custGeom>
                  <a:avLst/>
                  <a:gdLst>
                    <a:gd name="T0" fmla="*/ 13 w 177"/>
                    <a:gd name="T1" fmla="*/ 80 h 93"/>
                    <a:gd name="T2" fmla="*/ 42 w 177"/>
                    <a:gd name="T3" fmla="*/ 93 h 93"/>
                    <a:gd name="T4" fmla="*/ 84 w 177"/>
                    <a:gd name="T5" fmla="*/ 93 h 93"/>
                    <a:gd name="T6" fmla="*/ 64 w 177"/>
                    <a:gd name="T7" fmla="*/ 80 h 93"/>
                    <a:gd name="T8" fmla="*/ 55 w 177"/>
                    <a:gd name="T9" fmla="*/ 60 h 93"/>
                    <a:gd name="T10" fmla="*/ 93 w 177"/>
                    <a:gd name="T11" fmla="*/ 22 h 93"/>
                    <a:gd name="T12" fmla="*/ 177 w 177"/>
                    <a:gd name="T13" fmla="*/ 9 h 93"/>
                    <a:gd name="T14" fmla="*/ 166 w 177"/>
                    <a:gd name="T15" fmla="*/ 0 h 93"/>
                    <a:gd name="T16" fmla="*/ 157 w 177"/>
                    <a:gd name="T17" fmla="*/ 0 h 93"/>
                    <a:gd name="T18" fmla="*/ 135 w 177"/>
                    <a:gd name="T19" fmla="*/ 0 h 93"/>
                    <a:gd name="T20" fmla="*/ 84 w 177"/>
                    <a:gd name="T21" fmla="*/ 9 h 93"/>
                    <a:gd name="T22" fmla="*/ 33 w 177"/>
                    <a:gd name="T23" fmla="*/ 22 h 93"/>
                    <a:gd name="T24" fmla="*/ 33 w 177"/>
                    <a:gd name="T25" fmla="*/ 38 h 93"/>
                    <a:gd name="T26" fmla="*/ 22 w 177"/>
                    <a:gd name="T27" fmla="*/ 38 h 93"/>
                    <a:gd name="T28" fmla="*/ 33 w 177"/>
                    <a:gd name="T29" fmla="*/ 51 h 93"/>
                    <a:gd name="T30" fmla="*/ 13 w 177"/>
                    <a:gd name="T31" fmla="*/ 60 h 93"/>
                    <a:gd name="T32" fmla="*/ 22 w 177"/>
                    <a:gd name="T33" fmla="*/ 60 h 93"/>
                    <a:gd name="T34" fmla="*/ 0 w 177"/>
                    <a:gd name="T35" fmla="*/ 73 h 93"/>
                    <a:gd name="T36" fmla="*/ 13 w 177"/>
                    <a:gd name="T37" fmla="*/ 80 h 9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77" h="93">
                      <a:moveTo>
                        <a:pt x="13" y="80"/>
                      </a:moveTo>
                      <a:lnTo>
                        <a:pt x="42" y="93"/>
                      </a:lnTo>
                      <a:lnTo>
                        <a:pt x="84" y="93"/>
                      </a:lnTo>
                      <a:lnTo>
                        <a:pt x="64" y="80"/>
                      </a:lnTo>
                      <a:lnTo>
                        <a:pt x="55" y="60"/>
                      </a:lnTo>
                      <a:lnTo>
                        <a:pt x="93" y="22"/>
                      </a:lnTo>
                      <a:lnTo>
                        <a:pt x="177" y="9"/>
                      </a:lnTo>
                      <a:lnTo>
                        <a:pt x="166" y="0"/>
                      </a:lnTo>
                      <a:lnTo>
                        <a:pt x="157" y="0"/>
                      </a:lnTo>
                      <a:lnTo>
                        <a:pt x="135" y="0"/>
                      </a:lnTo>
                      <a:lnTo>
                        <a:pt x="84" y="9"/>
                      </a:lnTo>
                      <a:lnTo>
                        <a:pt x="33" y="22"/>
                      </a:lnTo>
                      <a:lnTo>
                        <a:pt x="33" y="38"/>
                      </a:lnTo>
                      <a:lnTo>
                        <a:pt x="22" y="38"/>
                      </a:lnTo>
                      <a:lnTo>
                        <a:pt x="33" y="51"/>
                      </a:lnTo>
                      <a:lnTo>
                        <a:pt x="13" y="60"/>
                      </a:lnTo>
                      <a:lnTo>
                        <a:pt x="22" y="60"/>
                      </a:lnTo>
                      <a:lnTo>
                        <a:pt x="0" y="73"/>
                      </a:lnTo>
                      <a:lnTo>
                        <a:pt x="13" y="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2" name="Freeform 96"/>
                <p:cNvSpPr>
                  <a:spLocks/>
                </p:cNvSpPr>
                <p:nvPr/>
              </p:nvSpPr>
              <p:spPr bwMode="auto">
                <a:xfrm>
                  <a:off x="3602" y="1082"/>
                  <a:ext cx="177" cy="93"/>
                </a:xfrm>
                <a:custGeom>
                  <a:avLst/>
                  <a:gdLst>
                    <a:gd name="T0" fmla="*/ 13 w 177"/>
                    <a:gd name="T1" fmla="*/ 80 h 93"/>
                    <a:gd name="T2" fmla="*/ 42 w 177"/>
                    <a:gd name="T3" fmla="*/ 93 h 93"/>
                    <a:gd name="T4" fmla="*/ 84 w 177"/>
                    <a:gd name="T5" fmla="*/ 93 h 93"/>
                    <a:gd name="T6" fmla="*/ 64 w 177"/>
                    <a:gd name="T7" fmla="*/ 80 h 93"/>
                    <a:gd name="T8" fmla="*/ 55 w 177"/>
                    <a:gd name="T9" fmla="*/ 60 h 93"/>
                    <a:gd name="T10" fmla="*/ 93 w 177"/>
                    <a:gd name="T11" fmla="*/ 22 h 93"/>
                    <a:gd name="T12" fmla="*/ 177 w 177"/>
                    <a:gd name="T13" fmla="*/ 9 h 93"/>
                    <a:gd name="T14" fmla="*/ 166 w 177"/>
                    <a:gd name="T15" fmla="*/ 0 h 93"/>
                    <a:gd name="T16" fmla="*/ 157 w 177"/>
                    <a:gd name="T17" fmla="*/ 0 h 93"/>
                    <a:gd name="T18" fmla="*/ 135 w 177"/>
                    <a:gd name="T19" fmla="*/ 0 h 93"/>
                    <a:gd name="T20" fmla="*/ 84 w 177"/>
                    <a:gd name="T21" fmla="*/ 9 h 93"/>
                    <a:gd name="T22" fmla="*/ 33 w 177"/>
                    <a:gd name="T23" fmla="*/ 22 h 93"/>
                    <a:gd name="T24" fmla="*/ 33 w 177"/>
                    <a:gd name="T25" fmla="*/ 38 h 93"/>
                    <a:gd name="T26" fmla="*/ 22 w 177"/>
                    <a:gd name="T27" fmla="*/ 38 h 93"/>
                    <a:gd name="T28" fmla="*/ 33 w 177"/>
                    <a:gd name="T29" fmla="*/ 51 h 93"/>
                    <a:gd name="T30" fmla="*/ 13 w 177"/>
                    <a:gd name="T31" fmla="*/ 60 h 93"/>
                    <a:gd name="T32" fmla="*/ 22 w 177"/>
                    <a:gd name="T33" fmla="*/ 60 h 93"/>
                    <a:gd name="T34" fmla="*/ 0 w 177"/>
                    <a:gd name="T35" fmla="*/ 73 h 93"/>
                    <a:gd name="T36" fmla="*/ 13 w 177"/>
                    <a:gd name="T37" fmla="*/ 80 h 9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77" h="93">
                      <a:moveTo>
                        <a:pt x="13" y="80"/>
                      </a:moveTo>
                      <a:lnTo>
                        <a:pt x="42" y="93"/>
                      </a:lnTo>
                      <a:lnTo>
                        <a:pt x="84" y="93"/>
                      </a:lnTo>
                      <a:lnTo>
                        <a:pt x="64" y="80"/>
                      </a:lnTo>
                      <a:lnTo>
                        <a:pt x="55" y="60"/>
                      </a:lnTo>
                      <a:lnTo>
                        <a:pt x="93" y="22"/>
                      </a:lnTo>
                      <a:lnTo>
                        <a:pt x="177" y="9"/>
                      </a:lnTo>
                      <a:lnTo>
                        <a:pt x="166" y="0"/>
                      </a:lnTo>
                      <a:lnTo>
                        <a:pt x="157" y="0"/>
                      </a:lnTo>
                      <a:lnTo>
                        <a:pt x="135" y="0"/>
                      </a:lnTo>
                      <a:lnTo>
                        <a:pt x="84" y="9"/>
                      </a:lnTo>
                      <a:lnTo>
                        <a:pt x="33" y="22"/>
                      </a:lnTo>
                      <a:lnTo>
                        <a:pt x="33" y="38"/>
                      </a:lnTo>
                      <a:lnTo>
                        <a:pt x="22" y="38"/>
                      </a:lnTo>
                      <a:lnTo>
                        <a:pt x="33" y="51"/>
                      </a:lnTo>
                      <a:lnTo>
                        <a:pt x="13" y="60"/>
                      </a:lnTo>
                      <a:lnTo>
                        <a:pt x="22" y="60"/>
                      </a:lnTo>
                      <a:lnTo>
                        <a:pt x="0" y="73"/>
                      </a:lnTo>
                      <a:lnTo>
                        <a:pt x="13" y="8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3" name="Freeform 97"/>
                <p:cNvSpPr>
                  <a:spLocks/>
                </p:cNvSpPr>
                <p:nvPr/>
              </p:nvSpPr>
              <p:spPr bwMode="auto">
                <a:xfrm>
                  <a:off x="3584" y="1193"/>
                  <a:ext cx="31" cy="11"/>
                </a:xfrm>
                <a:custGeom>
                  <a:avLst/>
                  <a:gdLst>
                    <a:gd name="T0" fmla="*/ 9 w 31"/>
                    <a:gd name="T1" fmla="*/ 11 h 11"/>
                    <a:gd name="T2" fmla="*/ 18 w 31"/>
                    <a:gd name="T3" fmla="*/ 11 h 11"/>
                    <a:gd name="T4" fmla="*/ 31 w 31"/>
                    <a:gd name="T5" fmla="*/ 0 h 11"/>
                    <a:gd name="T6" fmla="*/ 9 w 31"/>
                    <a:gd name="T7" fmla="*/ 0 h 11"/>
                    <a:gd name="T8" fmla="*/ 0 w 31"/>
                    <a:gd name="T9" fmla="*/ 0 h 11"/>
                    <a:gd name="T10" fmla="*/ 9 w 31"/>
                    <a:gd name="T11" fmla="*/ 11 h 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" h="11">
                      <a:moveTo>
                        <a:pt x="9" y="11"/>
                      </a:moveTo>
                      <a:lnTo>
                        <a:pt x="18" y="11"/>
                      </a:lnTo>
                      <a:lnTo>
                        <a:pt x="31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9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4" name="Freeform 98"/>
                <p:cNvSpPr>
                  <a:spLocks/>
                </p:cNvSpPr>
                <p:nvPr/>
              </p:nvSpPr>
              <p:spPr bwMode="auto">
                <a:xfrm>
                  <a:off x="3584" y="1193"/>
                  <a:ext cx="31" cy="11"/>
                </a:xfrm>
                <a:custGeom>
                  <a:avLst/>
                  <a:gdLst>
                    <a:gd name="T0" fmla="*/ 9 w 31"/>
                    <a:gd name="T1" fmla="*/ 11 h 11"/>
                    <a:gd name="T2" fmla="*/ 18 w 31"/>
                    <a:gd name="T3" fmla="*/ 11 h 11"/>
                    <a:gd name="T4" fmla="*/ 31 w 31"/>
                    <a:gd name="T5" fmla="*/ 0 h 11"/>
                    <a:gd name="T6" fmla="*/ 9 w 31"/>
                    <a:gd name="T7" fmla="*/ 0 h 11"/>
                    <a:gd name="T8" fmla="*/ 0 w 31"/>
                    <a:gd name="T9" fmla="*/ 0 h 11"/>
                    <a:gd name="T10" fmla="*/ 9 w 31"/>
                    <a:gd name="T11" fmla="*/ 11 h 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" h="11">
                      <a:moveTo>
                        <a:pt x="9" y="11"/>
                      </a:moveTo>
                      <a:lnTo>
                        <a:pt x="18" y="11"/>
                      </a:lnTo>
                      <a:lnTo>
                        <a:pt x="31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9" y="1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5" name="Freeform 99"/>
                <p:cNvSpPr>
                  <a:spLocks/>
                </p:cNvSpPr>
                <p:nvPr/>
              </p:nvSpPr>
              <p:spPr bwMode="auto">
                <a:xfrm>
                  <a:off x="3602" y="1020"/>
                  <a:ext cx="84" cy="11"/>
                </a:xfrm>
                <a:custGeom>
                  <a:avLst/>
                  <a:gdLst>
                    <a:gd name="T0" fmla="*/ 0 w 84"/>
                    <a:gd name="T1" fmla="*/ 11 h 11"/>
                    <a:gd name="T2" fmla="*/ 55 w 84"/>
                    <a:gd name="T3" fmla="*/ 11 h 11"/>
                    <a:gd name="T4" fmla="*/ 64 w 84"/>
                    <a:gd name="T5" fmla="*/ 11 h 11"/>
                    <a:gd name="T6" fmla="*/ 55 w 84"/>
                    <a:gd name="T7" fmla="*/ 0 h 11"/>
                    <a:gd name="T8" fmla="*/ 84 w 84"/>
                    <a:gd name="T9" fmla="*/ 0 h 11"/>
                    <a:gd name="T10" fmla="*/ 73 w 84"/>
                    <a:gd name="T11" fmla="*/ 0 h 11"/>
                    <a:gd name="T12" fmla="*/ 0 w 84"/>
                    <a:gd name="T13" fmla="*/ 11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4" h="11">
                      <a:moveTo>
                        <a:pt x="0" y="11"/>
                      </a:moveTo>
                      <a:lnTo>
                        <a:pt x="55" y="11"/>
                      </a:lnTo>
                      <a:lnTo>
                        <a:pt x="64" y="11"/>
                      </a:lnTo>
                      <a:lnTo>
                        <a:pt x="55" y="0"/>
                      </a:lnTo>
                      <a:lnTo>
                        <a:pt x="84" y="0"/>
                      </a:lnTo>
                      <a:lnTo>
                        <a:pt x="73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6" name="Freeform 100"/>
                <p:cNvSpPr>
                  <a:spLocks/>
                </p:cNvSpPr>
                <p:nvPr/>
              </p:nvSpPr>
              <p:spPr bwMode="auto">
                <a:xfrm>
                  <a:off x="3602" y="1020"/>
                  <a:ext cx="84" cy="11"/>
                </a:xfrm>
                <a:custGeom>
                  <a:avLst/>
                  <a:gdLst>
                    <a:gd name="T0" fmla="*/ 0 w 84"/>
                    <a:gd name="T1" fmla="*/ 11 h 11"/>
                    <a:gd name="T2" fmla="*/ 55 w 84"/>
                    <a:gd name="T3" fmla="*/ 11 h 11"/>
                    <a:gd name="T4" fmla="*/ 64 w 84"/>
                    <a:gd name="T5" fmla="*/ 11 h 11"/>
                    <a:gd name="T6" fmla="*/ 55 w 84"/>
                    <a:gd name="T7" fmla="*/ 0 h 11"/>
                    <a:gd name="T8" fmla="*/ 84 w 84"/>
                    <a:gd name="T9" fmla="*/ 0 h 11"/>
                    <a:gd name="T10" fmla="*/ 73 w 84"/>
                    <a:gd name="T11" fmla="*/ 0 h 11"/>
                    <a:gd name="T12" fmla="*/ 0 w 84"/>
                    <a:gd name="T13" fmla="*/ 11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4" h="11">
                      <a:moveTo>
                        <a:pt x="0" y="11"/>
                      </a:moveTo>
                      <a:lnTo>
                        <a:pt x="55" y="11"/>
                      </a:lnTo>
                      <a:lnTo>
                        <a:pt x="64" y="11"/>
                      </a:lnTo>
                      <a:lnTo>
                        <a:pt x="55" y="0"/>
                      </a:lnTo>
                      <a:lnTo>
                        <a:pt x="84" y="0"/>
                      </a:lnTo>
                      <a:lnTo>
                        <a:pt x="73" y="0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7" name="Freeform 101"/>
                <p:cNvSpPr>
                  <a:spLocks/>
                </p:cNvSpPr>
                <p:nvPr/>
              </p:nvSpPr>
              <p:spPr bwMode="auto">
                <a:xfrm>
                  <a:off x="3573" y="1010"/>
                  <a:ext cx="51" cy="10"/>
                </a:xfrm>
                <a:custGeom>
                  <a:avLst/>
                  <a:gdLst>
                    <a:gd name="T0" fmla="*/ 0 w 51"/>
                    <a:gd name="T1" fmla="*/ 10 h 10"/>
                    <a:gd name="T2" fmla="*/ 51 w 51"/>
                    <a:gd name="T3" fmla="*/ 10 h 10"/>
                    <a:gd name="T4" fmla="*/ 42 w 51"/>
                    <a:gd name="T5" fmla="*/ 10 h 10"/>
                    <a:gd name="T6" fmla="*/ 42 w 51"/>
                    <a:gd name="T7" fmla="*/ 0 h 10"/>
                    <a:gd name="T8" fmla="*/ 20 w 51"/>
                    <a:gd name="T9" fmla="*/ 10 h 10"/>
                    <a:gd name="T10" fmla="*/ 0 w 51"/>
                    <a:gd name="T11" fmla="*/ 1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" h="10">
                      <a:moveTo>
                        <a:pt x="0" y="10"/>
                      </a:moveTo>
                      <a:lnTo>
                        <a:pt x="51" y="10"/>
                      </a:lnTo>
                      <a:lnTo>
                        <a:pt x="42" y="10"/>
                      </a:lnTo>
                      <a:lnTo>
                        <a:pt x="42" y="0"/>
                      </a:lnTo>
                      <a:lnTo>
                        <a:pt x="2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8" name="Freeform 102"/>
                <p:cNvSpPr>
                  <a:spLocks/>
                </p:cNvSpPr>
                <p:nvPr/>
              </p:nvSpPr>
              <p:spPr bwMode="auto">
                <a:xfrm>
                  <a:off x="3573" y="1010"/>
                  <a:ext cx="51" cy="10"/>
                </a:xfrm>
                <a:custGeom>
                  <a:avLst/>
                  <a:gdLst>
                    <a:gd name="T0" fmla="*/ 0 w 51"/>
                    <a:gd name="T1" fmla="*/ 10 h 10"/>
                    <a:gd name="T2" fmla="*/ 51 w 51"/>
                    <a:gd name="T3" fmla="*/ 10 h 10"/>
                    <a:gd name="T4" fmla="*/ 42 w 51"/>
                    <a:gd name="T5" fmla="*/ 10 h 10"/>
                    <a:gd name="T6" fmla="*/ 42 w 51"/>
                    <a:gd name="T7" fmla="*/ 0 h 10"/>
                    <a:gd name="T8" fmla="*/ 20 w 51"/>
                    <a:gd name="T9" fmla="*/ 10 h 10"/>
                    <a:gd name="T10" fmla="*/ 0 w 51"/>
                    <a:gd name="T11" fmla="*/ 1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" h="10">
                      <a:moveTo>
                        <a:pt x="0" y="10"/>
                      </a:moveTo>
                      <a:lnTo>
                        <a:pt x="51" y="10"/>
                      </a:lnTo>
                      <a:lnTo>
                        <a:pt x="42" y="10"/>
                      </a:lnTo>
                      <a:lnTo>
                        <a:pt x="42" y="0"/>
                      </a:lnTo>
                      <a:lnTo>
                        <a:pt x="20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9" name="Line 103"/>
                <p:cNvSpPr>
                  <a:spLocks noChangeShapeType="1"/>
                </p:cNvSpPr>
                <p:nvPr/>
              </p:nvSpPr>
              <p:spPr bwMode="auto">
                <a:xfrm>
                  <a:off x="3564" y="1031"/>
                  <a:ext cx="20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0" name="Freeform 104"/>
                <p:cNvSpPr>
                  <a:spLocks/>
                </p:cNvSpPr>
                <p:nvPr/>
              </p:nvSpPr>
              <p:spPr bwMode="auto">
                <a:xfrm>
                  <a:off x="3471" y="1020"/>
                  <a:ext cx="71" cy="11"/>
                </a:xfrm>
                <a:custGeom>
                  <a:avLst/>
                  <a:gdLst>
                    <a:gd name="T0" fmla="*/ 0 w 71"/>
                    <a:gd name="T1" fmla="*/ 11 h 11"/>
                    <a:gd name="T2" fmla="*/ 51 w 71"/>
                    <a:gd name="T3" fmla="*/ 11 h 11"/>
                    <a:gd name="T4" fmla="*/ 60 w 71"/>
                    <a:gd name="T5" fmla="*/ 11 h 11"/>
                    <a:gd name="T6" fmla="*/ 71 w 71"/>
                    <a:gd name="T7" fmla="*/ 11 h 11"/>
                    <a:gd name="T8" fmla="*/ 29 w 71"/>
                    <a:gd name="T9" fmla="*/ 0 h 11"/>
                    <a:gd name="T10" fmla="*/ 0 w 71"/>
                    <a:gd name="T11" fmla="*/ 11 h 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1" h="11">
                      <a:moveTo>
                        <a:pt x="0" y="11"/>
                      </a:moveTo>
                      <a:lnTo>
                        <a:pt x="51" y="11"/>
                      </a:lnTo>
                      <a:lnTo>
                        <a:pt x="60" y="11"/>
                      </a:lnTo>
                      <a:lnTo>
                        <a:pt x="71" y="11"/>
                      </a:lnTo>
                      <a:lnTo>
                        <a:pt x="29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1" name="Freeform 105"/>
                <p:cNvSpPr>
                  <a:spLocks/>
                </p:cNvSpPr>
                <p:nvPr/>
              </p:nvSpPr>
              <p:spPr bwMode="auto">
                <a:xfrm>
                  <a:off x="3471" y="1020"/>
                  <a:ext cx="71" cy="11"/>
                </a:xfrm>
                <a:custGeom>
                  <a:avLst/>
                  <a:gdLst>
                    <a:gd name="T0" fmla="*/ 0 w 71"/>
                    <a:gd name="T1" fmla="*/ 11 h 11"/>
                    <a:gd name="T2" fmla="*/ 51 w 71"/>
                    <a:gd name="T3" fmla="*/ 11 h 11"/>
                    <a:gd name="T4" fmla="*/ 60 w 71"/>
                    <a:gd name="T5" fmla="*/ 11 h 11"/>
                    <a:gd name="T6" fmla="*/ 71 w 71"/>
                    <a:gd name="T7" fmla="*/ 11 h 11"/>
                    <a:gd name="T8" fmla="*/ 29 w 71"/>
                    <a:gd name="T9" fmla="*/ 0 h 11"/>
                    <a:gd name="T10" fmla="*/ 0 w 71"/>
                    <a:gd name="T11" fmla="*/ 11 h 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1" h="11">
                      <a:moveTo>
                        <a:pt x="0" y="11"/>
                      </a:moveTo>
                      <a:lnTo>
                        <a:pt x="51" y="11"/>
                      </a:lnTo>
                      <a:lnTo>
                        <a:pt x="60" y="11"/>
                      </a:lnTo>
                      <a:lnTo>
                        <a:pt x="71" y="11"/>
                      </a:lnTo>
                      <a:lnTo>
                        <a:pt x="29" y="0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2" name="Freeform 106"/>
                <p:cNvSpPr>
                  <a:spLocks/>
                </p:cNvSpPr>
                <p:nvPr/>
              </p:nvSpPr>
              <p:spPr bwMode="auto">
                <a:xfrm>
                  <a:off x="3121" y="1031"/>
                  <a:ext cx="175" cy="51"/>
                </a:xfrm>
                <a:custGeom>
                  <a:avLst/>
                  <a:gdLst>
                    <a:gd name="T0" fmla="*/ 0 w 175"/>
                    <a:gd name="T1" fmla="*/ 9 h 51"/>
                    <a:gd name="T2" fmla="*/ 11 w 175"/>
                    <a:gd name="T3" fmla="*/ 21 h 51"/>
                    <a:gd name="T4" fmla="*/ 20 w 175"/>
                    <a:gd name="T5" fmla="*/ 31 h 51"/>
                    <a:gd name="T6" fmla="*/ 29 w 175"/>
                    <a:gd name="T7" fmla="*/ 31 h 51"/>
                    <a:gd name="T8" fmla="*/ 29 w 175"/>
                    <a:gd name="T9" fmla="*/ 40 h 51"/>
                    <a:gd name="T10" fmla="*/ 62 w 175"/>
                    <a:gd name="T11" fmla="*/ 51 h 51"/>
                    <a:gd name="T12" fmla="*/ 84 w 175"/>
                    <a:gd name="T13" fmla="*/ 31 h 51"/>
                    <a:gd name="T14" fmla="*/ 100 w 175"/>
                    <a:gd name="T15" fmla="*/ 31 h 51"/>
                    <a:gd name="T16" fmla="*/ 100 w 175"/>
                    <a:gd name="T17" fmla="*/ 40 h 51"/>
                    <a:gd name="T18" fmla="*/ 155 w 175"/>
                    <a:gd name="T19" fmla="*/ 40 h 51"/>
                    <a:gd name="T20" fmla="*/ 84 w 175"/>
                    <a:gd name="T21" fmla="*/ 21 h 51"/>
                    <a:gd name="T22" fmla="*/ 84 w 175"/>
                    <a:gd name="T23" fmla="*/ 9 h 51"/>
                    <a:gd name="T24" fmla="*/ 133 w 175"/>
                    <a:gd name="T25" fmla="*/ 21 h 51"/>
                    <a:gd name="T26" fmla="*/ 175 w 175"/>
                    <a:gd name="T27" fmla="*/ 9 h 51"/>
                    <a:gd name="T28" fmla="*/ 164 w 175"/>
                    <a:gd name="T29" fmla="*/ 0 h 51"/>
                    <a:gd name="T30" fmla="*/ 91 w 175"/>
                    <a:gd name="T31" fmla="*/ 0 h 51"/>
                    <a:gd name="T32" fmla="*/ 49 w 175"/>
                    <a:gd name="T33" fmla="*/ 9 h 51"/>
                    <a:gd name="T34" fmla="*/ 0 w 175"/>
                    <a:gd name="T35" fmla="*/ 9 h 5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75" h="51">
                      <a:moveTo>
                        <a:pt x="0" y="9"/>
                      </a:moveTo>
                      <a:lnTo>
                        <a:pt x="11" y="21"/>
                      </a:lnTo>
                      <a:lnTo>
                        <a:pt x="20" y="31"/>
                      </a:lnTo>
                      <a:lnTo>
                        <a:pt x="29" y="31"/>
                      </a:lnTo>
                      <a:lnTo>
                        <a:pt x="29" y="40"/>
                      </a:lnTo>
                      <a:lnTo>
                        <a:pt x="62" y="51"/>
                      </a:lnTo>
                      <a:lnTo>
                        <a:pt x="84" y="31"/>
                      </a:lnTo>
                      <a:lnTo>
                        <a:pt x="100" y="31"/>
                      </a:lnTo>
                      <a:lnTo>
                        <a:pt x="100" y="40"/>
                      </a:lnTo>
                      <a:lnTo>
                        <a:pt x="155" y="40"/>
                      </a:lnTo>
                      <a:lnTo>
                        <a:pt x="84" y="21"/>
                      </a:lnTo>
                      <a:lnTo>
                        <a:pt x="84" y="9"/>
                      </a:lnTo>
                      <a:lnTo>
                        <a:pt x="133" y="21"/>
                      </a:lnTo>
                      <a:lnTo>
                        <a:pt x="175" y="9"/>
                      </a:lnTo>
                      <a:lnTo>
                        <a:pt x="164" y="0"/>
                      </a:lnTo>
                      <a:lnTo>
                        <a:pt x="91" y="0"/>
                      </a:lnTo>
                      <a:lnTo>
                        <a:pt x="49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3" name="Freeform 107"/>
                <p:cNvSpPr>
                  <a:spLocks/>
                </p:cNvSpPr>
                <p:nvPr/>
              </p:nvSpPr>
              <p:spPr bwMode="auto">
                <a:xfrm>
                  <a:off x="3121" y="1031"/>
                  <a:ext cx="175" cy="51"/>
                </a:xfrm>
                <a:custGeom>
                  <a:avLst/>
                  <a:gdLst>
                    <a:gd name="T0" fmla="*/ 0 w 175"/>
                    <a:gd name="T1" fmla="*/ 9 h 51"/>
                    <a:gd name="T2" fmla="*/ 11 w 175"/>
                    <a:gd name="T3" fmla="*/ 21 h 51"/>
                    <a:gd name="T4" fmla="*/ 20 w 175"/>
                    <a:gd name="T5" fmla="*/ 31 h 51"/>
                    <a:gd name="T6" fmla="*/ 29 w 175"/>
                    <a:gd name="T7" fmla="*/ 31 h 51"/>
                    <a:gd name="T8" fmla="*/ 29 w 175"/>
                    <a:gd name="T9" fmla="*/ 40 h 51"/>
                    <a:gd name="T10" fmla="*/ 62 w 175"/>
                    <a:gd name="T11" fmla="*/ 51 h 51"/>
                    <a:gd name="T12" fmla="*/ 84 w 175"/>
                    <a:gd name="T13" fmla="*/ 31 h 51"/>
                    <a:gd name="T14" fmla="*/ 100 w 175"/>
                    <a:gd name="T15" fmla="*/ 31 h 51"/>
                    <a:gd name="T16" fmla="*/ 100 w 175"/>
                    <a:gd name="T17" fmla="*/ 40 h 51"/>
                    <a:gd name="T18" fmla="*/ 155 w 175"/>
                    <a:gd name="T19" fmla="*/ 40 h 51"/>
                    <a:gd name="T20" fmla="*/ 84 w 175"/>
                    <a:gd name="T21" fmla="*/ 21 h 51"/>
                    <a:gd name="T22" fmla="*/ 84 w 175"/>
                    <a:gd name="T23" fmla="*/ 9 h 51"/>
                    <a:gd name="T24" fmla="*/ 133 w 175"/>
                    <a:gd name="T25" fmla="*/ 21 h 51"/>
                    <a:gd name="T26" fmla="*/ 175 w 175"/>
                    <a:gd name="T27" fmla="*/ 9 h 51"/>
                    <a:gd name="T28" fmla="*/ 164 w 175"/>
                    <a:gd name="T29" fmla="*/ 0 h 51"/>
                    <a:gd name="T30" fmla="*/ 91 w 175"/>
                    <a:gd name="T31" fmla="*/ 0 h 51"/>
                    <a:gd name="T32" fmla="*/ 49 w 175"/>
                    <a:gd name="T33" fmla="*/ 9 h 51"/>
                    <a:gd name="T34" fmla="*/ 0 w 175"/>
                    <a:gd name="T35" fmla="*/ 9 h 5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75" h="51">
                      <a:moveTo>
                        <a:pt x="0" y="9"/>
                      </a:moveTo>
                      <a:lnTo>
                        <a:pt x="11" y="21"/>
                      </a:lnTo>
                      <a:lnTo>
                        <a:pt x="20" y="31"/>
                      </a:lnTo>
                      <a:lnTo>
                        <a:pt x="29" y="31"/>
                      </a:lnTo>
                      <a:lnTo>
                        <a:pt x="29" y="40"/>
                      </a:lnTo>
                      <a:lnTo>
                        <a:pt x="62" y="51"/>
                      </a:lnTo>
                      <a:lnTo>
                        <a:pt x="84" y="31"/>
                      </a:lnTo>
                      <a:lnTo>
                        <a:pt x="100" y="31"/>
                      </a:lnTo>
                      <a:lnTo>
                        <a:pt x="100" y="40"/>
                      </a:lnTo>
                      <a:lnTo>
                        <a:pt x="155" y="40"/>
                      </a:lnTo>
                      <a:lnTo>
                        <a:pt x="84" y="21"/>
                      </a:lnTo>
                      <a:lnTo>
                        <a:pt x="84" y="9"/>
                      </a:lnTo>
                      <a:lnTo>
                        <a:pt x="133" y="21"/>
                      </a:lnTo>
                      <a:lnTo>
                        <a:pt x="175" y="9"/>
                      </a:lnTo>
                      <a:lnTo>
                        <a:pt x="164" y="0"/>
                      </a:lnTo>
                      <a:lnTo>
                        <a:pt x="91" y="0"/>
                      </a:lnTo>
                      <a:lnTo>
                        <a:pt x="49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4" name="Line 108"/>
                <p:cNvSpPr>
                  <a:spLocks noChangeShapeType="1"/>
                </p:cNvSpPr>
                <p:nvPr/>
              </p:nvSpPr>
              <p:spPr bwMode="auto">
                <a:xfrm>
                  <a:off x="2926" y="1366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5" name="Freeform 109"/>
                <p:cNvSpPr>
                  <a:spLocks/>
                </p:cNvSpPr>
                <p:nvPr/>
              </p:nvSpPr>
              <p:spPr bwMode="auto">
                <a:xfrm>
                  <a:off x="2862" y="1379"/>
                  <a:ext cx="22" cy="18"/>
                </a:xfrm>
                <a:custGeom>
                  <a:avLst/>
                  <a:gdLst>
                    <a:gd name="T0" fmla="*/ 0 w 22"/>
                    <a:gd name="T1" fmla="*/ 18 h 18"/>
                    <a:gd name="T2" fmla="*/ 13 w 22"/>
                    <a:gd name="T3" fmla="*/ 18 h 18"/>
                    <a:gd name="T4" fmla="*/ 22 w 22"/>
                    <a:gd name="T5" fmla="*/ 0 h 18"/>
                    <a:gd name="T6" fmla="*/ 0 w 22"/>
                    <a:gd name="T7" fmla="*/ 9 h 18"/>
                    <a:gd name="T8" fmla="*/ 0 w 22"/>
                    <a:gd name="T9" fmla="*/ 18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18">
                      <a:moveTo>
                        <a:pt x="0" y="18"/>
                      </a:moveTo>
                      <a:lnTo>
                        <a:pt x="13" y="18"/>
                      </a:lnTo>
                      <a:lnTo>
                        <a:pt x="22" y="0"/>
                      </a:lnTo>
                      <a:lnTo>
                        <a:pt x="0" y="9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6" name="Freeform 110"/>
                <p:cNvSpPr>
                  <a:spLocks/>
                </p:cNvSpPr>
                <p:nvPr/>
              </p:nvSpPr>
              <p:spPr bwMode="auto">
                <a:xfrm>
                  <a:off x="2862" y="1379"/>
                  <a:ext cx="22" cy="18"/>
                </a:xfrm>
                <a:custGeom>
                  <a:avLst/>
                  <a:gdLst>
                    <a:gd name="T0" fmla="*/ 0 w 22"/>
                    <a:gd name="T1" fmla="*/ 18 h 18"/>
                    <a:gd name="T2" fmla="*/ 13 w 22"/>
                    <a:gd name="T3" fmla="*/ 18 h 18"/>
                    <a:gd name="T4" fmla="*/ 22 w 22"/>
                    <a:gd name="T5" fmla="*/ 0 h 18"/>
                    <a:gd name="T6" fmla="*/ 0 w 22"/>
                    <a:gd name="T7" fmla="*/ 9 h 18"/>
                    <a:gd name="T8" fmla="*/ 0 w 22"/>
                    <a:gd name="T9" fmla="*/ 18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18">
                      <a:moveTo>
                        <a:pt x="0" y="18"/>
                      </a:moveTo>
                      <a:lnTo>
                        <a:pt x="13" y="18"/>
                      </a:lnTo>
                      <a:lnTo>
                        <a:pt x="22" y="0"/>
                      </a:lnTo>
                      <a:lnTo>
                        <a:pt x="0" y="9"/>
                      </a:lnTo>
                      <a:lnTo>
                        <a:pt x="0" y="18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7" name="Freeform 111"/>
                <p:cNvSpPr>
                  <a:spLocks/>
                </p:cNvSpPr>
                <p:nvPr/>
              </p:nvSpPr>
              <p:spPr bwMode="auto">
                <a:xfrm>
                  <a:off x="2875" y="1379"/>
                  <a:ext cx="113" cy="153"/>
                </a:xfrm>
                <a:custGeom>
                  <a:avLst/>
                  <a:gdLst>
                    <a:gd name="T0" fmla="*/ 0 w 113"/>
                    <a:gd name="T1" fmla="*/ 153 h 153"/>
                    <a:gd name="T2" fmla="*/ 9 w 113"/>
                    <a:gd name="T3" fmla="*/ 153 h 153"/>
                    <a:gd name="T4" fmla="*/ 29 w 113"/>
                    <a:gd name="T5" fmla="*/ 153 h 153"/>
                    <a:gd name="T6" fmla="*/ 42 w 113"/>
                    <a:gd name="T7" fmla="*/ 140 h 153"/>
                    <a:gd name="T8" fmla="*/ 51 w 113"/>
                    <a:gd name="T9" fmla="*/ 153 h 153"/>
                    <a:gd name="T10" fmla="*/ 93 w 113"/>
                    <a:gd name="T11" fmla="*/ 140 h 153"/>
                    <a:gd name="T12" fmla="*/ 102 w 113"/>
                    <a:gd name="T13" fmla="*/ 131 h 153"/>
                    <a:gd name="T14" fmla="*/ 93 w 113"/>
                    <a:gd name="T15" fmla="*/ 131 h 153"/>
                    <a:gd name="T16" fmla="*/ 113 w 113"/>
                    <a:gd name="T17" fmla="*/ 111 h 153"/>
                    <a:gd name="T18" fmla="*/ 102 w 113"/>
                    <a:gd name="T19" fmla="*/ 102 h 153"/>
                    <a:gd name="T20" fmla="*/ 80 w 113"/>
                    <a:gd name="T21" fmla="*/ 102 h 153"/>
                    <a:gd name="T22" fmla="*/ 93 w 113"/>
                    <a:gd name="T23" fmla="*/ 102 h 153"/>
                    <a:gd name="T24" fmla="*/ 80 w 113"/>
                    <a:gd name="T25" fmla="*/ 80 h 153"/>
                    <a:gd name="T26" fmla="*/ 71 w 113"/>
                    <a:gd name="T27" fmla="*/ 71 h 153"/>
                    <a:gd name="T28" fmla="*/ 60 w 113"/>
                    <a:gd name="T29" fmla="*/ 51 h 153"/>
                    <a:gd name="T30" fmla="*/ 42 w 113"/>
                    <a:gd name="T31" fmla="*/ 51 h 153"/>
                    <a:gd name="T32" fmla="*/ 60 w 113"/>
                    <a:gd name="T33" fmla="*/ 18 h 153"/>
                    <a:gd name="T34" fmla="*/ 29 w 113"/>
                    <a:gd name="T35" fmla="*/ 18 h 153"/>
                    <a:gd name="T36" fmla="*/ 51 w 113"/>
                    <a:gd name="T37" fmla="*/ 9 h 153"/>
                    <a:gd name="T38" fmla="*/ 51 w 113"/>
                    <a:gd name="T39" fmla="*/ 0 h 153"/>
                    <a:gd name="T40" fmla="*/ 20 w 113"/>
                    <a:gd name="T41" fmla="*/ 0 h 153"/>
                    <a:gd name="T42" fmla="*/ 9 w 113"/>
                    <a:gd name="T43" fmla="*/ 18 h 153"/>
                    <a:gd name="T44" fmla="*/ 9 w 113"/>
                    <a:gd name="T45" fmla="*/ 29 h 153"/>
                    <a:gd name="T46" fmla="*/ 0 w 113"/>
                    <a:gd name="T47" fmla="*/ 38 h 153"/>
                    <a:gd name="T48" fmla="*/ 9 w 113"/>
                    <a:gd name="T49" fmla="*/ 38 h 153"/>
                    <a:gd name="T50" fmla="*/ 9 w 113"/>
                    <a:gd name="T51" fmla="*/ 51 h 153"/>
                    <a:gd name="T52" fmla="*/ 0 w 113"/>
                    <a:gd name="T53" fmla="*/ 51 h 153"/>
                    <a:gd name="T54" fmla="*/ 9 w 113"/>
                    <a:gd name="T55" fmla="*/ 51 h 153"/>
                    <a:gd name="T56" fmla="*/ 9 w 113"/>
                    <a:gd name="T57" fmla="*/ 60 h 153"/>
                    <a:gd name="T58" fmla="*/ 20 w 113"/>
                    <a:gd name="T59" fmla="*/ 51 h 153"/>
                    <a:gd name="T60" fmla="*/ 20 w 113"/>
                    <a:gd name="T61" fmla="*/ 60 h 153"/>
                    <a:gd name="T62" fmla="*/ 9 w 113"/>
                    <a:gd name="T63" fmla="*/ 71 h 153"/>
                    <a:gd name="T64" fmla="*/ 20 w 113"/>
                    <a:gd name="T65" fmla="*/ 71 h 153"/>
                    <a:gd name="T66" fmla="*/ 42 w 113"/>
                    <a:gd name="T67" fmla="*/ 71 h 153"/>
                    <a:gd name="T68" fmla="*/ 29 w 113"/>
                    <a:gd name="T69" fmla="*/ 71 h 153"/>
                    <a:gd name="T70" fmla="*/ 51 w 113"/>
                    <a:gd name="T71" fmla="*/ 80 h 153"/>
                    <a:gd name="T72" fmla="*/ 42 w 113"/>
                    <a:gd name="T73" fmla="*/ 102 h 153"/>
                    <a:gd name="T74" fmla="*/ 20 w 113"/>
                    <a:gd name="T75" fmla="*/ 102 h 153"/>
                    <a:gd name="T76" fmla="*/ 20 w 113"/>
                    <a:gd name="T77" fmla="*/ 111 h 153"/>
                    <a:gd name="T78" fmla="*/ 9 w 113"/>
                    <a:gd name="T79" fmla="*/ 122 h 153"/>
                    <a:gd name="T80" fmla="*/ 9 w 113"/>
                    <a:gd name="T81" fmla="*/ 131 h 153"/>
                    <a:gd name="T82" fmla="*/ 29 w 113"/>
                    <a:gd name="T83" fmla="*/ 131 h 153"/>
                    <a:gd name="T84" fmla="*/ 42 w 113"/>
                    <a:gd name="T85" fmla="*/ 131 h 153"/>
                    <a:gd name="T86" fmla="*/ 20 w 113"/>
                    <a:gd name="T87" fmla="*/ 131 h 153"/>
                    <a:gd name="T88" fmla="*/ 0 w 113"/>
                    <a:gd name="T89" fmla="*/ 153 h 153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13" h="153">
                      <a:moveTo>
                        <a:pt x="0" y="153"/>
                      </a:moveTo>
                      <a:lnTo>
                        <a:pt x="9" y="153"/>
                      </a:lnTo>
                      <a:lnTo>
                        <a:pt x="29" y="153"/>
                      </a:lnTo>
                      <a:lnTo>
                        <a:pt x="42" y="140"/>
                      </a:lnTo>
                      <a:lnTo>
                        <a:pt x="51" y="153"/>
                      </a:lnTo>
                      <a:lnTo>
                        <a:pt x="93" y="140"/>
                      </a:lnTo>
                      <a:lnTo>
                        <a:pt x="102" y="131"/>
                      </a:lnTo>
                      <a:lnTo>
                        <a:pt x="93" y="131"/>
                      </a:lnTo>
                      <a:lnTo>
                        <a:pt x="113" y="111"/>
                      </a:lnTo>
                      <a:lnTo>
                        <a:pt x="102" y="102"/>
                      </a:lnTo>
                      <a:lnTo>
                        <a:pt x="80" y="102"/>
                      </a:lnTo>
                      <a:lnTo>
                        <a:pt x="93" y="102"/>
                      </a:lnTo>
                      <a:lnTo>
                        <a:pt x="80" y="80"/>
                      </a:lnTo>
                      <a:lnTo>
                        <a:pt x="71" y="71"/>
                      </a:lnTo>
                      <a:lnTo>
                        <a:pt x="60" y="51"/>
                      </a:lnTo>
                      <a:lnTo>
                        <a:pt x="42" y="51"/>
                      </a:lnTo>
                      <a:lnTo>
                        <a:pt x="60" y="18"/>
                      </a:lnTo>
                      <a:lnTo>
                        <a:pt x="29" y="18"/>
                      </a:lnTo>
                      <a:lnTo>
                        <a:pt x="51" y="9"/>
                      </a:lnTo>
                      <a:lnTo>
                        <a:pt x="51" y="0"/>
                      </a:lnTo>
                      <a:lnTo>
                        <a:pt x="20" y="0"/>
                      </a:lnTo>
                      <a:lnTo>
                        <a:pt x="9" y="18"/>
                      </a:lnTo>
                      <a:lnTo>
                        <a:pt x="9" y="29"/>
                      </a:lnTo>
                      <a:lnTo>
                        <a:pt x="0" y="38"/>
                      </a:lnTo>
                      <a:lnTo>
                        <a:pt x="9" y="38"/>
                      </a:lnTo>
                      <a:lnTo>
                        <a:pt x="9" y="51"/>
                      </a:lnTo>
                      <a:lnTo>
                        <a:pt x="0" y="51"/>
                      </a:lnTo>
                      <a:lnTo>
                        <a:pt x="9" y="51"/>
                      </a:lnTo>
                      <a:lnTo>
                        <a:pt x="9" y="60"/>
                      </a:lnTo>
                      <a:lnTo>
                        <a:pt x="20" y="51"/>
                      </a:lnTo>
                      <a:lnTo>
                        <a:pt x="20" y="60"/>
                      </a:lnTo>
                      <a:lnTo>
                        <a:pt x="9" y="71"/>
                      </a:lnTo>
                      <a:lnTo>
                        <a:pt x="20" y="71"/>
                      </a:lnTo>
                      <a:lnTo>
                        <a:pt x="42" y="71"/>
                      </a:lnTo>
                      <a:lnTo>
                        <a:pt x="29" y="71"/>
                      </a:lnTo>
                      <a:lnTo>
                        <a:pt x="51" y="80"/>
                      </a:lnTo>
                      <a:lnTo>
                        <a:pt x="42" y="102"/>
                      </a:lnTo>
                      <a:lnTo>
                        <a:pt x="20" y="102"/>
                      </a:lnTo>
                      <a:lnTo>
                        <a:pt x="20" y="111"/>
                      </a:lnTo>
                      <a:lnTo>
                        <a:pt x="9" y="122"/>
                      </a:lnTo>
                      <a:lnTo>
                        <a:pt x="9" y="131"/>
                      </a:lnTo>
                      <a:lnTo>
                        <a:pt x="29" y="131"/>
                      </a:lnTo>
                      <a:lnTo>
                        <a:pt x="42" y="131"/>
                      </a:lnTo>
                      <a:lnTo>
                        <a:pt x="20" y="131"/>
                      </a:lnTo>
                      <a:lnTo>
                        <a:pt x="0" y="1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8" name="Freeform 112"/>
                <p:cNvSpPr>
                  <a:spLocks/>
                </p:cNvSpPr>
                <p:nvPr/>
              </p:nvSpPr>
              <p:spPr bwMode="auto">
                <a:xfrm>
                  <a:off x="2875" y="1379"/>
                  <a:ext cx="113" cy="153"/>
                </a:xfrm>
                <a:custGeom>
                  <a:avLst/>
                  <a:gdLst>
                    <a:gd name="T0" fmla="*/ 0 w 113"/>
                    <a:gd name="T1" fmla="*/ 153 h 153"/>
                    <a:gd name="T2" fmla="*/ 9 w 113"/>
                    <a:gd name="T3" fmla="*/ 153 h 153"/>
                    <a:gd name="T4" fmla="*/ 29 w 113"/>
                    <a:gd name="T5" fmla="*/ 153 h 153"/>
                    <a:gd name="T6" fmla="*/ 42 w 113"/>
                    <a:gd name="T7" fmla="*/ 140 h 153"/>
                    <a:gd name="T8" fmla="*/ 51 w 113"/>
                    <a:gd name="T9" fmla="*/ 153 h 153"/>
                    <a:gd name="T10" fmla="*/ 93 w 113"/>
                    <a:gd name="T11" fmla="*/ 140 h 153"/>
                    <a:gd name="T12" fmla="*/ 102 w 113"/>
                    <a:gd name="T13" fmla="*/ 131 h 153"/>
                    <a:gd name="T14" fmla="*/ 93 w 113"/>
                    <a:gd name="T15" fmla="*/ 131 h 153"/>
                    <a:gd name="T16" fmla="*/ 113 w 113"/>
                    <a:gd name="T17" fmla="*/ 111 h 153"/>
                    <a:gd name="T18" fmla="*/ 102 w 113"/>
                    <a:gd name="T19" fmla="*/ 102 h 153"/>
                    <a:gd name="T20" fmla="*/ 80 w 113"/>
                    <a:gd name="T21" fmla="*/ 102 h 153"/>
                    <a:gd name="T22" fmla="*/ 93 w 113"/>
                    <a:gd name="T23" fmla="*/ 102 h 153"/>
                    <a:gd name="T24" fmla="*/ 80 w 113"/>
                    <a:gd name="T25" fmla="*/ 80 h 153"/>
                    <a:gd name="T26" fmla="*/ 71 w 113"/>
                    <a:gd name="T27" fmla="*/ 71 h 153"/>
                    <a:gd name="T28" fmla="*/ 60 w 113"/>
                    <a:gd name="T29" fmla="*/ 51 h 153"/>
                    <a:gd name="T30" fmla="*/ 42 w 113"/>
                    <a:gd name="T31" fmla="*/ 51 h 153"/>
                    <a:gd name="T32" fmla="*/ 60 w 113"/>
                    <a:gd name="T33" fmla="*/ 18 h 153"/>
                    <a:gd name="T34" fmla="*/ 29 w 113"/>
                    <a:gd name="T35" fmla="*/ 18 h 153"/>
                    <a:gd name="T36" fmla="*/ 51 w 113"/>
                    <a:gd name="T37" fmla="*/ 9 h 153"/>
                    <a:gd name="T38" fmla="*/ 51 w 113"/>
                    <a:gd name="T39" fmla="*/ 0 h 153"/>
                    <a:gd name="T40" fmla="*/ 20 w 113"/>
                    <a:gd name="T41" fmla="*/ 0 h 153"/>
                    <a:gd name="T42" fmla="*/ 9 w 113"/>
                    <a:gd name="T43" fmla="*/ 18 h 153"/>
                    <a:gd name="T44" fmla="*/ 9 w 113"/>
                    <a:gd name="T45" fmla="*/ 29 h 153"/>
                    <a:gd name="T46" fmla="*/ 0 w 113"/>
                    <a:gd name="T47" fmla="*/ 38 h 153"/>
                    <a:gd name="T48" fmla="*/ 9 w 113"/>
                    <a:gd name="T49" fmla="*/ 38 h 153"/>
                    <a:gd name="T50" fmla="*/ 9 w 113"/>
                    <a:gd name="T51" fmla="*/ 51 h 153"/>
                    <a:gd name="T52" fmla="*/ 0 w 113"/>
                    <a:gd name="T53" fmla="*/ 51 h 153"/>
                    <a:gd name="T54" fmla="*/ 9 w 113"/>
                    <a:gd name="T55" fmla="*/ 51 h 153"/>
                    <a:gd name="T56" fmla="*/ 9 w 113"/>
                    <a:gd name="T57" fmla="*/ 60 h 153"/>
                    <a:gd name="T58" fmla="*/ 20 w 113"/>
                    <a:gd name="T59" fmla="*/ 51 h 153"/>
                    <a:gd name="T60" fmla="*/ 20 w 113"/>
                    <a:gd name="T61" fmla="*/ 60 h 153"/>
                    <a:gd name="T62" fmla="*/ 9 w 113"/>
                    <a:gd name="T63" fmla="*/ 71 h 153"/>
                    <a:gd name="T64" fmla="*/ 20 w 113"/>
                    <a:gd name="T65" fmla="*/ 71 h 153"/>
                    <a:gd name="T66" fmla="*/ 42 w 113"/>
                    <a:gd name="T67" fmla="*/ 71 h 153"/>
                    <a:gd name="T68" fmla="*/ 29 w 113"/>
                    <a:gd name="T69" fmla="*/ 71 h 153"/>
                    <a:gd name="T70" fmla="*/ 51 w 113"/>
                    <a:gd name="T71" fmla="*/ 80 h 153"/>
                    <a:gd name="T72" fmla="*/ 42 w 113"/>
                    <a:gd name="T73" fmla="*/ 102 h 153"/>
                    <a:gd name="T74" fmla="*/ 20 w 113"/>
                    <a:gd name="T75" fmla="*/ 102 h 153"/>
                    <a:gd name="T76" fmla="*/ 20 w 113"/>
                    <a:gd name="T77" fmla="*/ 111 h 153"/>
                    <a:gd name="T78" fmla="*/ 9 w 113"/>
                    <a:gd name="T79" fmla="*/ 122 h 153"/>
                    <a:gd name="T80" fmla="*/ 9 w 113"/>
                    <a:gd name="T81" fmla="*/ 131 h 153"/>
                    <a:gd name="T82" fmla="*/ 29 w 113"/>
                    <a:gd name="T83" fmla="*/ 131 h 153"/>
                    <a:gd name="T84" fmla="*/ 42 w 113"/>
                    <a:gd name="T85" fmla="*/ 131 h 153"/>
                    <a:gd name="T86" fmla="*/ 20 w 113"/>
                    <a:gd name="T87" fmla="*/ 131 h 153"/>
                    <a:gd name="T88" fmla="*/ 0 w 113"/>
                    <a:gd name="T89" fmla="*/ 153 h 153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113" h="153">
                      <a:moveTo>
                        <a:pt x="0" y="153"/>
                      </a:moveTo>
                      <a:lnTo>
                        <a:pt x="9" y="153"/>
                      </a:lnTo>
                      <a:lnTo>
                        <a:pt x="29" y="153"/>
                      </a:lnTo>
                      <a:lnTo>
                        <a:pt x="42" y="140"/>
                      </a:lnTo>
                      <a:lnTo>
                        <a:pt x="51" y="153"/>
                      </a:lnTo>
                      <a:lnTo>
                        <a:pt x="93" y="140"/>
                      </a:lnTo>
                      <a:lnTo>
                        <a:pt x="102" y="131"/>
                      </a:lnTo>
                      <a:lnTo>
                        <a:pt x="93" y="131"/>
                      </a:lnTo>
                      <a:lnTo>
                        <a:pt x="113" y="111"/>
                      </a:lnTo>
                      <a:lnTo>
                        <a:pt x="102" y="102"/>
                      </a:lnTo>
                      <a:lnTo>
                        <a:pt x="80" y="102"/>
                      </a:lnTo>
                      <a:lnTo>
                        <a:pt x="93" y="102"/>
                      </a:lnTo>
                      <a:lnTo>
                        <a:pt x="80" y="80"/>
                      </a:lnTo>
                      <a:lnTo>
                        <a:pt x="71" y="71"/>
                      </a:lnTo>
                      <a:lnTo>
                        <a:pt x="60" y="51"/>
                      </a:lnTo>
                      <a:lnTo>
                        <a:pt x="42" y="51"/>
                      </a:lnTo>
                      <a:lnTo>
                        <a:pt x="60" y="18"/>
                      </a:lnTo>
                      <a:lnTo>
                        <a:pt x="29" y="18"/>
                      </a:lnTo>
                      <a:lnTo>
                        <a:pt x="51" y="9"/>
                      </a:lnTo>
                      <a:lnTo>
                        <a:pt x="51" y="0"/>
                      </a:lnTo>
                      <a:lnTo>
                        <a:pt x="20" y="0"/>
                      </a:lnTo>
                      <a:lnTo>
                        <a:pt x="9" y="18"/>
                      </a:lnTo>
                      <a:lnTo>
                        <a:pt x="9" y="29"/>
                      </a:lnTo>
                      <a:lnTo>
                        <a:pt x="0" y="38"/>
                      </a:lnTo>
                      <a:lnTo>
                        <a:pt x="9" y="38"/>
                      </a:lnTo>
                      <a:lnTo>
                        <a:pt x="9" y="51"/>
                      </a:lnTo>
                      <a:lnTo>
                        <a:pt x="0" y="51"/>
                      </a:lnTo>
                      <a:lnTo>
                        <a:pt x="9" y="51"/>
                      </a:lnTo>
                      <a:lnTo>
                        <a:pt x="9" y="60"/>
                      </a:lnTo>
                      <a:lnTo>
                        <a:pt x="20" y="51"/>
                      </a:lnTo>
                      <a:lnTo>
                        <a:pt x="20" y="60"/>
                      </a:lnTo>
                      <a:lnTo>
                        <a:pt x="9" y="71"/>
                      </a:lnTo>
                      <a:lnTo>
                        <a:pt x="20" y="71"/>
                      </a:lnTo>
                      <a:lnTo>
                        <a:pt x="42" y="71"/>
                      </a:lnTo>
                      <a:lnTo>
                        <a:pt x="29" y="71"/>
                      </a:lnTo>
                      <a:lnTo>
                        <a:pt x="51" y="80"/>
                      </a:lnTo>
                      <a:lnTo>
                        <a:pt x="42" y="102"/>
                      </a:lnTo>
                      <a:lnTo>
                        <a:pt x="20" y="102"/>
                      </a:lnTo>
                      <a:lnTo>
                        <a:pt x="20" y="111"/>
                      </a:lnTo>
                      <a:lnTo>
                        <a:pt x="9" y="122"/>
                      </a:lnTo>
                      <a:lnTo>
                        <a:pt x="9" y="131"/>
                      </a:lnTo>
                      <a:lnTo>
                        <a:pt x="29" y="131"/>
                      </a:lnTo>
                      <a:lnTo>
                        <a:pt x="42" y="131"/>
                      </a:lnTo>
                      <a:lnTo>
                        <a:pt x="20" y="131"/>
                      </a:lnTo>
                      <a:lnTo>
                        <a:pt x="0" y="15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9" name="Freeform 113"/>
                <p:cNvSpPr>
                  <a:spLocks/>
                </p:cNvSpPr>
                <p:nvPr/>
              </p:nvSpPr>
              <p:spPr bwMode="auto">
                <a:xfrm>
                  <a:off x="3077" y="1673"/>
                  <a:ext cx="13" cy="32"/>
                </a:xfrm>
                <a:custGeom>
                  <a:avLst/>
                  <a:gdLst>
                    <a:gd name="T0" fmla="*/ 0 w 13"/>
                    <a:gd name="T1" fmla="*/ 0 h 32"/>
                    <a:gd name="T2" fmla="*/ 0 w 13"/>
                    <a:gd name="T3" fmla="*/ 20 h 32"/>
                    <a:gd name="T4" fmla="*/ 13 w 13"/>
                    <a:gd name="T5" fmla="*/ 32 h 32"/>
                    <a:gd name="T6" fmla="*/ 13 w 13"/>
                    <a:gd name="T7" fmla="*/ 0 h 32"/>
                    <a:gd name="T8" fmla="*/ 0 w 13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2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13" y="32"/>
                      </a:lnTo>
                      <a:lnTo>
                        <a:pt x="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0" name="Freeform 114"/>
                <p:cNvSpPr>
                  <a:spLocks/>
                </p:cNvSpPr>
                <p:nvPr/>
              </p:nvSpPr>
              <p:spPr bwMode="auto">
                <a:xfrm>
                  <a:off x="3077" y="1673"/>
                  <a:ext cx="13" cy="32"/>
                </a:xfrm>
                <a:custGeom>
                  <a:avLst/>
                  <a:gdLst>
                    <a:gd name="T0" fmla="*/ 0 w 13"/>
                    <a:gd name="T1" fmla="*/ 0 h 32"/>
                    <a:gd name="T2" fmla="*/ 0 w 13"/>
                    <a:gd name="T3" fmla="*/ 20 h 32"/>
                    <a:gd name="T4" fmla="*/ 13 w 13"/>
                    <a:gd name="T5" fmla="*/ 32 h 32"/>
                    <a:gd name="T6" fmla="*/ 13 w 13"/>
                    <a:gd name="T7" fmla="*/ 0 h 32"/>
                    <a:gd name="T8" fmla="*/ 0 w 13"/>
                    <a:gd name="T9" fmla="*/ 0 h 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32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13" y="32"/>
                      </a:lnTo>
                      <a:lnTo>
                        <a:pt x="1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1" name="Freeform 115"/>
                <p:cNvSpPr>
                  <a:spLocks/>
                </p:cNvSpPr>
                <p:nvPr/>
              </p:nvSpPr>
              <p:spPr bwMode="auto">
                <a:xfrm>
                  <a:off x="3070" y="1705"/>
                  <a:ext cx="29" cy="39"/>
                </a:xfrm>
                <a:custGeom>
                  <a:avLst/>
                  <a:gdLst>
                    <a:gd name="T0" fmla="*/ 0 w 29"/>
                    <a:gd name="T1" fmla="*/ 0 h 39"/>
                    <a:gd name="T2" fmla="*/ 7 w 29"/>
                    <a:gd name="T3" fmla="*/ 39 h 39"/>
                    <a:gd name="T4" fmla="*/ 29 w 29"/>
                    <a:gd name="T5" fmla="*/ 39 h 39"/>
                    <a:gd name="T6" fmla="*/ 29 w 29"/>
                    <a:gd name="T7" fmla="*/ 9 h 39"/>
                    <a:gd name="T8" fmla="*/ 20 w 29"/>
                    <a:gd name="T9" fmla="*/ 0 h 39"/>
                    <a:gd name="T10" fmla="*/ 0 w 29"/>
                    <a:gd name="T11" fmla="*/ 0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9" h="39">
                      <a:moveTo>
                        <a:pt x="0" y="0"/>
                      </a:moveTo>
                      <a:lnTo>
                        <a:pt x="7" y="39"/>
                      </a:lnTo>
                      <a:lnTo>
                        <a:pt x="29" y="39"/>
                      </a:lnTo>
                      <a:lnTo>
                        <a:pt x="29" y="9"/>
                      </a:lnTo>
                      <a:lnTo>
                        <a:pt x="2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2" name="Freeform 116"/>
                <p:cNvSpPr>
                  <a:spLocks/>
                </p:cNvSpPr>
                <p:nvPr/>
              </p:nvSpPr>
              <p:spPr bwMode="auto">
                <a:xfrm>
                  <a:off x="3070" y="1705"/>
                  <a:ext cx="29" cy="39"/>
                </a:xfrm>
                <a:custGeom>
                  <a:avLst/>
                  <a:gdLst>
                    <a:gd name="T0" fmla="*/ 0 w 29"/>
                    <a:gd name="T1" fmla="*/ 0 h 39"/>
                    <a:gd name="T2" fmla="*/ 7 w 29"/>
                    <a:gd name="T3" fmla="*/ 39 h 39"/>
                    <a:gd name="T4" fmla="*/ 29 w 29"/>
                    <a:gd name="T5" fmla="*/ 39 h 39"/>
                    <a:gd name="T6" fmla="*/ 29 w 29"/>
                    <a:gd name="T7" fmla="*/ 9 h 39"/>
                    <a:gd name="T8" fmla="*/ 20 w 29"/>
                    <a:gd name="T9" fmla="*/ 0 h 39"/>
                    <a:gd name="T10" fmla="*/ 0 w 29"/>
                    <a:gd name="T11" fmla="*/ 0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9" h="39">
                      <a:moveTo>
                        <a:pt x="0" y="0"/>
                      </a:moveTo>
                      <a:lnTo>
                        <a:pt x="7" y="39"/>
                      </a:lnTo>
                      <a:lnTo>
                        <a:pt x="29" y="39"/>
                      </a:lnTo>
                      <a:lnTo>
                        <a:pt x="29" y="9"/>
                      </a:lnTo>
                      <a:lnTo>
                        <a:pt x="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3" name="Freeform 117"/>
                <p:cNvSpPr>
                  <a:spLocks/>
                </p:cNvSpPr>
                <p:nvPr/>
              </p:nvSpPr>
              <p:spPr bwMode="auto">
                <a:xfrm>
                  <a:off x="3141" y="1756"/>
                  <a:ext cx="51" cy="30"/>
                </a:xfrm>
                <a:custGeom>
                  <a:avLst/>
                  <a:gdLst>
                    <a:gd name="T0" fmla="*/ 0 w 51"/>
                    <a:gd name="T1" fmla="*/ 10 h 30"/>
                    <a:gd name="T2" fmla="*/ 0 w 51"/>
                    <a:gd name="T3" fmla="*/ 20 h 30"/>
                    <a:gd name="T4" fmla="*/ 42 w 51"/>
                    <a:gd name="T5" fmla="*/ 30 h 30"/>
                    <a:gd name="T6" fmla="*/ 51 w 51"/>
                    <a:gd name="T7" fmla="*/ 0 h 30"/>
                    <a:gd name="T8" fmla="*/ 29 w 51"/>
                    <a:gd name="T9" fmla="*/ 10 h 30"/>
                    <a:gd name="T10" fmla="*/ 9 w 51"/>
                    <a:gd name="T11" fmla="*/ 10 h 30"/>
                    <a:gd name="T12" fmla="*/ 0 w 51"/>
                    <a:gd name="T13" fmla="*/ 1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30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42" y="30"/>
                      </a:lnTo>
                      <a:lnTo>
                        <a:pt x="51" y="0"/>
                      </a:lnTo>
                      <a:lnTo>
                        <a:pt x="29" y="10"/>
                      </a:lnTo>
                      <a:lnTo>
                        <a:pt x="9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4" name="Freeform 118"/>
                <p:cNvSpPr>
                  <a:spLocks/>
                </p:cNvSpPr>
                <p:nvPr/>
              </p:nvSpPr>
              <p:spPr bwMode="auto">
                <a:xfrm>
                  <a:off x="3141" y="1756"/>
                  <a:ext cx="51" cy="30"/>
                </a:xfrm>
                <a:custGeom>
                  <a:avLst/>
                  <a:gdLst>
                    <a:gd name="T0" fmla="*/ 0 w 51"/>
                    <a:gd name="T1" fmla="*/ 10 h 30"/>
                    <a:gd name="T2" fmla="*/ 0 w 51"/>
                    <a:gd name="T3" fmla="*/ 20 h 30"/>
                    <a:gd name="T4" fmla="*/ 42 w 51"/>
                    <a:gd name="T5" fmla="*/ 30 h 30"/>
                    <a:gd name="T6" fmla="*/ 51 w 51"/>
                    <a:gd name="T7" fmla="*/ 0 h 30"/>
                    <a:gd name="T8" fmla="*/ 29 w 51"/>
                    <a:gd name="T9" fmla="*/ 10 h 30"/>
                    <a:gd name="T10" fmla="*/ 9 w 51"/>
                    <a:gd name="T11" fmla="*/ 10 h 30"/>
                    <a:gd name="T12" fmla="*/ 0 w 51"/>
                    <a:gd name="T13" fmla="*/ 1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1" h="30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42" y="30"/>
                      </a:lnTo>
                      <a:lnTo>
                        <a:pt x="51" y="0"/>
                      </a:lnTo>
                      <a:lnTo>
                        <a:pt x="29" y="10"/>
                      </a:lnTo>
                      <a:lnTo>
                        <a:pt x="9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5" name="Freeform 119"/>
                <p:cNvSpPr>
                  <a:spLocks/>
                </p:cNvSpPr>
                <p:nvPr/>
              </p:nvSpPr>
              <p:spPr bwMode="auto">
                <a:xfrm>
                  <a:off x="3285" y="1756"/>
                  <a:ext cx="29" cy="39"/>
                </a:xfrm>
                <a:custGeom>
                  <a:avLst/>
                  <a:gdLst>
                    <a:gd name="T0" fmla="*/ 0 w 29"/>
                    <a:gd name="T1" fmla="*/ 10 h 39"/>
                    <a:gd name="T2" fmla="*/ 0 w 29"/>
                    <a:gd name="T3" fmla="*/ 20 h 39"/>
                    <a:gd name="T4" fmla="*/ 11 w 29"/>
                    <a:gd name="T5" fmla="*/ 30 h 39"/>
                    <a:gd name="T6" fmla="*/ 20 w 29"/>
                    <a:gd name="T7" fmla="*/ 39 h 39"/>
                    <a:gd name="T8" fmla="*/ 20 w 29"/>
                    <a:gd name="T9" fmla="*/ 30 h 39"/>
                    <a:gd name="T10" fmla="*/ 29 w 29"/>
                    <a:gd name="T11" fmla="*/ 39 h 39"/>
                    <a:gd name="T12" fmla="*/ 20 w 29"/>
                    <a:gd name="T13" fmla="*/ 20 h 39"/>
                    <a:gd name="T14" fmla="*/ 29 w 29"/>
                    <a:gd name="T15" fmla="*/ 20 h 39"/>
                    <a:gd name="T16" fmla="*/ 20 w 29"/>
                    <a:gd name="T17" fmla="*/ 10 h 39"/>
                    <a:gd name="T18" fmla="*/ 11 w 29"/>
                    <a:gd name="T19" fmla="*/ 0 h 39"/>
                    <a:gd name="T20" fmla="*/ 0 w 29"/>
                    <a:gd name="T21" fmla="*/ 10 h 3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9" h="39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1" y="30"/>
                      </a:lnTo>
                      <a:lnTo>
                        <a:pt x="20" y="39"/>
                      </a:lnTo>
                      <a:lnTo>
                        <a:pt x="20" y="30"/>
                      </a:lnTo>
                      <a:lnTo>
                        <a:pt x="29" y="39"/>
                      </a:lnTo>
                      <a:lnTo>
                        <a:pt x="20" y="20"/>
                      </a:lnTo>
                      <a:lnTo>
                        <a:pt x="29" y="20"/>
                      </a:lnTo>
                      <a:lnTo>
                        <a:pt x="20" y="10"/>
                      </a:lnTo>
                      <a:lnTo>
                        <a:pt x="11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6" name="Freeform 120"/>
                <p:cNvSpPr>
                  <a:spLocks/>
                </p:cNvSpPr>
                <p:nvPr/>
              </p:nvSpPr>
              <p:spPr bwMode="auto">
                <a:xfrm>
                  <a:off x="3285" y="1756"/>
                  <a:ext cx="29" cy="39"/>
                </a:xfrm>
                <a:custGeom>
                  <a:avLst/>
                  <a:gdLst>
                    <a:gd name="T0" fmla="*/ 0 w 29"/>
                    <a:gd name="T1" fmla="*/ 10 h 39"/>
                    <a:gd name="T2" fmla="*/ 0 w 29"/>
                    <a:gd name="T3" fmla="*/ 20 h 39"/>
                    <a:gd name="T4" fmla="*/ 11 w 29"/>
                    <a:gd name="T5" fmla="*/ 30 h 39"/>
                    <a:gd name="T6" fmla="*/ 20 w 29"/>
                    <a:gd name="T7" fmla="*/ 39 h 39"/>
                    <a:gd name="T8" fmla="*/ 20 w 29"/>
                    <a:gd name="T9" fmla="*/ 30 h 39"/>
                    <a:gd name="T10" fmla="*/ 29 w 29"/>
                    <a:gd name="T11" fmla="*/ 39 h 39"/>
                    <a:gd name="T12" fmla="*/ 20 w 29"/>
                    <a:gd name="T13" fmla="*/ 20 h 39"/>
                    <a:gd name="T14" fmla="*/ 29 w 29"/>
                    <a:gd name="T15" fmla="*/ 20 h 39"/>
                    <a:gd name="T16" fmla="*/ 20 w 29"/>
                    <a:gd name="T17" fmla="*/ 10 h 39"/>
                    <a:gd name="T18" fmla="*/ 11 w 29"/>
                    <a:gd name="T19" fmla="*/ 0 h 39"/>
                    <a:gd name="T20" fmla="*/ 0 w 29"/>
                    <a:gd name="T21" fmla="*/ 10 h 3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9" h="39">
                      <a:moveTo>
                        <a:pt x="0" y="10"/>
                      </a:moveTo>
                      <a:lnTo>
                        <a:pt x="0" y="20"/>
                      </a:lnTo>
                      <a:lnTo>
                        <a:pt x="11" y="30"/>
                      </a:lnTo>
                      <a:lnTo>
                        <a:pt x="20" y="39"/>
                      </a:lnTo>
                      <a:lnTo>
                        <a:pt x="20" y="30"/>
                      </a:lnTo>
                      <a:lnTo>
                        <a:pt x="29" y="39"/>
                      </a:lnTo>
                      <a:lnTo>
                        <a:pt x="20" y="20"/>
                      </a:lnTo>
                      <a:lnTo>
                        <a:pt x="29" y="20"/>
                      </a:lnTo>
                      <a:lnTo>
                        <a:pt x="20" y="10"/>
                      </a:lnTo>
                      <a:lnTo>
                        <a:pt x="11" y="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7" name="Freeform 121"/>
                <p:cNvSpPr>
                  <a:spLocks/>
                </p:cNvSpPr>
                <p:nvPr/>
              </p:nvSpPr>
              <p:spPr bwMode="auto">
                <a:xfrm>
                  <a:off x="3327" y="1808"/>
                  <a:ext cx="42" cy="20"/>
                </a:xfrm>
                <a:custGeom>
                  <a:avLst/>
                  <a:gdLst>
                    <a:gd name="T0" fmla="*/ 0 w 42"/>
                    <a:gd name="T1" fmla="*/ 9 h 20"/>
                    <a:gd name="T2" fmla="*/ 20 w 42"/>
                    <a:gd name="T3" fmla="*/ 20 h 20"/>
                    <a:gd name="T4" fmla="*/ 42 w 42"/>
                    <a:gd name="T5" fmla="*/ 20 h 20"/>
                    <a:gd name="T6" fmla="*/ 42 w 42"/>
                    <a:gd name="T7" fmla="*/ 9 h 20"/>
                    <a:gd name="T8" fmla="*/ 29 w 42"/>
                    <a:gd name="T9" fmla="*/ 9 h 20"/>
                    <a:gd name="T10" fmla="*/ 0 w 42"/>
                    <a:gd name="T11" fmla="*/ 0 h 20"/>
                    <a:gd name="T12" fmla="*/ 0 w 42"/>
                    <a:gd name="T13" fmla="*/ 9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20">
                      <a:moveTo>
                        <a:pt x="0" y="9"/>
                      </a:moveTo>
                      <a:lnTo>
                        <a:pt x="20" y="20"/>
                      </a:lnTo>
                      <a:lnTo>
                        <a:pt x="42" y="20"/>
                      </a:lnTo>
                      <a:lnTo>
                        <a:pt x="42" y="9"/>
                      </a:lnTo>
                      <a:lnTo>
                        <a:pt x="29" y="9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8" name="Freeform 122"/>
                <p:cNvSpPr>
                  <a:spLocks/>
                </p:cNvSpPr>
                <p:nvPr/>
              </p:nvSpPr>
              <p:spPr bwMode="auto">
                <a:xfrm>
                  <a:off x="3327" y="1808"/>
                  <a:ext cx="42" cy="20"/>
                </a:xfrm>
                <a:custGeom>
                  <a:avLst/>
                  <a:gdLst>
                    <a:gd name="T0" fmla="*/ 0 w 42"/>
                    <a:gd name="T1" fmla="*/ 9 h 20"/>
                    <a:gd name="T2" fmla="*/ 20 w 42"/>
                    <a:gd name="T3" fmla="*/ 20 h 20"/>
                    <a:gd name="T4" fmla="*/ 42 w 42"/>
                    <a:gd name="T5" fmla="*/ 20 h 20"/>
                    <a:gd name="T6" fmla="*/ 42 w 42"/>
                    <a:gd name="T7" fmla="*/ 9 h 20"/>
                    <a:gd name="T8" fmla="*/ 29 w 42"/>
                    <a:gd name="T9" fmla="*/ 9 h 20"/>
                    <a:gd name="T10" fmla="*/ 0 w 42"/>
                    <a:gd name="T11" fmla="*/ 0 h 20"/>
                    <a:gd name="T12" fmla="*/ 0 w 42"/>
                    <a:gd name="T13" fmla="*/ 9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20">
                      <a:moveTo>
                        <a:pt x="0" y="9"/>
                      </a:moveTo>
                      <a:lnTo>
                        <a:pt x="20" y="20"/>
                      </a:lnTo>
                      <a:lnTo>
                        <a:pt x="42" y="20"/>
                      </a:lnTo>
                      <a:lnTo>
                        <a:pt x="42" y="9"/>
                      </a:lnTo>
                      <a:lnTo>
                        <a:pt x="29" y="9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9" name="Freeform 123"/>
                <p:cNvSpPr>
                  <a:spLocks/>
                </p:cNvSpPr>
                <p:nvPr/>
              </p:nvSpPr>
              <p:spPr bwMode="auto">
                <a:xfrm>
                  <a:off x="3458" y="1808"/>
                  <a:ext cx="42" cy="20"/>
                </a:xfrm>
                <a:custGeom>
                  <a:avLst/>
                  <a:gdLst>
                    <a:gd name="T0" fmla="*/ 0 w 42"/>
                    <a:gd name="T1" fmla="*/ 20 h 20"/>
                    <a:gd name="T2" fmla="*/ 13 w 42"/>
                    <a:gd name="T3" fmla="*/ 20 h 20"/>
                    <a:gd name="T4" fmla="*/ 22 w 42"/>
                    <a:gd name="T5" fmla="*/ 20 h 20"/>
                    <a:gd name="T6" fmla="*/ 33 w 42"/>
                    <a:gd name="T7" fmla="*/ 20 h 20"/>
                    <a:gd name="T8" fmla="*/ 33 w 42"/>
                    <a:gd name="T9" fmla="*/ 9 h 20"/>
                    <a:gd name="T10" fmla="*/ 42 w 42"/>
                    <a:gd name="T11" fmla="*/ 0 h 20"/>
                    <a:gd name="T12" fmla="*/ 0 w 42"/>
                    <a:gd name="T13" fmla="*/ 20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20">
                      <a:moveTo>
                        <a:pt x="0" y="20"/>
                      </a:moveTo>
                      <a:lnTo>
                        <a:pt x="13" y="20"/>
                      </a:lnTo>
                      <a:lnTo>
                        <a:pt x="22" y="20"/>
                      </a:lnTo>
                      <a:lnTo>
                        <a:pt x="33" y="20"/>
                      </a:lnTo>
                      <a:lnTo>
                        <a:pt x="33" y="9"/>
                      </a:lnTo>
                      <a:lnTo>
                        <a:pt x="42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0" name="Freeform 124"/>
                <p:cNvSpPr>
                  <a:spLocks/>
                </p:cNvSpPr>
                <p:nvPr/>
              </p:nvSpPr>
              <p:spPr bwMode="auto">
                <a:xfrm>
                  <a:off x="3458" y="1808"/>
                  <a:ext cx="42" cy="20"/>
                </a:xfrm>
                <a:custGeom>
                  <a:avLst/>
                  <a:gdLst>
                    <a:gd name="T0" fmla="*/ 0 w 42"/>
                    <a:gd name="T1" fmla="*/ 20 h 20"/>
                    <a:gd name="T2" fmla="*/ 13 w 42"/>
                    <a:gd name="T3" fmla="*/ 20 h 20"/>
                    <a:gd name="T4" fmla="*/ 22 w 42"/>
                    <a:gd name="T5" fmla="*/ 20 h 20"/>
                    <a:gd name="T6" fmla="*/ 33 w 42"/>
                    <a:gd name="T7" fmla="*/ 20 h 20"/>
                    <a:gd name="T8" fmla="*/ 33 w 42"/>
                    <a:gd name="T9" fmla="*/ 9 h 20"/>
                    <a:gd name="T10" fmla="*/ 42 w 42"/>
                    <a:gd name="T11" fmla="*/ 0 h 20"/>
                    <a:gd name="T12" fmla="*/ 0 w 42"/>
                    <a:gd name="T13" fmla="*/ 20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20">
                      <a:moveTo>
                        <a:pt x="0" y="20"/>
                      </a:moveTo>
                      <a:lnTo>
                        <a:pt x="13" y="20"/>
                      </a:lnTo>
                      <a:lnTo>
                        <a:pt x="22" y="20"/>
                      </a:lnTo>
                      <a:lnTo>
                        <a:pt x="33" y="20"/>
                      </a:lnTo>
                      <a:lnTo>
                        <a:pt x="33" y="9"/>
                      </a:lnTo>
                      <a:lnTo>
                        <a:pt x="42" y="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1" name="Freeform 125"/>
                <p:cNvSpPr>
                  <a:spLocks/>
                </p:cNvSpPr>
                <p:nvPr/>
              </p:nvSpPr>
              <p:spPr bwMode="auto">
                <a:xfrm>
                  <a:off x="2977" y="1725"/>
                  <a:ext cx="20" cy="19"/>
                </a:xfrm>
                <a:custGeom>
                  <a:avLst/>
                  <a:gdLst>
                    <a:gd name="T0" fmla="*/ 0 w 20"/>
                    <a:gd name="T1" fmla="*/ 10 h 19"/>
                    <a:gd name="T2" fmla="*/ 20 w 20"/>
                    <a:gd name="T3" fmla="*/ 19 h 19"/>
                    <a:gd name="T4" fmla="*/ 20 w 20"/>
                    <a:gd name="T5" fmla="*/ 10 h 19"/>
                    <a:gd name="T6" fmla="*/ 11 w 20"/>
                    <a:gd name="T7" fmla="*/ 0 h 19"/>
                    <a:gd name="T8" fmla="*/ 0 w 20"/>
                    <a:gd name="T9" fmla="*/ 1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19">
                      <a:moveTo>
                        <a:pt x="0" y="10"/>
                      </a:moveTo>
                      <a:lnTo>
                        <a:pt x="20" y="19"/>
                      </a:lnTo>
                      <a:lnTo>
                        <a:pt x="20" y="10"/>
                      </a:lnTo>
                      <a:lnTo>
                        <a:pt x="11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2" name="Freeform 126"/>
                <p:cNvSpPr>
                  <a:spLocks/>
                </p:cNvSpPr>
                <p:nvPr/>
              </p:nvSpPr>
              <p:spPr bwMode="auto">
                <a:xfrm>
                  <a:off x="2977" y="1725"/>
                  <a:ext cx="20" cy="19"/>
                </a:xfrm>
                <a:custGeom>
                  <a:avLst/>
                  <a:gdLst>
                    <a:gd name="T0" fmla="*/ 0 w 20"/>
                    <a:gd name="T1" fmla="*/ 10 h 19"/>
                    <a:gd name="T2" fmla="*/ 20 w 20"/>
                    <a:gd name="T3" fmla="*/ 19 h 19"/>
                    <a:gd name="T4" fmla="*/ 20 w 20"/>
                    <a:gd name="T5" fmla="*/ 10 h 19"/>
                    <a:gd name="T6" fmla="*/ 11 w 20"/>
                    <a:gd name="T7" fmla="*/ 0 h 19"/>
                    <a:gd name="T8" fmla="*/ 0 w 20"/>
                    <a:gd name="T9" fmla="*/ 1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19">
                      <a:moveTo>
                        <a:pt x="0" y="10"/>
                      </a:moveTo>
                      <a:lnTo>
                        <a:pt x="20" y="19"/>
                      </a:lnTo>
                      <a:lnTo>
                        <a:pt x="20" y="10"/>
                      </a:lnTo>
                      <a:lnTo>
                        <a:pt x="11" y="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3" name="Freeform 127"/>
                <p:cNvSpPr>
                  <a:spLocks/>
                </p:cNvSpPr>
                <p:nvPr/>
              </p:nvSpPr>
              <p:spPr bwMode="auto">
                <a:xfrm>
                  <a:off x="2658" y="1948"/>
                  <a:ext cx="9" cy="11"/>
                </a:xfrm>
                <a:custGeom>
                  <a:avLst/>
                  <a:gdLst>
                    <a:gd name="T0" fmla="*/ 0 w 9"/>
                    <a:gd name="T1" fmla="*/ 0 h 11"/>
                    <a:gd name="T2" fmla="*/ 0 w 9"/>
                    <a:gd name="T3" fmla="*/ 11 h 11"/>
                    <a:gd name="T4" fmla="*/ 9 w 9"/>
                    <a:gd name="T5" fmla="*/ 0 h 11"/>
                    <a:gd name="T6" fmla="*/ 0 w 9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11">
                      <a:moveTo>
                        <a:pt x="0" y="0"/>
                      </a:moveTo>
                      <a:lnTo>
                        <a:pt x="0" y="11"/>
                      </a:lnTo>
                      <a:lnTo>
                        <a:pt x="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4" name="Freeform 128"/>
                <p:cNvSpPr>
                  <a:spLocks/>
                </p:cNvSpPr>
                <p:nvPr/>
              </p:nvSpPr>
              <p:spPr bwMode="auto">
                <a:xfrm>
                  <a:off x="2658" y="1948"/>
                  <a:ext cx="9" cy="11"/>
                </a:xfrm>
                <a:custGeom>
                  <a:avLst/>
                  <a:gdLst>
                    <a:gd name="T0" fmla="*/ 0 w 9"/>
                    <a:gd name="T1" fmla="*/ 0 h 11"/>
                    <a:gd name="T2" fmla="*/ 0 w 9"/>
                    <a:gd name="T3" fmla="*/ 11 h 11"/>
                    <a:gd name="T4" fmla="*/ 9 w 9"/>
                    <a:gd name="T5" fmla="*/ 0 h 11"/>
                    <a:gd name="T6" fmla="*/ 0 w 9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11">
                      <a:moveTo>
                        <a:pt x="0" y="0"/>
                      </a:moveTo>
                      <a:lnTo>
                        <a:pt x="0" y="11"/>
                      </a:lnTo>
                      <a:lnTo>
                        <a:pt x="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5" name="Freeform 129"/>
                <p:cNvSpPr>
                  <a:spLocks/>
                </p:cNvSpPr>
                <p:nvPr/>
              </p:nvSpPr>
              <p:spPr bwMode="auto">
                <a:xfrm>
                  <a:off x="2700" y="1939"/>
                  <a:ext cx="21" cy="20"/>
                </a:xfrm>
                <a:custGeom>
                  <a:avLst/>
                  <a:gdLst>
                    <a:gd name="T0" fmla="*/ 0 w 21"/>
                    <a:gd name="T1" fmla="*/ 20 h 20"/>
                    <a:gd name="T2" fmla="*/ 9 w 21"/>
                    <a:gd name="T3" fmla="*/ 9 h 20"/>
                    <a:gd name="T4" fmla="*/ 9 w 21"/>
                    <a:gd name="T5" fmla="*/ 0 h 20"/>
                    <a:gd name="T6" fmla="*/ 21 w 21"/>
                    <a:gd name="T7" fmla="*/ 0 h 20"/>
                    <a:gd name="T8" fmla="*/ 0 w 21"/>
                    <a:gd name="T9" fmla="*/ 2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0" y="20"/>
                      </a:moveTo>
                      <a:lnTo>
                        <a:pt x="9" y="9"/>
                      </a:lnTo>
                      <a:lnTo>
                        <a:pt x="9" y="0"/>
                      </a:lnTo>
                      <a:lnTo>
                        <a:pt x="21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6" name="Freeform 130"/>
                <p:cNvSpPr>
                  <a:spLocks/>
                </p:cNvSpPr>
                <p:nvPr/>
              </p:nvSpPr>
              <p:spPr bwMode="auto">
                <a:xfrm>
                  <a:off x="2700" y="1939"/>
                  <a:ext cx="21" cy="20"/>
                </a:xfrm>
                <a:custGeom>
                  <a:avLst/>
                  <a:gdLst>
                    <a:gd name="T0" fmla="*/ 0 w 21"/>
                    <a:gd name="T1" fmla="*/ 20 h 20"/>
                    <a:gd name="T2" fmla="*/ 9 w 21"/>
                    <a:gd name="T3" fmla="*/ 9 h 20"/>
                    <a:gd name="T4" fmla="*/ 9 w 21"/>
                    <a:gd name="T5" fmla="*/ 0 h 20"/>
                    <a:gd name="T6" fmla="*/ 21 w 21"/>
                    <a:gd name="T7" fmla="*/ 0 h 20"/>
                    <a:gd name="T8" fmla="*/ 0 w 21"/>
                    <a:gd name="T9" fmla="*/ 2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0" y="20"/>
                      </a:moveTo>
                      <a:lnTo>
                        <a:pt x="9" y="9"/>
                      </a:lnTo>
                      <a:lnTo>
                        <a:pt x="9" y="0"/>
                      </a:lnTo>
                      <a:lnTo>
                        <a:pt x="21" y="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7" name="Freeform 131"/>
                <p:cNvSpPr>
                  <a:spLocks/>
                </p:cNvSpPr>
                <p:nvPr/>
              </p:nvSpPr>
              <p:spPr bwMode="auto">
                <a:xfrm>
                  <a:off x="4817" y="2707"/>
                  <a:ext cx="668" cy="550"/>
                </a:xfrm>
                <a:custGeom>
                  <a:avLst/>
                  <a:gdLst>
                    <a:gd name="T0" fmla="*/ 9 w 668"/>
                    <a:gd name="T1" fmla="*/ 467 h 550"/>
                    <a:gd name="T2" fmla="*/ 81 w 668"/>
                    <a:gd name="T3" fmla="*/ 448 h 550"/>
                    <a:gd name="T4" fmla="*/ 144 w 668"/>
                    <a:gd name="T5" fmla="*/ 426 h 550"/>
                    <a:gd name="T6" fmla="*/ 276 w 668"/>
                    <a:gd name="T7" fmla="*/ 406 h 550"/>
                    <a:gd name="T8" fmla="*/ 318 w 668"/>
                    <a:gd name="T9" fmla="*/ 467 h 550"/>
                    <a:gd name="T10" fmla="*/ 369 w 668"/>
                    <a:gd name="T11" fmla="*/ 436 h 550"/>
                    <a:gd name="T12" fmla="*/ 369 w 668"/>
                    <a:gd name="T13" fmla="*/ 457 h 550"/>
                    <a:gd name="T14" fmla="*/ 360 w 668"/>
                    <a:gd name="T15" fmla="*/ 477 h 550"/>
                    <a:gd name="T16" fmla="*/ 369 w 668"/>
                    <a:gd name="T17" fmla="*/ 487 h 550"/>
                    <a:gd name="T18" fmla="*/ 369 w 668"/>
                    <a:gd name="T19" fmla="*/ 509 h 550"/>
                    <a:gd name="T20" fmla="*/ 411 w 668"/>
                    <a:gd name="T21" fmla="*/ 538 h 550"/>
                    <a:gd name="T22" fmla="*/ 440 w 668"/>
                    <a:gd name="T23" fmla="*/ 538 h 550"/>
                    <a:gd name="T24" fmla="*/ 453 w 668"/>
                    <a:gd name="T25" fmla="*/ 538 h 550"/>
                    <a:gd name="T26" fmla="*/ 524 w 668"/>
                    <a:gd name="T27" fmla="*/ 518 h 550"/>
                    <a:gd name="T28" fmla="*/ 635 w 668"/>
                    <a:gd name="T29" fmla="*/ 397 h 550"/>
                    <a:gd name="T30" fmla="*/ 668 w 668"/>
                    <a:gd name="T31" fmla="*/ 295 h 550"/>
                    <a:gd name="T32" fmla="*/ 648 w 668"/>
                    <a:gd name="T33" fmla="*/ 244 h 550"/>
                    <a:gd name="T34" fmla="*/ 635 w 668"/>
                    <a:gd name="T35" fmla="*/ 224 h 550"/>
                    <a:gd name="T36" fmla="*/ 606 w 668"/>
                    <a:gd name="T37" fmla="*/ 173 h 550"/>
                    <a:gd name="T38" fmla="*/ 597 w 668"/>
                    <a:gd name="T39" fmla="*/ 131 h 550"/>
                    <a:gd name="T40" fmla="*/ 584 w 668"/>
                    <a:gd name="T41" fmla="*/ 80 h 550"/>
                    <a:gd name="T42" fmla="*/ 564 w 668"/>
                    <a:gd name="T43" fmla="*/ 71 h 550"/>
                    <a:gd name="T44" fmla="*/ 546 w 668"/>
                    <a:gd name="T45" fmla="*/ 0 h 550"/>
                    <a:gd name="T46" fmla="*/ 524 w 668"/>
                    <a:gd name="T47" fmla="*/ 100 h 550"/>
                    <a:gd name="T48" fmla="*/ 491 w 668"/>
                    <a:gd name="T49" fmla="*/ 131 h 550"/>
                    <a:gd name="T50" fmla="*/ 475 w 668"/>
                    <a:gd name="T51" fmla="*/ 122 h 550"/>
                    <a:gd name="T52" fmla="*/ 433 w 668"/>
                    <a:gd name="T53" fmla="*/ 100 h 550"/>
                    <a:gd name="T54" fmla="*/ 420 w 668"/>
                    <a:gd name="T55" fmla="*/ 80 h 550"/>
                    <a:gd name="T56" fmla="*/ 433 w 668"/>
                    <a:gd name="T57" fmla="*/ 49 h 550"/>
                    <a:gd name="T58" fmla="*/ 453 w 668"/>
                    <a:gd name="T59" fmla="*/ 29 h 550"/>
                    <a:gd name="T60" fmla="*/ 433 w 668"/>
                    <a:gd name="T61" fmla="*/ 38 h 550"/>
                    <a:gd name="T62" fmla="*/ 420 w 668"/>
                    <a:gd name="T63" fmla="*/ 29 h 550"/>
                    <a:gd name="T64" fmla="*/ 381 w 668"/>
                    <a:gd name="T65" fmla="*/ 16 h 550"/>
                    <a:gd name="T66" fmla="*/ 347 w 668"/>
                    <a:gd name="T67" fmla="*/ 29 h 550"/>
                    <a:gd name="T68" fmla="*/ 340 w 668"/>
                    <a:gd name="T69" fmla="*/ 58 h 550"/>
                    <a:gd name="T70" fmla="*/ 318 w 668"/>
                    <a:gd name="T71" fmla="*/ 71 h 550"/>
                    <a:gd name="T72" fmla="*/ 318 w 668"/>
                    <a:gd name="T73" fmla="*/ 91 h 550"/>
                    <a:gd name="T74" fmla="*/ 298 w 668"/>
                    <a:gd name="T75" fmla="*/ 91 h 550"/>
                    <a:gd name="T76" fmla="*/ 288 w 668"/>
                    <a:gd name="T77" fmla="*/ 58 h 550"/>
                    <a:gd name="T78" fmla="*/ 257 w 668"/>
                    <a:gd name="T79" fmla="*/ 80 h 550"/>
                    <a:gd name="T80" fmla="*/ 225 w 668"/>
                    <a:gd name="T81" fmla="*/ 109 h 550"/>
                    <a:gd name="T82" fmla="*/ 215 w 668"/>
                    <a:gd name="T83" fmla="*/ 122 h 550"/>
                    <a:gd name="T84" fmla="*/ 205 w 668"/>
                    <a:gd name="T85" fmla="*/ 109 h 550"/>
                    <a:gd name="T86" fmla="*/ 186 w 668"/>
                    <a:gd name="T87" fmla="*/ 140 h 550"/>
                    <a:gd name="T88" fmla="*/ 71 w 668"/>
                    <a:gd name="T89" fmla="*/ 191 h 550"/>
                    <a:gd name="T90" fmla="*/ 42 w 668"/>
                    <a:gd name="T91" fmla="*/ 211 h 550"/>
                    <a:gd name="T92" fmla="*/ 29 w 668"/>
                    <a:gd name="T93" fmla="*/ 244 h 550"/>
                    <a:gd name="T94" fmla="*/ 20 w 668"/>
                    <a:gd name="T95" fmla="*/ 304 h 550"/>
                    <a:gd name="T96" fmla="*/ 9 w 668"/>
                    <a:gd name="T97" fmla="*/ 304 h 550"/>
                    <a:gd name="T98" fmla="*/ 20 w 668"/>
                    <a:gd name="T99" fmla="*/ 406 h 550"/>
                    <a:gd name="T100" fmla="*/ 0 w 668"/>
                    <a:gd name="T101" fmla="*/ 436 h 55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68" h="550">
                      <a:moveTo>
                        <a:pt x="0" y="457"/>
                      </a:moveTo>
                      <a:lnTo>
                        <a:pt x="9" y="467"/>
                      </a:lnTo>
                      <a:lnTo>
                        <a:pt x="42" y="467"/>
                      </a:lnTo>
                      <a:lnTo>
                        <a:pt x="81" y="448"/>
                      </a:lnTo>
                      <a:lnTo>
                        <a:pt x="132" y="448"/>
                      </a:lnTo>
                      <a:lnTo>
                        <a:pt x="144" y="426"/>
                      </a:lnTo>
                      <a:lnTo>
                        <a:pt x="186" y="419"/>
                      </a:lnTo>
                      <a:lnTo>
                        <a:pt x="276" y="406"/>
                      </a:lnTo>
                      <a:lnTo>
                        <a:pt x="318" y="426"/>
                      </a:lnTo>
                      <a:lnTo>
                        <a:pt x="318" y="467"/>
                      </a:lnTo>
                      <a:lnTo>
                        <a:pt x="369" y="426"/>
                      </a:lnTo>
                      <a:lnTo>
                        <a:pt x="369" y="436"/>
                      </a:lnTo>
                      <a:lnTo>
                        <a:pt x="340" y="477"/>
                      </a:lnTo>
                      <a:lnTo>
                        <a:pt x="369" y="457"/>
                      </a:lnTo>
                      <a:lnTo>
                        <a:pt x="369" y="467"/>
                      </a:lnTo>
                      <a:lnTo>
                        <a:pt x="360" y="477"/>
                      </a:lnTo>
                      <a:lnTo>
                        <a:pt x="369" y="477"/>
                      </a:lnTo>
                      <a:lnTo>
                        <a:pt x="369" y="487"/>
                      </a:lnTo>
                      <a:lnTo>
                        <a:pt x="381" y="499"/>
                      </a:lnTo>
                      <a:lnTo>
                        <a:pt x="369" y="509"/>
                      </a:lnTo>
                      <a:lnTo>
                        <a:pt x="381" y="538"/>
                      </a:lnTo>
                      <a:lnTo>
                        <a:pt x="411" y="538"/>
                      </a:lnTo>
                      <a:lnTo>
                        <a:pt x="440" y="518"/>
                      </a:lnTo>
                      <a:lnTo>
                        <a:pt x="440" y="538"/>
                      </a:lnTo>
                      <a:lnTo>
                        <a:pt x="453" y="529"/>
                      </a:lnTo>
                      <a:lnTo>
                        <a:pt x="453" y="538"/>
                      </a:lnTo>
                      <a:lnTo>
                        <a:pt x="453" y="550"/>
                      </a:lnTo>
                      <a:lnTo>
                        <a:pt x="524" y="518"/>
                      </a:lnTo>
                      <a:lnTo>
                        <a:pt x="555" y="487"/>
                      </a:lnTo>
                      <a:lnTo>
                        <a:pt x="635" y="397"/>
                      </a:lnTo>
                      <a:lnTo>
                        <a:pt x="668" y="346"/>
                      </a:lnTo>
                      <a:lnTo>
                        <a:pt x="668" y="295"/>
                      </a:lnTo>
                      <a:lnTo>
                        <a:pt x="657" y="253"/>
                      </a:lnTo>
                      <a:lnTo>
                        <a:pt x="648" y="244"/>
                      </a:lnTo>
                      <a:lnTo>
                        <a:pt x="648" y="233"/>
                      </a:lnTo>
                      <a:lnTo>
                        <a:pt x="635" y="224"/>
                      </a:lnTo>
                      <a:lnTo>
                        <a:pt x="626" y="182"/>
                      </a:lnTo>
                      <a:lnTo>
                        <a:pt x="606" y="173"/>
                      </a:lnTo>
                      <a:lnTo>
                        <a:pt x="597" y="160"/>
                      </a:lnTo>
                      <a:lnTo>
                        <a:pt x="597" y="131"/>
                      </a:lnTo>
                      <a:lnTo>
                        <a:pt x="584" y="109"/>
                      </a:lnTo>
                      <a:lnTo>
                        <a:pt x="584" y="80"/>
                      </a:lnTo>
                      <a:lnTo>
                        <a:pt x="575" y="71"/>
                      </a:lnTo>
                      <a:lnTo>
                        <a:pt x="564" y="71"/>
                      </a:lnTo>
                      <a:lnTo>
                        <a:pt x="555" y="7"/>
                      </a:lnTo>
                      <a:lnTo>
                        <a:pt x="546" y="0"/>
                      </a:lnTo>
                      <a:lnTo>
                        <a:pt x="546" y="7"/>
                      </a:lnTo>
                      <a:lnTo>
                        <a:pt x="524" y="100"/>
                      </a:lnTo>
                      <a:lnTo>
                        <a:pt x="504" y="131"/>
                      </a:lnTo>
                      <a:lnTo>
                        <a:pt x="491" y="131"/>
                      </a:lnTo>
                      <a:lnTo>
                        <a:pt x="482" y="140"/>
                      </a:lnTo>
                      <a:lnTo>
                        <a:pt x="475" y="122"/>
                      </a:lnTo>
                      <a:lnTo>
                        <a:pt x="453" y="100"/>
                      </a:lnTo>
                      <a:lnTo>
                        <a:pt x="433" y="100"/>
                      </a:lnTo>
                      <a:lnTo>
                        <a:pt x="433" y="91"/>
                      </a:lnTo>
                      <a:lnTo>
                        <a:pt x="420" y="80"/>
                      </a:lnTo>
                      <a:lnTo>
                        <a:pt x="433" y="71"/>
                      </a:lnTo>
                      <a:lnTo>
                        <a:pt x="433" y="49"/>
                      </a:lnTo>
                      <a:lnTo>
                        <a:pt x="440" y="49"/>
                      </a:lnTo>
                      <a:lnTo>
                        <a:pt x="453" y="29"/>
                      </a:lnTo>
                      <a:lnTo>
                        <a:pt x="440" y="29"/>
                      </a:lnTo>
                      <a:lnTo>
                        <a:pt x="433" y="38"/>
                      </a:lnTo>
                      <a:lnTo>
                        <a:pt x="433" y="29"/>
                      </a:lnTo>
                      <a:lnTo>
                        <a:pt x="420" y="29"/>
                      </a:lnTo>
                      <a:lnTo>
                        <a:pt x="381" y="7"/>
                      </a:lnTo>
                      <a:lnTo>
                        <a:pt x="381" y="16"/>
                      </a:lnTo>
                      <a:lnTo>
                        <a:pt x="369" y="29"/>
                      </a:lnTo>
                      <a:lnTo>
                        <a:pt x="347" y="29"/>
                      </a:lnTo>
                      <a:lnTo>
                        <a:pt x="340" y="38"/>
                      </a:lnTo>
                      <a:lnTo>
                        <a:pt x="340" y="58"/>
                      </a:lnTo>
                      <a:lnTo>
                        <a:pt x="330" y="58"/>
                      </a:lnTo>
                      <a:lnTo>
                        <a:pt x="318" y="71"/>
                      </a:lnTo>
                      <a:lnTo>
                        <a:pt x="330" y="80"/>
                      </a:lnTo>
                      <a:lnTo>
                        <a:pt x="318" y="91"/>
                      </a:lnTo>
                      <a:lnTo>
                        <a:pt x="309" y="80"/>
                      </a:lnTo>
                      <a:lnTo>
                        <a:pt x="298" y="91"/>
                      </a:lnTo>
                      <a:lnTo>
                        <a:pt x="288" y="71"/>
                      </a:lnTo>
                      <a:lnTo>
                        <a:pt x="288" y="58"/>
                      </a:lnTo>
                      <a:lnTo>
                        <a:pt x="276" y="58"/>
                      </a:lnTo>
                      <a:lnTo>
                        <a:pt x="257" y="80"/>
                      </a:lnTo>
                      <a:lnTo>
                        <a:pt x="247" y="80"/>
                      </a:lnTo>
                      <a:lnTo>
                        <a:pt x="225" y="109"/>
                      </a:lnTo>
                      <a:lnTo>
                        <a:pt x="215" y="100"/>
                      </a:lnTo>
                      <a:lnTo>
                        <a:pt x="215" y="122"/>
                      </a:lnTo>
                      <a:lnTo>
                        <a:pt x="205" y="131"/>
                      </a:lnTo>
                      <a:lnTo>
                        <a:pt x="205" y="109"/>
                      </a:lnTo>
                      <a:lnTo>
                        <a:pt x="186" y="131"/>
                      </a:lnTo>
                      <a:lnTo>
                        <a:pt x="186" y="140"/>
                      </a:lnTo>
                      <a:lnTo>
                        <a:pt x="153" y="173"/>
                      </a:lnTo>
                      <a:lnTo>
                        <a:pt x="71" y="191"/>
                      </a:lnTo>
                      <a:lnTo>
                        <a:pt x="42" y="224"/>
                      </a:lnTo>
                      <a:lnTo>
                        <a:pt x="42" y="211"/>
                      </a:lnTo>
                      <a:lnTo>
                        <a:pt x="29" y="233"/>
                      </a:lnTo>
                      <a:lnTo>
                        <a:pt x="29" y="244"/>
                      </a:lnTo>
                      <a:lnTo>
                        <a:pt x="20" y="253"/>
                      </a:lnTo>
                      <a:lnTo>
                        <a:pt x="20" y="304"/>
                      </a:lnTo>
                      <a:lnTo>
                        <a:pt x="9" y="284"/>
                      </a:lnTo>
                      <a:lnTo>
                        <a:pt x="9" y="304"/>
                      </a:lnTo>
                      <a:lnTo>
                        <a:pt x="20" y="355"/>
                      </a:lnTo>
                      <a:lnTo>
                        <a:pt x="20" y="406"/>
                      </a:lnTo>
                      <a:lnTo>
                        <a:pt x="9" y="436"/>
                      </a:lnTo>
                      <a:lnTo>
                        <a:pt x="0" y="436"/>
                      </a:lnTo>
                      <a:lnTo>
                        <a:pt x="0" y="4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8" name="Freeform 132"/>
                <p:cNvSpPr>
                  <a:spLocks/>
                </p:cNvSpPr>
                <p:nvPr/>
              </p:nvSpPr>
              <p:spPr bwMode="auto">
                <a:xfrm>
                  <a:off x="4817" y="2707"/>
                  <a:ext cx="668" cy="550"/>
                </a:xfrm>
                <a:custGeom>
                  <a:avLst/>
                  <a:gdLst>
                    <a:gd name="T0" fmla="*/ 9 w 668"/>
                    <a:gd name="T1" fmla="*/ 467 h 550"/>
                    <a:gd name="T2" fmla="*/ 81 w 668"/>
                    <a:gd name="T3" fmla="*/ 448 h 550"/>
                    <a:gd name="T4" fmla="*/ 144 w 668"/>
                    <a:gd name="T5" fmla="*/ 426 h 550"/>
                    <a:gd name="T6" fmla="*/ 276 w 668"/>
                    <a:gd name="T7" fmla="*/ 406 h 550"/>
                    <a:gd name="T8" fmla="*/ 318 w 668"/>
                    <a:gd name="T9" fmla="*/ 467 h 550"/>
                    <a:gd name="T10" fmla="*/ 369 w 668"/>
                    <a:gd name="T11" fmla="*/ 436 h 550"/>
                    <a:gd name="T12" fmla="*/ 369 w 668"/>
                    <a:gd name="T13" fmla="*/ 457 h 550"/>
                    <a:gd name="T14" fmla="*/ 360 w 668"/>
                    <a:gd name="T15" fmla="*/ 477 h 550"/>
                    <a:gd name="T16" fmla="*/ 369 w 668"/>
                    <a:gd name="T17" fmla="*/ 487 h 550"/>
                    <a:gd name="T18" fmla="*/ 369 w 668"/>
                    <a:gd name="T19" fmla="*/ 509 h 550"/>
                    <a:gd name="T20" fmla="*/ 411 w 668"/>
                    <a:gd name="T21" fmla="*/ 538 h 550"/>
                    <a:gd name="T22" fmla="*/ 440 w 668"/>
                    <a:gd name="T23" fmla="*/ 538 h 550"/>
                    <a:gd name="T24" fmla="*/ 453 w 668"/>
                    <a:gd name="T25" fmla="*/ 538 h 550"/>
                    <a:gd name="T26" fmla="*/ 524 w 668"/>
                    <a:gd name="T27" fmla="*/ 518 h 550"/>
                    <a:gd name="T28" fmla="*/ 635 w 668"/>
                    <a:gd name="T29" fmla="*/ 397 h 550"/>
                    <a:gd name="T30" fmla="*/ 668 w 668"/>
                    <a:gd name="T31" fmla="*/ 295 h 550"/>
                    <a:gd name="T32" fmla="*/ 648 w 668"/>
                    <a:gd name="T33" fmla="*/ 244 h 550"/>
                    <a:gd name="T34" fmla="*/ 635 w 668"/>
                    <a:gd name="T35" fmla="*/ 224 h 550"/>
                    <a:gd name="T36" fmla="*/ 606 w 668"/>
                    <a:gd name="T37" fmla="*/ 173 h 550"/>
                    <a:gd name="T38" fmla="*/ 597 w 668"/>
                    <a:gd name="T39" fmla="*/ 131 h 550"/>
                    <a:gd name="T40" fmla="*/ 584 w 668"/>
                    <a:gd name="T41" fmla="*/ 80 h 550"/>
                    <a:gd name="T42" fmla="*/ 564 w 668"/>
                    <a:gd name="T43" fmla="*/ 71 h 550"/>
                    <a:gd name="T44" fmla="*/ 546 w 668"/>
                    <a:gd name="T45" fmla="*/ 0 h 550"/>
                    <a:gd name="T46" fmla="*/ 524 w 668"/>
                    <a:gd name="T47" fmla="*/ 100 h 550"/>
                    <a:gd name="T48" fmla="*/ 491 w 668"/>
                    <a:gd name="T49" fmla="*/ 131 h 550"/>
                    <a:gd name="T50" fmla="*/ 475 w 668"/>
                    <a:gd name="T51" fmla="*/ 122 h 550"/>
                    <a:gd name="T52" fmla="*/ 433 w 668"/>
                    <a:gd name="T53" fmla="*/ 100 h 550"/>
                    <a:gd name="T54" fmla="*/ 420 w 668"/>
                    <a:gd name="T55" fmla="*/ 80 h 550"/>
                    <a:gd name="T56" fmla="*/ 433 w 668"/>
                    <a:gd name="T57" fmla="*/ 49 h 550"/>
                    <a:gd name="T58" fmla="*/ 453 w 668"/>
                    <a:gd name="T59" fmla="*/ 29 h 550"/>
                    <a:gd name="T60" fmla="*/ 433 w 668"/>
                    <a:gd name="T61" fmla="*/ 38 h 550"/>
                    <a:gd name="T62" fmla="*/ 420 w 668"/>
                    <a:gd name="T63" fmla="*/ 29 h 550"/>
                    <a:gd name="T64" fmla="*/ 381 w 668"/>
                    <a:gd name="T65" fmla="*/ 16 h 550"/>
                    <a:gd name="T66" fmla="*/ 347 w 668"/>
                    <a:gd name="T67" fmla="*/ 29 h 550"/>
                    <a:gd name="T68" fmla="*/ 340 w 668"/>
                    <a:gd name="T69" fmla="*/ 58 h 550"/>
                    <a:gd name="T70" fmla="*/ 318 w 668"/>
                    <a:gd name="T71" fmla="*/ 71 h 550"/>
                    <a:gd name="T72" fmla="*/ 318 w 668"/>
                    <a:gd name="T73" fmla="*/ 91 h 550"/>
                    <a:gd name="T74" fmla="*/ 298 w 668"/>
                    <a:gd name="T75" fmla="*/ 91 h 550"/>
                    <a:gd name="T76" fmla="*/ 288 w 668"/>
                    <a:gd name="T77" fmla="*/ 58 h 550"/>
                    <a:gd name="T78" fmla="*/ 257 w 668"/>
                    <a:gd name="T79" fmla="*/ 80 h 550"/>
                    <a:gd name="T80" fmla="*/ 225 w 668"/>
                    <a:gd name="T81" fmla="*/ 109 h 550"/>
                    <a:gd name="T82" fmla="*/ 215 w 668"/>
                    <a:gd name="T83" fmla="*/ 122 h 550"/>
                    <a:gd name="T84" fmla="*/ 205 w 668"/>
                    <a:gd name="T85" fmla="*/ 109 h 550"/>
                    <a:gd name="T86" fmla="*/ 186 w 668"/>
                    <a:gd name="T87" fmla="*/ 140 h 550"/>
                    <a:gd name="T88" fmla="*/ 71 w 668"/>
                    <a:gd name="T89" fmla="*/ 191 h 550"/>
                    <a:gd name="T90" fmla="*/ 42 w 668"/>
                    <a:gd name="T91" fmla="*/ 211 h 550"/>
                    <a:gd name="T92" fmla="*/ 29 w 668"/>
                    <a:gd name="T93" fmla="*/ 244 h 550"/>
                    <a:gd name="T94" fmla="*/ 20 w 668"/>
                    <a:gd name="T95" fmla="*/ 304 h 550"/>
                    <a:gd name="T96" fmla="*/ 9 w 668"/>
                    <a:gd name="T97" fmla="*/ 304 h 550"/>
                    <a:gd name="T98" fmla="*/ 20 w 668"/>
                    <a:gd name="T99" fmla="*/ 406 h 550"/>
                    <a:gd name="T100" fmla="*/ 0 w 668"/>
                    <a:gd name="T101" fmla="*/ 436 h 55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68" h="550">
                      <a:moveTo>
                        <a:pt x="0" y="457"/>
                      </a:moveTo>
                      <a:lnTo>
                        <a:pt x="9" y="467"/>
                      </a:lnTo>
                      <a:lnTo>
                        <a:pt x="42" y="467"/>
                      </a:lnTo>
                      <a:lnTo>
                        <a:pt x="81" y="448"/>
                      </a:lnTo>
                      <a:lnTo>
                        <a:pt x="132" y="448"/>
                      </a:lnTo>
                      <a:lnTo>
                        <a:pt x="144" y="426"/>
                      </a:lnTo>
                      <a:lnTo>
                        <a:pt x="186" y="419"/>
                      </a:lnTo>
                      <a:lnTo>
                        <a:pt x="276" y="406"/>
                      </a:lnTo>
                      <a:lnTo>
                        <a:pt x="318" y="426"/>
                      </a:lnTo>
                      <a:lnTo>
                        <a:pt x="318" y="467"/>
                      </a:lnTo>
                      <a:lnTo>
                        <a:pt x="369" y="426"/>
                      </a:lnTo>
                      <a:lnTo>
                        <a:pt x="369" y="436"/>
                      </a:lnTo>
                      <a:lnTo>
                        <a:pt x="340" y="477"/>
                      </a:lnTo>
                      <a:lnTo>
                        <a:pt x="369" y="457"/>
                      </a:lnTo>
                      <a:lnTo>
                        <a:pt x="369" y="467"/>
                      </a:lnTo>
                      <a:lnTo>
                        <a:pt x="360" y="477"/>
                      </a:lnTo>
                      <a:lnTo>
                        <a:pt x="369" y="477"/>
                      </a:lnTo>
                      <a:lnTo>
                        <a:pt x="369" y="487"/>
                      </a:lnTo>
                      <a:lnTo>
                        <a:pt x="381" y="499"/>
                      </a:lnTo>
                      <a:lnTo>
                        <a:pt x="369" y="509"/>
                      </a:lnTo>
                      <a:lnTo>
                        <a:pt x="381" y="538"/>
                      </a:lnTo>
                      <a:lnTo>
                        <a:pt x="411" y="538"/>
                      </a:lnTo>
                      <a:lnTo>
                        <a:pt x="440" y="518"/>
                      </a:lnTo>
                      <a:lnTo>
                        <a:pt x="440" y="538"/>
                      </a:lnTo>
                      <a:lnTo>
                        <a:pt x="453" y="529"/>
                      </a:lnTo>
                      <a:lnTo>
                        <a:pt x="453" y="538"/>
                      </a:lnTo>
                      <a:lnTo>
                        <a:pt x="453" y="550"/>
                      </a:lnTo>
                      <a:lnTo>
                        <a:pt x="524" y="518"/>
                      </a:lnTo>
                      <a:lnTo>
                        <a:pt x="555" y="487"/>
                      </a:lnTo>
                      <a:lnTo>
                        <a:pt x="635" y="397"/>
                      </a:lnTo>
                      <a:lnTo>
                        <a:pt x="668" y="346"/>
                      </a:lnTo>
                      <a:lnTo>
                        <a:pt x="668" y="295"/>
                      </a:lnTo>
                      <a:lnTo>
                        <a:pt x="657" y="253"/>
                      </a:lnTo>
                      <a:lnTo>
                        <a:pt x="648" y="244"/>
                      </a:lnTo>
                      <a:lnTo>
                        <a:pt x="648" y="233"/>
                      </a:lnTo>
                      <a:lnTo>
                        <a:pt x="635" y="224"/>
                      </a:lnTo>
                      <a:lnTo>
                        <a:pt x="626" y="182"/>
                      </a:lnTo>
                      <a:lnTo>
                        <a:pt x="606" y="173"/>
                      </a:lnTo>
                      <a:lnTo>
                        <a:pt x="597" y="160"/>
                      </a:lnTo>
                      <a:lnTo>
                        <a:pt x="597" y="131"/>
                      </a:lnTo>
                      <a:lnTo>
                        <a:pt x="584" y="109"/>
                      </a:lnTo>
                      <a:lnTo>
                        <a:pt x="584" y="80"/>
                      </a:lnTo>
                      <a:lnTo>
                        <a:pt x="575" y="71"/>
                      </a:lnTo>
                      <a:lnTo>
                        <a:pt x="564" y="71"/>
                      </a:lnTo>
                      <a:lnTo>
                        <a:pt x="555" y="7"/>
                      </a:lnTo>
                      <a:lnTo>
                        <a:pt x="546" y="0"/>
                      </a:lnTo>
                      <a:lnTo>
                        <a:pt x="546" y="7"/>
                      </a:lnTo>
                      <a:lnTo>
                        <a:pt x="524" y="100"/>
                      </a:lnTo>
                      <a:lnTo>
                        <a:pt x="504" y="131"/>
                      </a:lnTo>
                      <a:lnTo>
                        <a:pt x="491" y="131"/>
                      </a:lnTo>
                      <a:lnTo>
                        <a:pt x="482" y="140"/>
                      </a:lnTo>
                      <a:lnTo>
                        <a:pt x="475" y="122"/>
                      </a:lnTo>
                      <a:lnTo>
                        <a:pt x="453" y="100"/>
                      </a:lnTo>
                      <a:lnTo>
                        <a:pt x="433" y="100"/>
                      </a:lnTo>
                      <a:lnTo>
                        <a:pt x="433" y="91"/>
                      </a:lnTo>
                      <a:lnTo>
                        <a:pt x="420" y="80"/>
                      </a:lnTo>
                      <a:lnTo>
                        <a:pt x="433" y="71"/>
                      </a:lnTo>
                      <a:lnTo>
                        <a:pt x="433" y="49"/>
                      </a:lnTo>
                      <a:lnTo>
                        <a:pt x="440" y="49"/>
                      </a:lnTo>
                      <a:lnTo>
                        <a:pt x="453" y="29"/>
                      </a:lnTo>
                      <a:lnTo>
                        <a:pt x="440" y="29"/>
                      </a:lnTo>
                      <a:lnTo>
                        <a:pt x="433" y="38"/>
                      </a:lnTo>
                      <a:lnTo>
                        <a:pt x="433" y="29"/>
                      </a:lnTo>
                      <a:lnTo>
                        <a:pt x="420" y="29"/>
                      </a:lnTo>
                      <a:lnTo>
                        <a:pt x="381" y="7"/>
                      </a:lnTo>
                      <a:lnTo>
                        <a:pt x="381" y="16"/>
                      </a:lnTo>
                      <a:lnTo>
                        <a:pt x="369" y="29"/>
                      </a:lnTo>
                      <a:lnTo>
                        <a:pt x="347" y="29"/>
                      </a:lnTo>
                      <a:lnTo>
                        <a:pt x="340" y="38"/>
                      </a:lnTo>
                      <a:lnTo>
                        <a:pt x="340" y="58"/>
                      </a:lnTo>
                      <a:lnTo>
                        <a:pt x="330" y="58"/>
                      </a:lnTo>
                      <a:lnTo>
                        <a:pt x="318" y="71"/>
                      </a:lnTo>
                      <a:lnTo>
                        <a:pt x="330" y="80"/>
                      </a:lnTo>
                      <a:lnTo>
                        <a:pt x="318" y="91"/>
                      </a:lnTo>
                      <a:lnTo>
                        <a:pt x="309" y="80"/>
                      </a:lnTo>
                      <a:lnTo>
                        <a:pt x="298" y="91"/>
                      </a:lnTo>
                      <a:lnTo>
                        <a:pt x="288" y="71"/>
                      </a:lnTo>
                      <a:lnTo>
                        <a:pt x="288" y="58"/>
                      </a:lnTo>
                      <a:lnTo>
                        <a:pt x="276" y="58"/>
                      </a:lnTo>
                      <a:lnTo>
                        <a:pt x="257" y="80"/>
                      </a:lnTo>
                      <a:lnTo>
                        <a:pt x="247" y="80"/>
                      </a:lnTo>
                      <a:lnTo>
                        <a:pt x="225" y="109"/>
                      </a:lnTo>
                      <a:lnTo>
                        <a:pt x="215" y="100"/>
                      </a:lnTo>
                      <a:lnTo>
                        <a:pt x="215" y="122"/>
                      </a:lnTo>
                      <a:lnTo>
                        <a:pt x="205" y="131"/>
                      </a:lnTo>
                      <a:lnTo>
                        <a:pt x="205" y="109"/>
                      </a:lnTo>
                      <a:lnTo>
                        <a:pt x="186" y="131"/>
                      </a:lnTo>
                      <a:lnTo>
                        <a:pt x="186" y="140"/>
                      </a:lnTo>
                      <a:lnTo>
                        <a:pt x="153" y="173"/>
                      </a:lnTo>
                      <a:lnTo>
                        <a:pt x="71" y="191"/>
                      </a:lnTo>
                      <a:lnTo>
                        <a:pt x="42" y="224"/>
                      </a:lnTo>
                      <a:lnTo>
                        <a:pt x="42" y="211"/>
                      </a:lnTo>
                      <a:lnTo>
                        <a:pt x="29" y="233"/>
                      </a:lnTo>
                      <a:lnTo>
                        <a:pt x="29" y="244"/>
                      </a:lnTo>
                      <a:lnTo>
                        <a:pt x="20" y="253"/>
                      </a:lnTo>
                      <a:lnTo>
                        <a:pt x="20" y="304"/>
                      </a:lnTo>
                      <a:lnTo>
                        <a:pt x="9" y="284"/>
                      </a:lnTo>
                      <a:lnTo>
                        <a:pt x="9" y="304"/>
                      </a:lnTo>
                      <a:lnTo>
                        <a:pt x="20" y="355"/>
                      </a:lnTo>
                      <a:lnTo>
                        <a:pt x="20" y="406"/>
                      </a:lnTo>
                      <a:lnTo>
                        <a:pt x="9" y="436"/>
                      </a:lnTo>
                      <a:lnTo>
                        <a:pt x="0" y="436"/>
                      </a:lnTo>
                      <a:lnTo>
                        <a:pt x="0" y="457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9" name="Freeform 133"/>
                <p:cNvSpPr>
                  <a:spLocks/>
                </p:cNvSpPr>
                <p:nvPr/>
              </p:nvSpPr>
              <p:spPr bwMode="auto">
                <a:xfrm>
                  <a:off x="5147" y="3184"/>
                  <a:ext cx="17" cy="10"/>
                </a:xfrm>
                <a:custGeom>
                  <a:avLst/>
                  <a:gdLst>
                    <a:gd name="T0" fmla="*/ 0 w 17"/>
                    <a:gd name="T1" fmla="*/ 10 h 10"/>
                    <a:gd name="T2" fmla="*/ 10 w 17"/>
                    <a:gd name="T3" fmla="*/ 10 h 10"/>
                    <a:gd name="T4" fmla="*/ 17 w 17"/>
                    <a:gd name="T5" fmla="*/ 10 h 10"/>
                    <a:gd name="T6" fmla="*/ 17 w 17"/>
                    <a:gd name="T7" fmla="*/ 0 h 10"/>
                    <a:gd name="T8" fmla="*/ 0 w 17"/>
                    <a:gd name="T9" fmla="*/ 1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10"/>
                      </a:moveTo>
                      <a:lnTo>
                        <a:pt x="10" y="10"/>
                      </a:lnTo>
                      <a:lnTo>
                        <a:pt x="17" y="10"/>
                      </a:lnTo>
                      <a:lnTo>
                        <a:pt x="17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0" name="Freeform 134"/>
                <p:cNvSpPr>
                  <a:spLocks/>
                </p:cNvSpPr>
                <p:nvPr/>
              </p:nvSpPr>
              <p:spPr bwMode="auto">
                <a:xfrm>
                  <a:off x="5147" y="3184"/>
                  <a:ext cx="17" cy="10"/>
                </a:xfrm>
                <a:custGeom>
                  <a:avLst/>
                  <a:gdLst>
                    <a:gd name="T0" fmla="*/ 0 w 17"/>
                    <a:gd name="T1" fmla="*/ 10 h 10"/>
                    <a:gd name="T2" fmla="*/ 10 w 17"/>
                    <a:gd name="T3" fmla="*/ 10 h 10"/>
                    <a:gd name="T4" fmla="*/ 17 w 17"/>
                    <a:gd name="T5" fmla="*/ 10 h 10"/>
                    <a:gd name="T6" fmla="*/ 17 w 17"/>
                    <a:gd name="T7" fmla="*/ 0 h 10"/>
                    <a:gd name="T8" fmla="*/ 0 w 17"/>
                    <a:gd name="T9" fmla="*/ 1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" h="10">
                      <a:moveTo>
                        <a:pt x="0" y="10"/>
                      </a:moveTo>
                      <a:lnTo>
                        <a:pt x="10" y="10"/>
                      </a:lnTo>
                      <a:lnTo>
                        <a:pt x="17" y="10"/>
                      </a:lnTo>
                      <a:lnTo>
                        <a:pt x="17" y="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1" name="Freeform 135"/>
                <p:cNvSpPr>
                  <a:spLocks/>
                </p:cNvSpPr>
                <p:nvPr/>
              </p:nvSpPr>
              <p:spPr bwMode="auto">
                <a:xfrm>
                  <a:off x="5219" y="3287"/>
                  <a:ext cx="60" cy="51"/>
                </a:xfrm>
                <a:custGeom>
                  <a:avLst/>
                  <a:gdLst>
                    <a:gd name="T0" fmla="*/ 9 w 60"/>
                    <a:gd name="T1" fmla="*/ 0 h 51"/>
                    <a:gd name="T2" fmla="*/ 0 w 60"/>
                    <a:gd name="T3" fmla="*/ 42 h 51"/>
                    <a:gd name="T4" fmla="*/ 0 w 60"/>
                    <a:gd name="T5" fmla="*/ 51 h 51"/>
                    <a:gd name="T6" fmla="*/ 9 w 60"/>
                    <a:gd name="T7" fmla="*/ 51 h 51"/>
                    <a:gd name="T8" fmla="*/ 31 w 60"/>
                    <a:gd name="T9" fmla="*/ 42 h 51"/>
                    <a:gd name="T10" fmla="*/ 60 w 60"/>
                    <a:gd name="T11" fmla="*/ 0 h 51"/>
                    <a:gd name="T12" fmla="*/ 31 w 60"/>
                    <a:gd name="T13" fmla="*/ 9 h 51"/>
                    <a:gd name="T14" fmla="*/ 9 w 60"/>
                    <a:gd name="T15" fmla="*/ 0 h 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0" h="51">
                      <a:moveTo>
                        <a:pt x="9" y="0"/>
                      </a:moveTo>
                      <a:lnTo>
                        <a:pt x="0" y="42"/>
                      </a:lnTo>
                      <a:lnTo>
                        <a:pt x="0" y="51"/>
                      </a:lnTo>
                      <a:lnTo>
                        <a:pt x="9" y="51"/>
                      </a:lnTo>
                      <a:lnTo>
                        <a:pt x="31" y="42"/>
                      </a:lnTo>
                      <a:lnTo>
                        <a:pt x="60" y="0"/>
                      </a:lnTo>
                      <a:lnTo>
                        <a:pt x="31" y="9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2" name="Freeform 136"/>
                <p:cNvSpPr>
                  <a:spLocks/>
                </p:cNvSpPr>
                <p:nvPr/>
              </p:nvSpPr>
              <p:spPr bwMode="auto">
                <a:xfrm>
                  <a:off x="5219" y="3287"/>
                  <a:ext cx="60" cy="51"/>
                </a:xfrm>
                <a:custGeom>
                  <a:avLst/>
                  <a:gdLst>
                    <a:gd name="T0" fmla="*/ 9 w 60"/>
                    <a:gd name="T1" fmla="*/ 0 h 51"/>
                    <a:gd name="T2" fmla="*/ 0 w 60"/>
                    <a:gd name="T3" fmla="*/ 42 h 51"/>
                    <a:gd name="T4" fmla="*/ 0 w 60"/>
                    <a:gd name="T5" fmla="*/ 51 h 51"/>
                    <a:gd name="T6" fmla="*/ 9 w 60"/>
                    <a:gd name="T7" fmla="*/ 51 h 51"/>
                    <a:gd name="T8" fmla="*/ 31 w 60"/>
                    <a:gd name="T9" fmla="*/ 42 h 51"/>
                    <a:gd name="T10" fmla="*/ 60 w 60"/>
                    <a:gd name="T11" fmla="*/ 0 h 51"/>
                    <a:gd name="T12" fmla="*/ 31 w 60"/>
                    <a:gd name="T13" fmla="*/ 9 h 51"/>
                    <a:gd name="T14" fmla="*/ 9 w 60"/>
                    <a:gd name="T15" fmla="*/ 0 h 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0" h="51">
                      <a:moveTo>
                        <a:pt x="9" y="0"/>
                      </a:moveTo>
                      <a:lnTo>
                        <a:pt x="0" y="42"/>
                      </a:lnTo>
                      <a:lnTo>
                        <a:pt x="0" y="51"/>
                      </a:lnTo>
                      <a:lnTo>
                        <a:pt x="9" y="51"/>
                      </a:lnTo>
                      <a:lnTo>
                        <a:pt x="31" y="42"/>
                      </a:lnTo>
                      <a:lnTo>
                        <a:pt x="60" y="0"/>
                      </a:lnTo>
                      <a:lnTo>
                        <a:pt x="31" y="9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3" name="Freeform 137"/>
                <p:cNvSpPr>
                  <a:spLocks/>
                </p:cNvSpPr>
                <p:nvPr/>
              </p:nvSpPr>
              <p:spPr bwMode="auto">
                <a:xfrm>
                  <a:off x="5702" y="3164"/>
                  <a:ext cx="102" cy="132"/>
                </a:xfrm>
                <a:custGeom>
                  <a:avLst/>
                  <a:gdLst>
                    <a:gd name="T0" fmla="*/ 0 w 102"/>
                    <a:gd name="T1" fmla="*/ 93 h 132"/>
                    <a:gd name="T2" fmla="*/ 18 w 102"/>
                    <a:gd name="T3" fmla="*/ 114 h 132"/>
                    <a:gd name="T4" fmla="*/ 0 w 102"/>
                    <a:gd name="T5" fmla="*/ 132 h 132"/>
                    <a:gd name="T6" fmla="*/ 9 w 102"/>
                    <a:gd name="T7" fmla="*/ 132 h 132"/>
                    <a:gd name="T8" fmla="*/ 60 w 102"/>
                    <a:gd name="T9" fmla="*/ 93 h 132"/>
                    <a:gd name="T10" fmla="*/ 80 w 102"/>
                    <a:gd name="T11" fmla="*/ 81 h 132"/>
                    <a:gd name="T12" fmla="*/ 102 w 102"/>
                    <a:gd name="T13" fmla="*/ 61 h 132"/>
                    <a:gd name="T14" fmla="*/ 93 w 102"/>
                    <a:gd name="T15" fmla="*/ 61 h 132"/>
                    <a:gd name="T16" fmla="*/ 71 w 102"/>
                    <a:gd name="T17" fmla="*/ 72 h 132"/>
                    <a:gd name="T18" fmla="*/ 60 w 102"/>
                    <a:gd name="T19" fmla="*/ 61 h 132"/>
                    <a:gd name="T20" fmla="*/ 71 w 102"/>
                    <a:gd name="T21" fmla="*/ 42 h 132"/>
                    <a:gd name="T22" fmla="*/ 60 w 102"/>
                    <a:gd name="T23" fmla="*/ 42 h 132"/>
                    <a:gd name="T24" fmla="*/ 60 w 102"/>
                    <a:gd name="T25" fmla="*/ 52 h 132"/>
                    <a:gd name="T26" fmla="*/ 51 w 102"/>
                    <a:gd name="T27" fmla="*/ 52 h 132"/>
                    <a:gd name="T28" fmla="*/ 60 w 102"/>
                    <a:gd name="T29" fmla="*/ 20 h 132"/>
                    <a:gd name="T30" fmla="*/ 60 w 102"/>
                    <a:gd name="T31" fmla="*/ 10 h 132"/>
                    <a:gd name="T32" fmla="*/ 51 w 102"/>
                    <a:gd name="T33" fmla="*/ 10 h 132"/>
                    <a:gd name="T34" fmla="*/ 42 w 102"/>
                    <a:gd name="T35" fmla="*/ 0 h 132"/>
                    <a:gd name="T36" fmla="*/ 42 w 102"/>
                    <a:gd name="T37" fmla="*/ 52 h 132"/>
                    <a:gd name="T38" fmla="*/ 51 w 102"/>
                    <a:gd name="T39" fmla="*/ 52 h 132"/>
                    <a:gd name="T40" fmla="*/ 18 w 102"/>
                    <a:gd name="T41" fmla="*/ 81 h 132"/>
                    <a:gd name="T42" fmla="*/ 0 w 102"/>
                    <a:gd name="T43" fmla="*/ 93 h 13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2" h="132">
                      <a:moveTo>
                        <a:pt x="0" y="93"/>
                      </a:moveTo>
                      <a:lnTo>
                        <a:pt x="18" y="114"/>
                      </a:lnTo>
                      <a:lnTo>
                        <a:pt x="0" y="132"/>
                      </a:lnTo>
                      <a:lnTo>
                        <a:pt x="9" y="132"/>
                      </a:lnTo>
                      <a:lnTo>
                        <a:pt x="60" y="93"/>
                      </a:lnTo>
                      <a:lnTo>
                        <a:pt x="80" y="81"/>
                      </a:lnTo>
                      <a:lnTo>
                        <a:pt x="102" y="61"/>
                      </a:lnTo>
                      <a:lnTo>
                        <a:pt x="93" y="61"/>
                      </a:lnTo>
                      <a:lnTo>
                        <a:pt x="71" y="72"/>
                      </a:lnTo>
                      <a:lnTo>
                        <a:pt x="60" y="61"/>
                      </a:lnTo>
                      <a:lnTo>
                        <a:pt x="71" y="42"/>
                      </a:lnTo>
                      <a:lnTo>
                        <a:pt x="60" y="42"/>
                      </a:lnTo>
                      <a:lnTo>
                        <a:pt x="60" y="52"/>
                      </a:lnTo>
                      <a:lnTo>
                        <a:pt x="51" y="52"/>
                      </a:lnTo>
                      <a:lnTo>
                        <a:pt x="60" y="20"/>
                      </a:lnTo>
                      <a:lnTo>
                        <a:pt x="60" y="10"/>
                      </a:lnTo>
                      <a:lnTo>
                        <a:pt x="51" y="10"/>
                      </a:lnTo>
                      <a:lnTo>
                        <a:pt x="42" y="0"/>
                      </a:lnTo>
                      <a:lnTo>
                        <a:pt x="42" y="52"/>
                      </a:lnTo>
                      <a:lnTo>
                        <a:pt x="51" y="52"/>
                      </a:lnTo>
                      <a:lnTo>
                        <a:pt x="18" y="81"/>
                      </a:lnTo>
                      <a:lnTo>
                        <a:pt x="0" y="9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4" name="Freeform 138"/>
                <p:cNvSpPr>
                  <a:spLocks/>
                </p:cNvSpPr>
                <p:nvPr/>
              </p:nvSpPr>
              <p:spPr bwMode="auto">
                <a:xfrm>
                  <a:off x="5702" y="3164"/>
                  <a:ext cx="102" cy="132"/>
                </a:xfrm>
                <a:custGeom>
                  <a:avLst/>
                  <a:gdLst>
                    <a:gd name="T0" fmla="*/ 0 w 102"/>
                    <a:gd name="T1" fmla="*/ 93 h 132"/>
                    <a:gd name="T2" fmla="*/ 18 w 102"/>
                    <a:gd name="T3" fmla="*/ 114 h 132"/>
                    <a:gd name="T4" fmla="*/ 0 w 102"/>
                    <a:gd name="T5" fmla="*/ 132 h 132"/>
                    <a:gd name="T6" fmla="*/ 9 w 102"/>
                    <a:gd name="T7" fmla="*/ 132 h 132"/>
                    <a:gd name="T8" fmla="*/ 60 w 102"/>
                    <a:gd name="T9" fmla="*/ 93 h 132"/>
                    <a:gd name="T10" fmla="*/ 80 w 102"/>
                    <a:gd name="T11" fmla="*/ 81 h 132"/>
                    <a:gd name="T12" fmla="*/ 102 w 102"/>
                    <a:gd name="T13" fmla="*/ 61 h 132"/>
                    <a:gd name="T14" fmla="*/ 93 w 102"/>
                    <a:gd name="T15" fmla="*/ 61 h 132"/>
                    <a:gd name="T16" fmla="*/ 71 w 102"/>
                    <a:gd name="T17" fmla="*/ 72 h 132"/>
                    <a:gd name="T18" fmla="*/ 60 w 102"/>
                    <a:gd name="T19" fmla="*/ 61 h 132"/>
                    <a:gd name="T20" fmla="*/ 71 w 102"/>
                    <a:gd name="T21" fmla="*/ 42 h 132"/>
                    <a:gd name="T22" fmla="*/ 60 w 102"/>
                    <a:gd name="T23" fmla="*/ 42 h 132"/>
                    <a:gd name="T24" fmla="*/ 60 w 102"/>
                    <a:gd name="T25" fmla="*/ 52 h 132"/>
                    <a:gd name="T26" fmla="*/ 51 w 102"/>
                    <a:gd name="T27" fmla="*/ 52 h 132"/>
                    <a:gd name="T28" fmla="*/ 60 w 102"/>
                    <a:gd name="T29" fmla="*/ 20 h 132"/>
                    <a:gd name="T30" fmla="*/ 60 w 102"/>
                    <a:gd name="T31" fmla="*/ 10 h 132"/>
                    <a:gd name="T32" fmla="*/ 51 w 102"/>
                    <a:gd name="T33" fmla="*/ 10 h 132"/>
                    <a:gd name="T34" fmla="*/ 42 w 102"/>
                    <a:gd name="T35" fmla="*/ 0 h 132"/>
                    <a:gd name="T36" fmla="*/ 42 w 102"/>
                    <a:gd name="T37" fmla="*/ 52 h 132"/>
                    <a:gd name="T38" fmla="*/ 51 w 102"/>
                    <a:gd name="T39" fmla="*/ 52 h 132"/>
                    <a:gd name="T40" fmla="*/ 18 w 102"/>
                    <a:gd name="T41" fmla="*/ 81 h 132"/>
                    <a:gd name="T42" fmla="*/ 0 w 102"/>
                    <a:gd name="T43" fmla="*/ 93 h 13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2" h="132">
                      <a:moveTo>
                        <a:pt x="0" y="93"/>
                      </a:moveTo>
                      <a:lnTo>
                        <a:pt x="18" y="114"/>
                      </a:lnTo>
                      <a:lnTo>
                        <a:pt x="0" y="132"/>
                      </a:lnTo>
                      <a:lnTo>
                        <a:pt x="9" y="132"/>
                      </a:lnTo>
                      <a:lnTo>
                        <a:pt x="60" y="93"/>
                      </a:lnTo>
                      <a:lnTo>
                        <a:pt x="80" y="81"/>
                      </a:lnTo>
                      <a:lnTo>
                        <a:pt x="102" y="61"/>
                      </a:lnTo>
                      <a:lnTo>
                        <a:pt x="93" y="61"/>
                      </a:lnTo>
                      <a:lnTo>
                        <a:pt x="71" y="72"/>
                      </a:lnTo>
                      <a:lnTo>
                        <a:pt x="60" y="61"/>
                      </a:lnTo>
                      <a:lnTo>
                        <a:pt x="71" y="42"/>
                      </a:lnTo>
                      <a:lnTo>
                        <a:pt x="60" y="42"/>
                      </a:lnTo>
                      <a:lnTo>
                        <a:pt x="60" y="52"/>
                      </a:lnTo>
                      <a:lnTo>
                        <a:pt x="51" y="52"/>
                      </a:lnTo>
                      <a:lnTo>
                        <a:pt x="60" y="20"/>
                      </a:lnTo>
                      <a:lnTo>
                        <a:pt x="60" y="10"/>
                      </a:lnTo>
                      <a:lnTo>
                        <a:pt x="51" y="10"/>
                      </a:lnTo>
                      <a:lnTo>
                        <a:pt x="42" y="0"/>
                      </a:lnTo>
                      <a:lnTo>
                        <a:pt x="42" y="52"/>
                      </a:lnTo>
                      <a:lnTo>
                        <a:pt x="51" y="52"/>
                      </a:lnTo>
                      <a:lnTo>
                        <a:pt x="18" y="81"/>
                      </a:lnTo>
                      <a:lnTo>
                        <a:pt x="0" y="9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5" name="Freeform 139"/>
                <p:cNvSpPr>
                  <a:spLocks/>
                </p:cNvSpPr>
                <p:nvPr/>
              </p:nvSpPr>
              <p:spPr bwMode="auto">
                <a:xfrm>
                  <a:off x="5507" y="3287"/>
                  <a:ext cx="182" cy="115"/>
                </a:xfrm>
                <a:custGeom>
                  <a:avLst/>
                  <a:gdLst>
                    <a:gd name="T0" fmla="*/ 0 w 182"/>
                    <a:gd name="T1" fmla="*/ 102 h 115"/>
                    <a:gd name="T2" fmla="*/ 9 w 182"/>
                    <a:gd name="T3" fmla="*/ 102 h 115"/>
                    <a:gd name="T4" fmla="*/ 9 w 182"/>
                    <a:gd name="T5" fmla="*/ 115 h 115"/>
                    <a:gd name="T6" fmla="*/ 18 w 182"/>
                    <a:gd name="T7" fmla="*/ 115 h 115"/>
                    <a:gd name="T8" fmla="*/ 51 w 182"/>
                    <a:gd name="T9" fmla="*/ 102 h 115"/>
                    <a:gd name="T10" fmla="*/ 93 w 182"/>
                    <a:gd name="T11" fmla="*/ 73 h 115"/>
                    <a:gd name="T12" fmla="*/ 131 w 182"/>
                    <a:gd name="T13" fmla="*/ 60 h 115"/>
                    <a:gd name="T14" fmla="*/ 131 w 182"/>
                    <a:gd name="T15" fmla="*/ 42 h 115"/>
                    <a:gd name="T16" fmla="*/ 173 w 182"/>
                    <a:gd name="T17" fmla="*/ 22 h 115"/>
                    <a:gd name="T18" fmla="*/ 182 w 182"/>
                    <a:gd name="T19" fmla="*/ 9 h 115"/>
                    <a:gd name="T20" fmla="*/ 173 w 182"/>
                    <a:gd name="T21" fmla="*/ 9 h 115"/>
                    <a:gd name="T22" fmla="*/ 182 w 182"/>
                    <a:gd name="T23" fmla="*/ 0 h 115"/>
                    <a:gd name="T24" fmla="*/ 164 w 182"/>
                    <a:gd name="T25" fmla="*/ 9 h 115"/>
                    <a:gd name="T26" fmla="*/ 164 w 182"/>
                    <a:gd name="T27" fmla="*/ 0 h 115"/>
                    <a:gd name="T28" fmla="*/ 153 w 182"/>
                    <a:gd name="T29" fmla="*/ 0 h 115"/>
                    <a:gd name="T30" fmla="*/ 111 w 182"/>
                    <a:gd name="T31" fmla="*/ 42 h 115"/>
                    <a:gd name="T32" fmla="*/ 51 w 182"/>
                    <a:gd name="T33" fmla="*/ 60 h 115"/>
                    <a:gd name="T34" fmla="*/ 0 w 182"/>
                    <a:gd name="T35" fmla="*/ 102 h 11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82" h="115">
                      <a:moveTo>
                        <a:pt x="0" y="102"/>
                      </a:moveTo>
                      <a:lnTo>
                        <a:pt x="9" y="102"/>
                      </a:lnTo>
                      <a:lnTo>
                        <a:pt x="9" y="115"/>
                      </a:lnTo>
                      <a:lnTo>
                        <a:pt x="18" y="115"/>
                      </a:lnTo>
                      <a:lnTo>
                        <a:pt x="51" y="102"/>
                      </a:lnTo>
                      <a:lnTo>
                        <a:pt x="93" y="73"/>
                      </a:lnTo>
                      <a:lnTo>
                        <a:pt x="131" y="60"/>
                      </a:lnTo>
                      <a:lnTo>
                        <a:pt x="131" y="42"/>
                      </a:lnTo>
                      <a:lnTo>
                        <a:pt x="173" y="22"/>
                      </a:lnTo>
                      <a:lnTo>
                        <a:pt x="182" y="9"/>
                      </a:lnTo>
                      <a:lnTo>
                        <a:pt x="173" y="9"/>
                      </a:lnTo>
                      <a:lnTo>
                        <a:pt x="182" y="0"/>
                      </a:lnTo>
                      <a:lnTo>
                        <a:pt x="164" y="9"/>
                      </a:lnTo>
                      <a:lnTo>
                        <a:pt x="164" y="0"/>
                      </a:lnTo>
                      <a:lnTo>
                        <a:pt x="153" y="0"/>
                      </a:lnTo>
                      <a:lnTo>
                        <a:pt x="111" y="42"/>
                      </a:lnTo>
                      <a:lnTo>
                        <a:pt x="51" y="60"/>
                      </a:lnTo>
                      <a:lnTo>
                        <a:pt x="0" y="1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6" name="Freeform 140"/>
                <p:cNvSpPr>
                  <a:spLocks/>
                </p:cNvSpPr>
                <p:nvPr/>
              </p:nvSpPr>
              <p:spPr bwMode="auto">
                <a:xfrm>
                  <a:off x="5507" y="3287"/>
                  <a:ext cx="182" cy="115"/>
                </a:xfrm>
                <a:custGeom>
                  <a:avLst/>
                  <a:gdLst>
                    <a:gd name="T0" fmla="*/ 0 w 182"/>
                    <a:gd name="T1" fmla="*/ 102 h 115"/>
                    <a:gd name="T2" fmla="*/ 9 w 182"/>
                    <a:gd name="T3" fmla="*/ 102 h 115"/>
                    <a:gd name="T4" fmla="*/ 9 w 182"/>
                    <a:gd name="T5" fmla="*/ 115 h 115"/>
                    <a:gd name="T6" fmla="*/ 18 w 182"/>
                    <a:gd name="T7" fmla="*/ 115 h 115"/>
                    <a:gd name="T8" fmla="*/ 51 w 182"/>
                    <a:gd name="T9" fmla="*/ 102 h 115"/>
                    <a:gd name="T10" fmla="*/ 93 w 182"/>
                    <a:gd name="T11" fmla="*/ 73 h 115"/>
                    <a:gd name="T12" fmla="*/ 131 w 182"/>
                    <a:gd name="T13" fmla="*/ 60 h 115"/>
                    <a:gd name="T14" fmla="*/ 131 w 182"/>
                    <a:gd name="T15" fmla="*/ 42 h 115"/>
                    <a:gd name="T16" fmla="*/ 173 w 182"/>
                    <a:gd name="T17" fmla="*/ 22 h 115"/>
                    <a:gd name="T18" fmla="*/ 182 w 182"/>
                    <a:gd name="T19" fmla="*/ 9 h 115"/>
                    <a:gd name="T20" fmla="*/ 173 w 182"/>
                    <a:gd name="T21" fmla="*/ 9 h 115"/>
                    <a:gd name="T22" fmla="*/ 182 w 182"/>
                    <a:gd name="T23" fmla="*/ 0 h 115"/>
                    <a:gd name="T24" fmla="*/ 164 w 182"/>
                    <a:gd name="T25" fmla="*/ 9 h 115"/>
                    <a:gd name="T26" fmla="*/ 164 w 182"/>
                    <a:gd name="T27" fmla="*/ 0 h 115"/>
                    <a:gd name="T28" fmla="*/ 153 w 182"/>
                    <a:gd name="T29" fmla="*/ 0 h 115"/>
                    <a:gd name="T30" fmla="*/ 111 w 182"/>
                    <a:gd name="T31" fmla="*/ 42 h 115"/>
                    <a:gd name="T32" fmla="*/ 51 w 182"/>
                    <a:gd name="T33" fmla="*/ 60 h 115"/>
                    <a:gd name="T34" fmla="*/ 0 w 182"/>
                    <a:gd name="T35" fmla="*/ 102 h 11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82" h="115">
                      <a:moveTo>
                        <a:pt x="0" y="102"/>
                      </a:moveTo>
                      <a:lnTo>
                        <a:pt x="9" y="102"/>
                      </a:lnTo>
                      <a:lnTo>
                        <a:pt x="9" y="115"/>
                      </a:lnTo>
                      <a:lnTo>
                        <a:pt x="18" y="115"/>
                      </a:lnTo>
                      <a:lnTo>
                        <a:pt x="51" y="102"/>
                      </a:lnTo>
                      <a:lnTo>
                        <a:pt x="93" y="73"/>
                      </a:lnTo>
                      <a:lnTo>
                        <a:pt x="131" y="60"/>
                      </a:lnTo>
                      <a:lnTo>
                        <a:pt x="131" y="42"/>
                      </a:lnTo>
                      <a:lnTo>
                        <a:pt x="173" y="22"/>
                      </a:lnTo>
                      <a:lnTo>
                        <a:pt x="182" y="9"/>
                      </a:lnTo>
                      <a:lnTo>
                        <a:pt x="173" y="9"/>
                      </a:lnTo>
                      <a:lnTo>
                        <a:pt x="182" y="0"/>
                      </a:lnTo>
                      <a:lnTo>
                        <a:pt x="164" y="9"/>
                      </a:lnTo>
                      <a:lnTo>
                        <a:pt x="164" y="0"/>
                      </a:lnTo>
                      <a:lnTo>
                        <a:pt x="153" y="0"/>
                      </a:lnTo>
                      <a:lnTo>
                        <a:pt x="111" y="42"/>
                      </a:lnTo>
                      <a:lnTo>
                        <a:pt x="51" y="60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7" name="Freeform 141"/>
                <p:cNvSpPr>
                  <a:spLocks/>
                </p:cNvSpPr>
                <p:nvPr/>
              </p:nvSpPr>
              <p:spPr bwMode="auto">
                <a:xfrm>
                  <a:off x="5494" y="3402"/>
                  <a:ext cx="22" cy="9"/>
                </a:xfrm>
                <a:custGeom>
                  <a:avLst/>
                  <a:gdLst>
                    <a:gd name="T0" fmla="*/ 0 w 22"/>
                    <a:gd name="T1" fmla="*/ 9 h 9"/>
                    <a:gd name="T2" fmla="*/ 22 w 22"/>
                    <a:gd name="T3" fmla="*/ 9 h 9"/>
                    <a:gd name="T4" fmla="*/ 22 w 22"/>
                    <a:gd name="T5" fmla="*/ 0 h 9"/>
                    <a:gd name="T6" fmla="*/ 0 w 22"/>
                    <a:gd name="T7" fmla="*/ 9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9">
                      <a:moveTo>
                        <a:pt x="0" y="9"/>
                      </a:moveTo>
                      <a:lnTo>
                        <a:pt x="22" y="9"/>
                      </a:lnTo>
                      <a:lnTo>
                        <a:pt x="22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8" name="Freeform 142"/>
                <p:cNvSpPr>
                  <a:spLocks/>
                </p:cNvSpPr>
                <p:nvPr/>
              </p:nvSpPr>
              <p:spPr bwMode="auto">
                <a:xfrm>
                  <a:off x="5494" y="3402"/>
                  <a:ext cx="22" cy="9"/>
                </a:xfrm>
                <a:custGeom>
                  <a:avLst/>
                  <a:gdLst>
                    <a:gd name="T0" fmla="*/ 0 w 22"/>
                    <a:gd name="T1" fmla="*/ 9 h 9"/>
                    <a:gd name="T2" fmla="*/ 22 w 22"/>
                    <a:gd name="T3" fmla="*/ 9 h 9"/>
                    <a:gd name="T4" fmla="*/ 22 w 22"/>
                    <a:gd name="T5" fmla="*/ 0 h 9"/>
                    <a:gd name="T6" fmla="*/ 0 w 22"/>
                    <a:gd name="T7" fmla="*/ 9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9">
                      <a:moveTo>
                        <a:pt x="0" y="9"/>
                      </a:moveTo>
                      <a:lnTo>
                        <a:pt x="22" y="9"/>
                      </a:lnTo>
                      <a:lnTo>
                        <a:pt x="22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9" name="Freeform 143"/>
                <p:cNvSpPr>
                  <a:spLocks/>
                </p:cNvSpPr>
                <p:nvPr/>
              </p:nvSpPr>
              <p:spPr bwMode="auto">
                <a:xfrm>
                  <a:off x="4571" y="2387"/>
                  <a:ext cx="182" cy="227"/>
                </a:xfrm>
                <a:custGeom>
                  <a:avLst/>
                  <a:gdLst>
                    <a:gd name="T0" fmla="*/ 0 w 182"/>
                    <a:gd name="T1" fmla="*/ 0 h 227"/>
                    <a:gd name="T2" fmla="*/ 0 w 182"/>
                    <a:gd name="T3" fmla="*/ 22 h 227"/>
                    <a:gd name="T4" fmla="*/ 22 w 182"/>
                    <a:gd name="T5" fmla="*/ 42 h 227"/>
                    <a:gd name="T6" fmla="*/ 38 w 182"/>
                    <a:gd name="T7" fmla="*/ 61 h 227"/>
                    <a:gd name="T8" fmla="*/ 60 w 182"/>
                    <a:gd name="T9" fmla="*/ 73 h 227"/>
                    <a:gd name="T10" fmla="*/ 60 w 182"/>
                    <a:gd name="T11" fmla="*/ 103 h 227"/>
                    <a:gd name="T12" fmla="*/ 80 w 182"/>
                    <a:gd name="T13" fmla="*/ 125 h 227"/>
                    <a:gd name="T14" fmla="*/ 93 w 182"/>
                    <a:gd name="T15" fmla="*/ 154 h 227"/>
                    <a:gd name="T16" fmla="*/ 102 w 182"/>
                    <a:gd name="T17" fmla="*/ 176 h 227"/>
                    <a:gd name="T18" fmla="*/ 153 w 182"/>
                    <a:gd name="T19" fmla="*/ 218 h 227"/>
                    <a:gd name="T20" fmla="*/ 153 w 182"/>
                    <a:gd name="T21" fmla="*/ 227 h 227"/>
                    <a:gd name="T22" fmla="*/ 164 w 182"/>
                    <a:gd name="T23" fmla="*/ 218 h 227"/>
                    <a:gd name="T24" fmla="*/ 173 w 182"/>
                    <a:gd name="T25" fmla="*/ 227 h 227"/>
                    <a:gd name="T26" fmla="*/ 182 w 182"/>
                    <a:gd name="T27" fmla="*/ 176 h 227"/>
                    <a:gd name="T28" fmla="*/ 173 w 182"/>
                    <a:gd name="T29" fmla="*/ 154 h 227"/>
                    <a:gd name="T30" fmla="*/ 164 w 182"/>
                    <a:gd name="T31" fmla="*/ 154 h 227"/>
                    <a:gd name="T32" fmla="*/ 153 w 182"/>
                    <a:gd name="T33" fmla="*/ 134 h 227"/>
                    <a:gd name="T34" fmla="*/ 144 w 182"/>
                    <a:gd name="T35" fmla="*/ 134 h 227"/>
                    <a:gd name="T36" fmla="*/ 131 w 182"/>
                    <a:gd name="T37" fmla="*/ 125 h 227"/>
                    <a:gd name="T38" fmla="*/ 144 w 182"/>
                    <a:gd name="T39" fmla="*/ 115 h 227"/>
                    <a:gd name="T40" fmla="*/ 131 w 182"/>
                    <a:gd name="T41" fmla="*/ 103 h 227"/>
                    <a:gd name="T42" fmla="*/ 131 w 182"/>
                    <a:gd name="T43" fmla="*/ 93 h 227"/>
                    <a:gd name="T44" fmla="*/ 102 w 182"/>
                    <a:gd name="T45" fmla="*/ 73 h 227"/>
                    <a:gd name="T46" fmla="*/ 93 w 182"/>
                    <a:gd name="T47" fmla="*/ 73 h 227"/>
                    <a:gd name="T48" fmla="*/ 29 w 182"/>
                    <a:gd name="T49" fmla="*/ 10 h 227"/>
                    <a:gd name="T50" fmla="*/ 0 w 182"/>
                    <a:gd name="T51" fmla="*/ 0 h 22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82" h="227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22" y="42"/>
                      </a:lnTo>
                      <a:lnTo>
                        <a:pt x="38" y="61"/>
                      </a:lnTo>
                      <a:lnTo>
                        <a:pt x="60" y="73"/>
                      </a:lnTo>
                      <a:lnTo>
                        <a:pt x="60" y="103"/>
                      </a:lnTo>
                      <a:lnTo>
                        <a:pt x="80" y="125"/>
                      </a:lnTo>
                      <a:lnTo>
                        <a:pt x="93" y="154"/>
                      </a:lnTo>
                      <a:lnTo>
                        <a:pt x="102" y="176"/>
                      </a:lnTo>
                      <a:lnTo>
                        <a:pt x="153" y="218"/>
                      </a:lnTo>
                      <a:lnTo>
                        <a:pt x="153" y="227"/>
                      </a:lnTo>
                      <a:lnTo>
                        <a:pt x="164" y="218"/>
                      </a:lnTo>
                      <a:lnTo>
                        <a:pt x="173" y="227"/>
                      </a:lnTo>
                      <a:lnTo>
                        <a:pt x="182" y="176"/>
                      </a:lnTo>
                      <a:lnTo>
                        <a:pt x="173" y="154"/>
                      </a:lnTo>
                      <a:lnTo>
                        <a:pt x="164" y="154"/>
                      </a:lnTo>
                      <a:lnTo>
                        <a:pt x="153" y="134"/>
                      </a:lnTo>
                      <a:lnTo>
                        <a:pt x="144" y="134"/>
                      </a:lnTo>
                      <a:lnTo>
                        <a:pt x="131" y="125"/>
                      </a:lnTo>
                      <a:lnTo>
                        <a:pt x="144" y="115"/>
                      </a:lnTo>
                      <a:lnTo>
                        <a:pt x="131" y="103"/>
                      </a:lnTo>
                      <a:lnTo>
                        <a:pt x="131" y="93"/>
                      </a:lnTo>
                      <a:lnTo>
                        <a:pt x="102" y="73"/>
                      </a:lnTo>
                      <a:lnTo>
                        <a:pt x="93" y="73"/>
                      </a:lnTo>
                      <a:lnTo>
                        <a:pt x="29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0" name="Freeform 144"/>
                <p:cNvSpPr>
                  <a:spLocks/>
                </p:cNvSpPr>
                <p:nvPr/>
              </p:nvSpPr>
              <p:spPr bwMode="auto">
                <a:xfrm>
                  <a:off x="4571" y="2387"/>
                  <a:ext cx="182" cy="227"/>
                </a:xfrm>
                <a:custGeom>
                  <a:avLst/>
                  <a:gdLst>
                    <a:gd name="T0" fmla="*/ 0 w 182"/>
                    <a:gd name="T1" fmla="*/ 0 h 227"/>
                    <a:gd name="T2" fmla="*/ 0 w 182"/>
                    <a:gd name="T3" fmla="*/ 22 h 227"/>
                    <a:gd name="T4" fmla="*/ 22 w 182"/>
                    <a:gd name="T5" fmla="*/ 42 h 227"/>
                    <a:gd name="T6" fmla="*/ 38 w 182"/>
                    <a:gd name="T7" fmla="*/ 61 h 227"/>
                    <a:gd name="T8" fmla="*/ 60 w 182"/>
                    <a:gd name="T9" fmla="*/ 73 h 227"/>
                    <a:gd name="T10" fmla="*/ 60 w 182"/>
                    <a:gd name="T11" fmla="*/ 103 h 227"/>
                    <a:gd name="T12" fmla="*/ 80 w 182"/>
                    <a:gd name="T13" fmla="*/ 125 h 227"/>
                    <a:gd name="T14" fmla="*/ 93 w 182"/>
                    <a:gd name="T15" fmla="*/ 154 h 227"/>
                    <a:gd name="T16" fmla="*/ 102 w 182"/>
                    <a:gd name="T17" fmla="*/ 176 h 227"/>
                    <a:gd name="T18" fmla="*/ 153 w 182"/>
                    <a:gd name="T19" fmla="*/ 218 h 227"/>
                    <a:gd name="T20" fmla="*/ 153 w 182"/>
                    <a:gd name="T21" fmla="*/ 227 h 227"/>
                    <a:gd name="T22" fmla="*/ 164 w 182"/>
                    <a:gd name="T23" fmla="*/ 218 h 227"/>
                    <a:gd name="T24" fmla="*/ 173 w 182"/>
                    <a:gd name="T25" fmla="*/ 227 h 227"/>
                    <a:gd name="T26" fmla="*/ 182 w 182"/>
                    <a:gd name="T27" fmla="*/ 176 h 227"/>
                    <a:gd name="T28" fmla="*/ 173 w 182"/>
                    <a:gd name="T29" fmla="*/ 154 h 227"/>
                    <a:gd name="T30" fmla="*/ 164 w 182"/>
                    <a:gd name="T31" fmla="*/ 154 h 227"/>
                    <a:gd name="T32" fmla="*/ 153 w 182"/>
                    <a:gd name="T33" fmla="*/ 134 h 227"/>
                    <a:gd name="T34" fmla="*/ 144 w 182"/>
                    <a:gd name="T35" fmla="*/ 134 h 227"/>
                    <a:gd name="T36" fmla="*/ 131 w 182"/>
                    <a:gd name="T37" fmla="*/ 125 h 227"/>
                    <a:gd name="T38" fmla="*/ 144 w 182"/>
                    <a:gd name="T39" fmla="*/ 115 h 227"/>
                    <a:gd name="T40" fmla="*/ 131 w 182"/>
                    <a:gd name="T41" fmla="*/ 103 h 227"/>
                    <a:gd name="T42" fmla="*/ 131 w 182"/>
                    <a:gd name="T43" fmla="*/ 93 h 227"/>
                    <a:gd name="T44" fmla="*/ 102 w 182"/>
                    <a:gd name="T45" fmla="*/ 73 h 227"/>
                    <a:gd name="T46" fmla="*/ 93 w 182"/>
                    <a:gd name="T47" fmla="*/ 73 h 227"/>
                    <a:gd name="T48" fmla="*/ 29 w 182"/>
                    <a:gd name="T49" fmla="*/ 10 h 227"/>
                    <a:gd name="T50" fmla="*/ 0 w 182"/>
                    <a:gd name="T51" fmla="*/ 0 h 22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82" h="227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22" y="42"/>
                      </a:lnTo>
                      <a:lnTo>
                        <a:pt x="38" y="61"/>
                      </a:lnTo>
                      <a:lnTo>
                        <a:pt x="60" y="73"/>
                      </a:lnTo>
                      <a:lnTo>
                        <a:pt x="60" y="103"/>
                      </a:lnTo>
                      <a:lnTo>
                        <a:pt x="80" y="125"/>
                      </a:lnTo>
                      <a:lnTo>
                        <a:pt x="93" y="154"/>
                      </a:lnTo>
                      <a:lnTo>
                        <a:pt x="102" y="176"/>
                      </a:lnTo>
                      <a:lnTo>
                        <a:pt x="153" y="218"/>
                      </a:lnTo>
                      <a:lnTo>
                        <a:pt x="153" y="227"/>
                      </a:lnTo>
                      <a:lnTo>
                        <a:pt x="164" y="218"/>
                      </a:lnTo>
                      <a:lnTo>
                        <a:pt x="173" y="227"/>
                      </a:lnTo>
                      <a:lnTo>
                        <a:pt x="182" y="176"/>
                      </a:lnTo>
                      <a:lnTo>
                        <a:pt x="173" y="154"/>
                      </a:lnTo>
                      <a:lnTo>
                        <a:pt x="164" y="154"/>
                      </a:lnTo>
                      <a:lnTo>
                        <a:pt x="153" y="134"/>
                      </a:lnTo>
                      <a:lnTo>
                        <a:pt x="144" y="134"/>
                      </a:lnTo>
                      <a:lnTo>
                        <a:pt x="131" y="125"/>
                      </a:lnTo>
                      <a:lnTo>
                        <a:pt x="144" y="115"/>
                      </a:lnTo>
                      <a:lnTo>
                        <a:pt x="131" y="103"/>
                      </a:lnTo>
                      <a:lnTo>
                        <a:pt x="131" y="93"/>
                      </a:lnTo>
                      <a:lnTo>
                        <a:pt x="102" y="73"/>
                      </a:lnTo>
                      <a:lnTo>
                        <a:pt x="93" y="73"/>
                      </a:lnTo>
                      <a:lnTo>
                        <a:pt x="29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1" name="Freeform 145"/>
                <p:cNvSpPr>
                  <a:spLocks/>
                </p:cNvSpPr>
                <p:nvPr/>
              </p:nvSpPr>
              <p:spPr bwMode="auto">
                <a:xfrm>
                  <a:off x="4735" y="2614"/>
                  <a:ext cx="153" cy="51"/>
                </a:xfrm>
                <a:custGeom>
                  <a:avLst/>
                  <a:gdLst>
                    <a:gd name="T0" fmla="*/ 0 w 153"/>
                    <a:gd name="T1" fmla="*/ 9 h 51"/>
                    <a:gd name="T2" fmla="*/ 51 w 153"/>
                    <a:gd name="T3" fmla="*/ 29 h 51"/>
                    <a:gd name="T4" fmla="*/ 69 w 153"/>
                    <a:gd name="T5" fmla="*/ 29 h 51"/>
                    <a:gd name="T6" fmla="*/ 124 w 153"/>
                    <a:gd name="T7" fmla="*/ 51 h 51"/>
                    <a:gd name="T8" fmla="*/ 133 w 153"/>
                    <a:gd name="T9" fmla="*/ 42 h 51"/>
                    <a:gd name="T10" fmla="*/ 153 w 153"/>
                    <a:gd name="T11" fmla="*/ 51 h 51"/>
                    <a:gd name="T12" fmla="*/ 153 w 153"/>
                    <a:gd name="T13" fmla="*/ 29 h 51"/>
                    <a:gd name="T14" fmla="*/ 133 w 153"/>
                    <a:gd name="T15" fmla="*/ 29 h 51"/>
                    <a:gd name="T16" fmla="*/ 124 w 153"/>
                    <a:gd name="T17" fmla="*/ 20 h 51"/>
                    <a:gd name="T18" fmla="*/ 91 w 153"/>
                    <a:gd name="T19" fmla="*/ 9 h 51"/>
                    <a:gd name="T20" fmla="*/ 91 w 153"/>
                    <a:gd name="T21" fmla="*/ 20 h 51"/>
                    <a:gd name="T22" fmla="*/ 60 w 153"/>
                    <a:gd name="T23" fmla="*/ 20 h 51"/>
                    <a:gd name="T24" fmla="*/ 40 w 153"/>
                    <a:gd name="T25" fmla="*/ 0 h 51"/>
                    <a:gd name="T26" fmla="*/ 18 w 153"/>
                    <a:gd name="T27" fmla="*/ 0 h 51"/>
                    <a:gd name="T28" fmla="*/ 0 w 153"/>
                    <a:gd name="T29" fmla="*/ 9 h 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53" h="51">
                      <a:moveTo>
                        <a:pt x="0" y="9"/>
                      </a:moveTo>
                      <a:lnTo>
                        <a:pt x="51" y="29"/>
                      </a:lnTo>
                      <a:lnTo>
                        <a:pt x="69" y="29"/>
                      </a:lnTo>
                      <a:lnTo>
                        <a:pt x="124" y="51"/>
                      </a:lnTo>
                      <a:lnTo>
                        <a:pt x="133" y="42"/>
                      </a:lnTo>
                      <a:lnTo>
                        <a:pt x="153" y="51"/>
                      </a:lnTo>
                      <a:lnTo>
                        <a:pt x="153" y="29"/>
                      </a:lnTo>
                      <a:lnTo>
                        <a:pt x="133" y="29"/>
                      </a:lnTo>
                      <a:lnTo>
                        <a:pt x="124" y="20"/>
                      </a:lnTo>
                      <a:lnTo>
                        <a:pt x="91" y="9"/>
                      </a:lnTo>
                      <a:lnTo>
                        <a:pt x="91" y="20"/>
                      </a:lnTo>
                      <a:lnTo>
                        <a:pt x="60" y="20"/>
                      </a:lnTo>
                      <a:lnTo>
                        <a:pt x="40" y="0"/>
                      </a:lnTo>
                      <a:lnTo>
                        <a:pt x="1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2" name="Freeform 146"/>
                <p:cNvSpPr>
                  <a:spLocks/>
                </p:cNvSpPr>
                <p:nvPr/>
              </p:nvSpPr>
              <p:spPr bwMode="auto">
                <a:xfrm>
                  <a:off x="4735" y="2614"/>
                  <a:ext cx="153" cy="51"/>
                </a:xfrm>
                <a:custGeom>
                  <a:avLst/>
                  <a:gdLst>
                    <a:gd name="T0" fmla="*/ 0 w 153"/>
                    <a:gd name="T1" fmla="*/ 9 h 51"/>
                    <a:gd name="T2" fmla="*/ 51 w 153"/>
                    <a:gd name="T3" fmla="*/ 29 h 51"/>
                    <a:gd name="T4" fmla="*/ 69 w 153"/>
                    <a:gd name="T5" fmla="*/ 29 h 51"/>
                    <a:gd name="T6" fmla="*/ 124 w 153"/>
                    <a:gd name="T7" fmla="*/ 51 h 51"/>
                    <a:gd name="T8" fmla="*/ 133 w 153"/>
                    <a:gd name="T9" fmla="*/ 42 h 51"/>
                    <a:gd name="T10" fmla="*/ 153 w 153"/>
                    <a:gd name="T11" fmla="*/ 51 h 51"/>
                    <a:gd name="T12" fmla="*/ 153 w 153"/>
                    <a:gd name="T13" fmla="*/ 29 h 51"/>
                    <a:gd name="T14" fmla="*/ 133 w 153"/>
                    <a:gd name="T15" fmla="*/ 29 h 51"/>
                    <a:gd name="T16" fmla="*/ 124 w 153"/>
                    <a:gd name="T17" fmla="*/ 20 h 51"/>
                    <a:gd name="T18" fmla="*/ 91 w 153"/>
                    <a:gd name="T19" fmla="*/ 9 h 51"/>
                    <a:gd name="T20" fmla="*/ 91 w 153"/>
                    <a:gd name="T21" fmla="*/ 20 h 51"/>
                    <a:gd name="T22" fmla="*/ 60 w 153"/>
                    <a:gd name="T23" fmla="*/ 20 h 51"/>
                    <a:gd name="T24" fmla="*/ 40 w 153"/>
                    <a:gd name="T25" fmla="*/ 0 h 51"/>
                    <a:gd name="T26" fmla="*/ 18 w 153"/>
                    <a:gd name="T27" fmla="*/ 0 h 51"/>
                    <a:gd name="T28" fmla="*/ 0 w 153"/>
                    <a:gd name="T29" fmla="*/ 9 h 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53" h="51">
                      <a:moveTo>
                        <a:pt x="0" y="9"/>
                      </a:moveTo>
                      <a:lnTo>
                        <a:pt x="51" y="29"/>
                      </a:lnTo>
                      <a:lnTo>
                        <a:pt x="69" y="29"/>
                      </a:lnTo>
                      <a:lnTo>
                        <a:pt x="124" y="51"/>
                      </a:lnTo>
                      <a:lnTo>
                        <a:pt x="133" y="42"/>
                      </a:lnTo>
                      <a:lnTo>
                        <a:pt x="153" y="51"/>
                      </a:lnTo>
                      <a:lnTo>
                        <a:pt x="153" y="29"/>
                      </a:lnTo>
                      <a:lnTo>
                        <a:pt x="133" y="29"/>
                      </a:lnTo>
                      <a:lnTo>
                        <a:pt x="124" y="20"/>
                      </a:lnTo>
                      <a:lnTo>
                        <a:pt x="91" y="9"/>
                      </a:lnTo>
                      <a:lnTo>
                        <a:pt x="91" y="20"/>
                      </a:lnTo>
                      <a:lnTo>
                        <a:pt x="60" y="20"/>
                      </a:lnTo>
                      <a:lnTo>
                        <a:pt x="40" y="0"/>
                      </a:lnTo>
                      <a:lnTo>
                        <a:pt x="18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3" name="Freeform 147"/>
                <p:cNvSpPr>
                  <a:spLocks/>
                </p:cNvSpPr>
                <p:nvPr/>
              </p:nvSpPr>
              <p:spPr bwMode="auto">
                <a:xfrm>
                  <a:off x="4888" y="2656"/>
                  <a:ext cx="22" cy="9"/>
                </a:xfrm>
                <a:custGeom>
                  <a:avLst/>
                  <a:gdLst>
                    <a:gd name="T0" fmla="*/ 0 w 22"/>
                    <a:gd name="T1" fmla="*/ 0 h 9"/>
                    <a:gd name="T2" fmla="*/ 10 w 22"/>
                    <a:gd name="T3" fmla="*/ 9 h 9"/>
                    <a:gd name="T4" fmla="*/ 22 w 22"/>
                    <a:gd name="T5" fmla="*/ 0 h 9"/>
                    <a:gd name="T6" fmla="*/ 0 w 22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9">
                      <a:moveTo>
                        <a:pt x="0" y="0"/>
                      </a:moveTo>
                      <a:lnTo>
                        <a:pt x="10" y="9"/>
                      </a:lnTo>
                      <a:lnTo>
                        <a:pt x="2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4" name="Freeform 148"/>
                <p:cNvSpPr>
                  <a:spLocks/>
                </p:cNvSpPr>
                <p:nvPr/>
              </p:nvSpPr>
              <p:spPr bwMode="auto">
                <a:xfrm>
                  <a:off x="4888" y="2656"/>
                  <a:ext cx="22" cy="9"/>
                </a:xfrm>
                <a:custGeom>
                  <a:avLst/>
                  <a:gdLst>
                    <a:gd name="T0" fmla="*/ 0 w 22"/>
                    <a:gd name="T1" fmla="*/ 0 h 9"/>
                    <a:gd name="T2" fmla="*/ 10 w 22"/>
                    <a:gd name="T3" fmla="*/ 9 h 9"/>
                    <a:gd name="T4" fmla="*/ 22 w 22"/>
                    <a:gd name="T5" fmla="*/ 0 h 9"/>
                    <a:gd name="T6" fmla="*/ 0 w 22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9">
                      <a:moveTo>
                        <a:pt x="0" y="0"/>
                      </a:moveTo>
                      <a:lnTo>
                        <a:pt x="10" y="9"/>
                      </a:lnTo>
                      <a:lnTo>
                        <a:pt x="2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5" name="Freeform 149"/>
                <p:cNvSpPr>
                  <a:spLocks/>
                </p:cNvSpPr>
                <p:nvPr/>
              </p:nvSpPr>
              <p:spPr bwMode="auto">
                <a:xfrm>
                  <a:off x="4919" y="2656"/>
                  <a:ext cx="135" cy="20"/>
                </a:xfrm>
                <a:custGeom>
                  <a:avLst/>
                  <a:gdLst>
                    <a:gd name="T0" fmla="*/ 0 w 135"/>
                    <a:gd name="T1" fmla="*/ 20 h 20"/>
                    <a:gd name="T2" fmla="*/ 20 w 135"/>
                    <a:gd name="T3" fmla="*/ 20 h 20"/>
                    <a:gd name="T4" fmla="*/ 62 w 135"/>
                    <a:gd name="T5" fmla="*/ 9 h 20"/>
                    <a:gd name="T6" fmla="*/ 103 w 135"/>
                    <a:gd name="T7" fmla="*/ 20 h 20"/>
                    <a:gd name="T8" fmla="*/ 135 w 135"/>
                    <a:gd name="T9" fmla="*/ 9 h 20"/>
                    <a:gd name="T10" fmla="*/ 113 w 135"/>
                    <a:gd name="T11" fmla="*/ 0 h 20"/>
                    <a:gd name="T12" fmla="*/ 103 w 135"/>
                    <a:gd name="T13" fmla="*/ 9 h 20"/>
                    <a:gd name="T14" fmla="*/ 72 w 135"/>
                    <a:gd name="T15" fmla="*/ 0 h 20"/>
                    <a:gd name="T16" fmla="*/ 62 w 135"/>
                    <a:gd name="T17" fmla="*/ 9 h 20"/>
                    <a:gd name="T18" fmla="*/ 30 w 135"/>
                    <a:gd name="T19" fmla="*/ 0 h 20"/>
                    <a:gd name="T20" fmla="*/ 30 w 135"/>
                    <a:gd name="T21" fmla="*/ 9 h 20"/>
                    <a:gd name="T22" fmla="*/ 11 w 135"/>
                    <a:gd name="T23" fmla="*/ 0 h 20"/>
                    <a:gd name="T24" fmla="*/ 0 w 135"/>
                    <a:gd name="T25" fmla="*/ 9 h 20"/>
                    <a:gd name="T26" fmla="*/ 0 w 135"/>
                    <a:gd name="T27" fmla="*/ 20 h 2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35" h="20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62" y="9"/>
                      </a:lnTo>
                      <a:lnTo>
                        <a:pt x="103" y="20"/>
                      </a:lnTo>
                      <a:lnTo>
                        <a:pt x="135" y="9"/>
                      </a:lnTo>
                      <a:lnTo>
                        <a:pt x="113" y="0"/>
                      </a:lnTo>
                      <a:lnTo>
                        <a:pt x="103" y="9"/>
                      </a:lnTo>
                      <a:lnTo>
                        <a:pt x="72" y="0"/>
                      </a:lnTo>
                      <a:lnTo>
                        <a:pt x="62" y="9"/>
                      </a:lnTo>
                      <a:lnTo>
                        <a:pt x="30" y="0"/>
                      </a:lnTo>
                      <a:lnTo>
                        <a:pt x="30" y="9"/>
                      </a:lnTo>
                      <a:lnTo>
                        <a:pt x="11" y="0"/>
                      </a:lnTo>
                      <a:lnTo>
                        <a:pt x="0" y="9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6" name="Freeform 150"/>
                <p:cNvSpPr>
                  <a:spLocks/>
                </p:cNvSpPr>
                <p:nvPr/>
              </p:nvSpPr>
              <p:spPr bwMode="auto">
                <a:xfrm>
                  <a:off x="4919" y="2656"/>
                  <a:ext cx="135" cy="20"/>
                </a:xfrm>
                <a:custGeom>
                  <a:avLst/>
                  <a:gdLst>
                    <a:gd name="T0" fmla="*/ 0 w 135"/>
                    <a:gd name="T1" fmla="*/ 20 h 20"/>
                    <a:gd name="T2" fmla="*/ 20 w 135"/>
                    <a:gd name="T3" fmla="*/ 20 h 20"/>
                    <a:gd name="T4" fmla="*/ 62 w 135"/>
                    <a:gd name="T5" fmla="*/ 9 h 20"/>
                    <a:gd name="T6" fmla="*/ 103 w 135"/>
                    <a:gd name="T7" fmla="*/ 20 h 20"/>
                    <a:gd name="T8" fmla="*/ 135 w 135"/>
                    <a:gd name="T9" fmla="*/ 9 h 20"/>
                    <a:gd name="T10" fmla="*/ 113 w 135"/>
                    <a:gd name="T11" fmla="*/ 0 h 20"/>
                    <a:gd name="T12" fmla="*/ 103 w 135"/>
                    <a:gd name="T13" fmla="*/ 9 h 20"/>
                    <a:gd name="T14" fmla="*/ 72 w 135"/>
                    <a:gd name="T15" fmla="*/ 0 h 20"/>
                    <a:gd name="T16" fmla="*/ 62 w 135"/>
                    <a:gd name="T17" fmla="*/ 9 h 20"/>
                    <a:gd name="T18" fmla="*/ 30 w 135"/>
                    <a:gd name="T19" fmla="*/ 0 h 20"/>
                    <a:gd name="T20" fmla="*/ 30 w 135"/>
                    <a:gd name="T21" fmla="*/ 9 h 20"/>
                    <a:gd name="T22" fmla="*/ 11 w 135"/>
                    <a:gd name="T23" fmla="*/ 0 h 20"/>
                    <a:gd name="T24" fmla="*/ 0 w 135"/>
                    <a:gd name="T25" fmla="*/ 9 h 20"/>
                    <a:gd name="T26" fmla="*/ 0 w 135"/>
                    <a:gd name="T27" fmla="*/ 20 h 2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35" h="20">
                      <a:moveTo>
                        <a:pt x="0" y="20"/>
                      </a:moveTo>
                      <a:lnTo>
                        <a:pt x="20" y="20"/>
                      </a:lnTo>
                      <a:lnTo>
                        <a:pt x="62" y="9"/>
                      </a:lnTo>
                      <a:lnTo>
                        <a:pt x="103" y="20"/>
                      </a:lnTo>
                      <a:lnTo>
                        <a:pt x="135" y="9"/>
                      </a:lnTo>
                      <a:lnTo>
                        <a:pt x="113" y="0"/>
                      </a:lnTo>
                      <a:lnTo>
                        <a:pt x="103" y="9"/>
                      </a:lnTo>
                      <a:lnTo>
                        <a:pt x="72" y="0"/>
                      </a:lnTo>
                      <a:lnTo>
                        <a:pt x="62" y="9"/>
                      </a:lnTo>
                      <a:lnTo>
                        <a:pt x="30" y="0"/>
                      </a:lnTo>
                      <a:lnTo>
                        <a:pt x="30" y="9"/>
                      </a:lnTo>
                      <a:lnTo>
                        <a:pt x="11" y="0"/>
                      </a:lnTo>
                      <a:lnTo>
                        <a:pt x="0" y="9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7" name="Freeform 151"/>
                <p:cNvSpPr>
                  <a:spLocks/>
                </p:cNvSpPr>
                <p:nvPr/>
              </p:nvSpPr>
              <p:spPr bwMode="auto">
                <a:xfrm>
                  <a:off x="5064" y="2656"/>
                  <a:ext cx="10" cy="9"/>
                </a:xfrm>
                <a:custGeom>
                  <a:avLst/>
                  <a:gdLst>
                    <a:gd name="T0" fmla="*/ 0 w 10"/>
                    <a:gd name="T1" fmla="*/ 9 h 9"/>
                    <a:gd name="T2" fmla="*/ 10 w 10"/>
                    <a:gd name="T3" fmla="*/ 0 h 9"/>
                    <a:gd name="T4" fmla="*/ 0 w 10"/>
                    <a:gd name="T5" fmla="*/ 0 h 9"/>
                    <a:gd name="T6" fmla="*/ 0 w 10"/>
                    <a:gd name="T7" fmla="*/ 9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" h="9">
                      <a:moveTo>
                        <a:pt x="0" y="9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8" name="Freeform 152"/>
                <p:cNvSpPr>
                  <a:spLocks/>
                </p:cNvSpPr>
                <p:nvPr/>
              </p:nvSpPr>
              <p:spPr bwMode="auto">
                <a:xfrm>
                  <a:off x="5064" y="2656"/>
                  <a:ext cx="10" cy="9"/>
                </a:xfrm>
                <a:custGeom>
                  <a:avLst/>
                  <a:gdLst>
                    <a:gd name="T0" fmla="*/ 0 w 10"/>
                    <a:gd name="T1" fmla="*/ 9 h 9"/>
                    <a:gd name="T2" fmla="*/ 10 w 10"/>
                    <a:gd name="T3" fmla="*/ 0 h 9"/>
                    <a:gd name="T4" fmla="*/ 0 w 10"/>
                    <a:gd name="T5" fmla="*/ 0 h 9"/>
                    <a:gd name="T6" fmla="*/ 0 w 10"/>
                    <a:gd name="T7" fmla="*/ 9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" h="9">
                      <a:moveTo>
                        <a:pt x="0" y="9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9" name="Freeform 153"/>
                <p:cNvSpPr>
                  <a:spLocks/>
                </p:cNvSpPr>
                <p:nvPr/>
              </p:nvSpPr>
              <p:spPr bwMode="auto">
                <a:xfrm>
                  <a:off x="5084" y="2643"/>
                  <a:ext cx="21" cy="13"/>
                </a:xfrm>
                <a:custGeom>
                  <a:avLst/>
                  <a:gdLst>
                    <a:gd name="T0" fmla="*/ 0 w 21"/>
                    <a:gd name="T1" fmla="*/ 13 h 13"/>
                    <a:gd name="T2" fmla="*/ 9 w 21"/>
                    <a:gd name="T3" fmla="*/ 13 h 13"/>
                    <a:gd name="T4" fmla="*/ 21 w 21"/>
                    <a:gd name="T5" fmla="*/ 0 h 13"/>
                    <a:gd name="T6" fmla="*/ 9 w 21"/>
                    <a:gd name="T7" fmla="*/ 0 h 13"/>
                    <a:gd name="T8" fmla="*/ 0 w 21"/>
                    <a:gd name="T9" fmla="*/ 13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13">
                      <a:moveTo>
                        <a:pt x="0" y="13"/>
                      </a:moveTo>
                      <a:lnTo>
                        <a:pt x="9" y="13"/>
                      </a:lnTo>
                      <a:lnTo>
                        <a:pt x="21" y="0"/>
                      </a:lnTo>
                      <a:lnTo>
                        <a:pt x="9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0" name="Freeform 154"/>
                <p:cNvSpPr>
                  <a:spLocks/>
                </p:cNvSpPr>
                <p:nvPr/>
              </p:nvSpPr>
              <p:spPr bwMode="auto">
                <a:xfrm>
                  <a:off x="5084" y="2643"/>
                  <a:ext cx="21" cy="13"/>
                </a:xfrm>
                <a:custGeom>
                  <a:avLst/>
                  <a:gdLst>
                    <a:gd name="T0" fmla="*/ 0 w 21"/>
                    <a:gd name="T1" fmla="*/ 13 h 13"/>
                    <a:gd name="T2" fmla="*/ 9 w 21"/>
                    <a:gd name="T3" fmla="*/ 13 h 13"/>
                    <a:gd name="T4" fmla="*/ 21 w 21"/>
                    <a:gd name="T5" fmla="*/ 0 h 13"/>
                    <a:gd name="T6" fmla="*/ 9 w 21"/>
                    <a:gd name="T7" fmla="*/ 0 h 13"/>
                    <a:gd name="T8" fmla="*/ 0 w 21"/>
                    <a:gd name="T9" fmla="*/ 13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13">
                      <a:moveTo>
                        <a:pt x="0" y="13"/>
                      </a:moveTo>
                      <a:lnTo>
                        <a:pt x="9" y="13"/>
                      </a:lnTo>
                      <a:lnTo>
                        <a:pt x="21" y="0"/>
                      </a:lnTo>
                      <a:lnTo>
                        <a:pt x="9" y="0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1" name="Freeform 155"/>
                <p:cNvSpPr>
                  <a:spLocks/>
                </p:cNvSpPr>
                <p:nvPr/>
              </p:nvSpPr>
              <p:spPr bwMode="auto">
                <a:xfrm>
                  <a:off x="4970" y="2685"/>
                  <a:ext cx="33" cy="9"/>
                </a:xfrm>
                <a:custGeom>
                  <a:avLst/>
                  <a:gdLst>
                    <a:gd name="T0" fmla="*/ 0 w 33"/>
                    <a:gd name="T1" fmla="*/ 0 h 9"/>
                    <a:gd name="T2" fmla="*/ 21 w 33"/>
                    <a:gd name="T3" fmla="*/ 9 h 9"/>
                    <a:gd name="T4" fmla="*/ 33 w 33"/>
                    <a:gd name="T5" fmla="*/ 9 h 9"/>
                    <a:gd name="T6" fmla="*/ 11 w 33"/>
                    <a:gd name="T7" fmla="*/ 0 h 9"/>
                    <a:gd name="T8" fmla="*/ 0 w 33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9">
                      <a:moveTo>
                        <a:pt x="0" y="0"/>
                      </a:moveTo>
                      <a:lnTo>
                        <a:pt x="21" y="9"/>
                      </a:lnTo>
                      <a:lnTo>
                        <a:pt x="33" y="9"/>
                      </a:lnTo>
                      <a:lnTo>
                        <a:pt x="1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2" name="Freeform 156"/>
                <p:cNvSpPr>
                  <a:spLocks/>
                </p:cNvSpPr>
                <p:nvPr/>
              </p:nvSpPr>
              <p:spPr bwMode="auto">
                <a:xfrm>
                  <a:off x="4970" y="2685"/>
                  <a:ext cx="33" cy="9"/>
                </a:xfrm>
                <a:custGeom>
                  <a:avLst/>
                  <a:gdLst>
                    <a:gd name="T0" fmla="*/ 0 w 33"/>
                    <a:gd name="T1" fmla="*/ 0 h 9"/>
                    <a:gd name="T2" fmla="*/ 21 w 33"/>
                    <a:gd name="T3" fmla="*/ 9 h 9"/>
                    <a:gd name="T4" fmla="*/ 33 w 33"/>
                    <a:gd name="T5" fmla="*/ 9 h 9"/>
                    <a:gd name="T6" fmla="*/ 11 w 33"/>
                    <a:gd name="T7" fmla="*/ 0 h 9"/>
                    <a:gd name="T8" fmla="*/ 0 w 33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9">
                      <a:moveTo>
                        <a:pt x="0" y="0"/>
                      </a:moveTo>
                      <a:lnTo>
                        <a:pt x="21" y="9"/>
                      </a:lnTo>
                      <a:lnTo>
                        <a:pt x="33" y="9"/>
                      </a:lnTo>
                      <a:lnTo>
                        <a:pt x="1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3" name="Freeform 157"/>
                <p:cNvSpPr>
                  <a:spLocks/>
                </p:cNvSpPr>
                <p:nvPr/>
              </p:nvSpPr>
              <p:spPr bwMode="auto">
                <a:xfrm>
                  <a:off x="5177" y="2634"/>
                  <a:ext cx="9" cy="22"/>
                </a:xfrm>
                <a:custGeom>
                  <a:avLst/>
                  <a:gdLst>
                    <a:gd name="T0" fmla="*/ 0 w 9"/>
                    <a:gd name="T1" fmla="*/ 22 h 22"/>
                    <a:gd name="T2" fmla="*/ 9 w 9"/>
                    <a:gd name="T3" fmla="*/ 9 h 22"/>
                    <a:gd name="T4" fmla="*/ 9 w 9"/>
                    <a:gd name="T5" fmla="*/ 0 h 22"/>
                    <a:gd name="T6" fmla="*/ 0 w 9"/>
                    <a:gd name="T7" fmla="*/ 22 h 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22">
                      <a:moveTo>
                        <a:pt x="0" y="22"/>
                      </a:moveTo>
                      <a:lnTo>
                        <a:pt x="9" y="9"/>
                      </a:lnTo>
                      <a:lnTo>
                        <a:pt x="9" y="0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4" name="Freeform 158"/>
                <p:cNvSpPr>
                  <a:spLocks/>
                </p:cNvSpPr>
                <p:nvPr/>
              </p:nvSpPr>
              <p:spPr bwMode="auto">
                <a:xfrm>
                  <a:off x="5177" y="2634"/>
                  <a:ext cx="9" cy="22"/>
                </a:xfrm>
                <a:custGeom>
                  <a:avLst/>
                  <a:gdLst>
                    <a:gd name="T0" fmla="*/ 0 w 9"/>
                    <a:gd name="T1" fmla="*/ 22 h 22"/>
                    <a:gd name="T2" fmla="*/ 9 w 9"/>
                    <a:gd name="T3" fmla="*/ 9 h 22"/>
                    <a:gd name="T4" fmla="*/ 9 w 9"/>
                    <a:gd name="T5" fmla="*/ 0 h 22"/>
                    <a:gd name="T6" fmla="*/ 0 w 9"/>
                    <a:gd name="T7" fmla="*/ 22 h 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22">
                      <a:moveTo>
                        <a:pt x="0" y="22"/>
                      </a:moveTo>
                      <a:lnTo>
                        <a:pt x="9" y="9"/>
                      </a:lnTo>
                      <a:lnTo>
                        <a:pt x="9" y="0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5" name="Freeform 159"/>
                <p:cNvSpPr>
                  <a:spLocks/>
                </p:cNvSpPr>
                <p:nvPr/>
              </p:nvSpPr>
              <p:spPr bwMode="auto">
                <a:xfrm>
                  <a:off x="5228" y="2605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9 w 9"/>
                    <a:gd name="T3" fmla="*/ 9 h 29"/>
                    <a:gd name="T4" fmla="*/ 9 w 9"/>
                    <a:gd name="T5" fmla="*/ 0 h 29"/>
                    <a:gd name="T6" fmla="*/ 0 w 9"/>
                    <a:gd name="T7" fmla="*/ 29 h 2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29">
                      <a:moveTo>
                        <a:pt x="0" y="29"/>
                      </a:moveTo>
                      <a:lnTo>
                        <a:pt x="9" y="9"/>
                      </a:lnTo>
                      <a:lnTo>
                        <a:pt x="9" y="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6" name="Freeform 160"/>
                <p:cNvSpPr>
                  <a:spLocks/>
                </p:cNvSpPr>
                <p:nvPr/>
              </p:nvSpPr>
              <p:spPr bwMode="auto">
                <a:xfrm>
                  <a:off x="5228" y="2605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9 w 9"/>
                    <a:gd name="T3" fmla="*/ 9 h 29"/>
                    <a:gd name="T4" fmla="*/ 9 w 9"/>
                    <a:gd name="T5" fmla="*/ 0 h 29"/>
                    <a:gd name="T6" fmla="*/ 0 w 9"/>
                    <a:gd name="T7" fmla="*/ 29 h 2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29">
                      <a:moveTo>
                        <a:pt x="0" y="29"/>
                      </a:moveTo>
                      <a:lnTo>
                        <a:pt x="9" y="9"/>
                      </a:lnTo>
                      <a:lnTo>
                        <a:pt x="9" y="0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7" name="Freeform 161"/>
                <p:cNvSpPr>
                  <a:spLocks/>
                </p:cNvSpPr>
                <p:nvPr/>
              </p:nvSpPr>
              <p:spPr bwMode="auto">
                <a:xfrm>
                  <a:off x="4735" y="2532"/>
                  <a:ext cx="31" cy="31"/>
                </a:xfrm>
                <a:custGeom>
                  <a:avLst/>
                  <a:gdLst>
                    <a:gd name="T0" fmla="*/ 0 w 31"/>
                    <a:gd name="T1" fmla="*/ 0 h 31"/>
                    <a:gd name="T2" fmla="*/ 9 w 31"/>
                    <a:gd name="T3" fmla="*/ 9 h 31"/>
                    <a:gd name="T4" fmla="*/ 9 w 31"/>
                    <a:gd name="T5" fmla="*/ 21 h 31"/>
                    <a:gd name="T6" fmla="*/ 31 w 31"/>
                    <a:gd name="T7" fmla="*/ 31 h 31"/>
                    <a:gd name="T8" fmla="*/ 31 w 31"/>
                    <a:gd name="T9" fmla="*/ 21 h 31"/>
                    <a:gd name="T10" fmla="*/ 18 w 31"/>
                    <a:gd name="T11" fmla="*/ 9 h 31"/>
                    <a:gd name="T12" fmla="*/ 18 w 31"/>
                    <a:gd name="T13" fmla="*/ 0 h 31"/>
                    <a:gd name="T14" fmla="*/ 0 w 31"/>
                    <a:gd name="T15" fmla="*/ 0 h 3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31">
                      <a:moveTo>
                        <a:pt x="0" y="0"/>
                      </a:moveTo>
                      <a:lnTo>
                        <a:pt x="9" y="9"/>
                      </a:lnTo>
                      <a:lnTo>
                        <a:pt x="9" y="21"/>
                      </a:lnTo>
                      <a:lnTo>
                        <a:pt x="31" y="31"/>
                      </a:lnTo>
                      <a:lnTo>
                        <a:pt x="31" y="21"/>
                      </a:lnTo>
                      <a:lnTo>
                        <a:pt x="18" y="9"/>
                      </a:lnTo>
                      <a:lnTo>
                        <a:pt x="1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8" name="Freeform 162"/>
                <p:cNvSpPr>
                  <a:spLocks/>
                </p:cNvSpPr>
                <p:nvPr/>
              </p:nvSpPr>
              <p:spPr bwMode="auto">
                <a:xfrm>
                  <a:off x="4735" y="2532"/>
                  <a:ext cx="31" cy="31"/>
                </a:xfrm>
                <a:custGeom>
                  <a:avLst/>
                  <a:gdLst>
                    <a:gd name="T0" fmla="*/ 0 w 31"/>
                    <a:gd name="T1" fmla="*/ 0 h 31"/>
                    <a:gd name="T2" fmla="*/ 9 w 31"/>
                    <a:gd name="T3" fmla="*/ 9 h 31"/>
                    <a:gd name="T4" fmla="*/ 9 w 31"/>
                    <a:gd name="T5" fmla="*/ 21 h 31"/>
                    <a:gd name="T6" fmla="*/ 31 w 31"/>
                    <a:gd name="T7" fmla="*/ 31 h 31"/>
                    <a:gd name="T8" fmla="*/ 31 w 31"/>
                    <a:gd name="T9" fmla="*/ 21 h 31"/>
                    <a:gd name="T10" fmla="*/ 18 w 31"/>
                    <a:gd name="T11" fmla="*/ 9 h 31"/>
                    <a:gd name="T12" fmla="*/ 18 w 31"/>
                    <a:gd name="T13" fmla="*/ 0 h 31"/>
                    <a:gd name="T14" fmla="*/ 0 w 31"/>
                    <a:gd name="T15" fmla="*/ 0 h 3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31">
                      <a:moveTo>
                        <a:pt x="0" y="0"/>
                      </a:moveTo>
                      <a:lnTo>
                        <a:pt x="9" y="9"/>
                      </a:lnTo>
                      <a:lnTo>
                        <a:pt x="9" y="21"/>
                      </a:lnTo>
                      <a:lnTo>
                        <a:pt x="31" y="31"/>
                      </a:lnTo>
                      <a:lnTo>
                        <a:pt x="31" y="21"/>
                      </a:lnTo>
                      <a:lnTo>
                        <a:pt x="18" y="9"/>
                      </a:lnTo>
                      <a:lnTo>
                        <a:pt x="1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9" name="Freeform 163"/>
                <p:cNvSpPr>
                  <a:spLocks/>
                </p:cNvSpPr>
                <p:nvPr/>
              </p:nvSpPr>
              <p:spPr bwMode="auto">
                <a:xfrm>
                  <a:off x="4970" y="2470"/>
                  <a:ext cx="114" cy="144"/>
                </a:xfrm>
                <a:custGeom>
                  <a:avLst/>
                  <a:gdLst>
                    <a:gd name="T0" fmla="*/ 0 w 114"/>
                    <a:gd name="T1" fmla="*/ 83 h 144"/>
                    <a:gd name="T2" fmla="*/ 0 w 114"/>
                    <a:gd name="T3" fmla="*/ 93 h 144"/>
                    <a:gd name="T4" fmla="*/ 11 w 114"/>
                    <a:gd name="T5" fmla="*/ 93 h 144"/>
                    <a:gd name="T6" fmla="*/ 11 w 114"/>
                    <a:gd name="T7" fmla="*/ 102 h 144"/>
                    <a:gd name="T8" fmla="*/ 11 w 114"/>
                    <a:gd name="T9" fmla="*/ 135 h 144"/>
                    <a:gd name="T10" fmla="*/ 21 w 114"/>
                    <a:gd name="T11" fmla="*/ 135 h 144"/>
                    <a:gd name="T12" fmla="*/ 21 w 114"/>
                    <a:gd name="T13" fmla="*/ 93 h 144"/>
                    <a:gd name="T14" fmla="*/ 33 w 114"/>
                    <a:gd name="T15" fmla="*/ 83 h 144"/>
                    <a:gd name="T16" fmla="*/ 42 w 114"/>
                    <a:gd name="T17" fmla="*/ 83 h 144"/>
                    <a:gd name="T18" fmla="*/ 33 w 114"/>
                    <a:gd name="T19" fmla="*/ 93 h 144"/>
                    <a:gd name="T20" fmla="*/ 52 w 114"/>
                    <a:gd name="T21" fmla="*/ 113 h 144"/>
                    <a:gd name="T22" fmla="*/ 52 w 114"/>
                    <a:gd name="T23" fmla="*/ 122 h 144"/>
                    <a:gd name="T24" fmla="*/ 62 w 114"/>
                    <a:gd name="T25" fmla="*/ 122 h 144"/>
                    <a:gd name="T26" fmla="*/ 62 w 114"/>
                    <a:gd name="T27" fmla="*/ 135 h 144"/>
                    <a:gd name="T28" fmla="*/ 62 w 114"/>
                    <a:gd name="T29" fmla="*/ 144 h 144"/>
                    <a:gd name="T30" fmla="*/ 72 w 114"/>
                    <a:gd name="T31" fmla="*/ 135 h 144"/>
                    <a:gd name="T32" fmla="*/ 72 w 114"/>
                    <a:gd name="T33" fmla="*/ 122 h 144"/>
                    <a:gd name="T34" fmla="*/ 52 w 114"/>
                    <a:gd name="T35" fmla="*/ 93 h 144"/>
                    <a:gd name="T36" fmla="*/ 62 w 114"/>
                    <a:gd name="T37" fmla="*/ 93 h 144"/>
                    <a:gd name="T38" fmla="*/ 52 w 114"/>
                    <a:gd name="T39" fmla="*/ 62 h 144"/>
                    <a:gd name="T40" fmla="*/ 72 w 114"/>
                    <a:gd name="T41" fmla="*/ 51 h 144"/>
                    <a:gd name="T42" fmla="*/ 84 w 114"/>
                    <a:gd name="T43" fmla="*/ 51 h 144"/>
                    <a:gd name="T44" fmla="*/ 72 w 114"/>
                    <a:gd name="T45" fmla="*/ 42 h 144"/>
                    <a:gd name="T46" fmla="*/ 33 w 114"/>
                    <a:gd name="T47" fmla="*/ 51 h 144"/>
                    <a:gd name="T48" fmla="*/ 21 w 114"/>
                    <a:gd name="T49" fmla="*/ 42 h 144"/>
                    <a:gd name="T50" fmla="*/ 21 w 114"/>
                    <a:gd name="T51" fmla="*/ 32 h 144"/>
                    <a:gd name="T52" fmla="*/ 33 w 114"/>
                    <a:gd name="T53" fmla="*/ 20 h 144"/>
                    <a:gd name="T54" fmla="*/ 84 w 114"/>
                    <a:gd name="T55" fmla="*/ 20 h 144"/>
                    <a:gd name="T56" fmla="*/ 104 w 114"/>
                    <a:gd name="T57" fmla="*/ 20 h 144"/>
                    <a:gd name="T58" fmla="*/ 114 w 114"/>
                    <a:gd name="T59" fmla="*/ 0 h 144"/>
                    <a:gd name="T60" fmla="*/ 104 w 114"/>
                    <a:gd name="T61" fmla="*/ 0 h 144"/>
                    <a:gd name="T62" fmla="*/ 94 w 114"/>
                    <a:gd name="T63" fmla="*/ 10 h 144"/>
                    <a:gd name="T64" fmla="*/ 72 w 114"/>
                    <a:gd name="T65" fmla="*/ 10 h 144"/>
                    <a:gd name="T66" fmla="*/ 42 w 114"/>
                    <a:gd name="T67" fmla="*/ 0 h 144"/>
                    <a:gd name="T68" fmla="*/ 33 w 114"/>
                    <a:gd name="T69" fmla="*/ 10 h 144"/>
                    <a:gd name="T70" fmla="*/ 21 w 114"/>
                    <a:gd name="T71" fmla="*/ 10 h 144"/>
                    <a:gd name="T72" fmla="*/ 21 w 114"/>
                    <a:gd name="T73" fmla="*/ 42 h 144"/>
                    <a:gd name="T74" fmla="*/ 0 w 114"/>
                    <a:gd name="T75" fmla="*/ 83 h 14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4" h="144">
                      <a:moveTo>
                        <a:pt x="0" y="83"/>
                      </a:moveTo>
                      <a:lnTo>
                        <a:pt x="0" y="93"/>
                      </a:lnTo>
                      <a:lnTo>
                        <a:pt x="11" y="93"/>
                      </a:lnTo>
                      <a:lnTo>
                        <a:pt x="11" y="102"/>
                      </a:lnTo>
                      <a:lnTo>
                        <a:pt x="11" y="135"/>
                      </a:lnTo>
                      <a:lnTo>
                        <a:pt x="21" y="135"/>
                      </a:lnTo>
                      <a:lnTo>
                        <a:pt x="21" y="93"/>
                      </a:lnTo>
                      <a:lnTo>
                        <a:pt x="33" y="83"/>
                      </a:lnTo>
                      <a:lnTo>
                        <a:pt x="42" y="83"/>
                      </a:lnTo>
                      <a:lnTo>
                        <a:pt x="33" y="93"/>
                      </a:lnTo>
                      <a:lnTo>
                        <a:pt x="52" y="113"/>
                      </a:lnTo>
                      <a:lnTo>
                        <a:pt x="52" y="122"/>
                      </a:lnTo>
                      <a:lnTo>
                        <a:pt x="62" y="122"/>
                      </a:lnTo>
                      <a:lnTo>
                        <a:pt x="62" y="135"/>
                      </a:lnTo>
                      <a:lnTo>
                        <a:pt x="62" y="144"/>
                      </a:lnTo>
                      <a:lnTo>
                        <a:pt x="72" y="135"/>
                      </a:lnTo>
                      <a:lnTo>
                        <a:pt x="72" y="122"/>
                      </a:lnTo>
                      <a:lnTo>
                        <a:pt x="52" y="93"/>
                      </a:lnTo>
                      <a:lnTo>
                        <a:pt x="62" y="93"/>
                      </a:lnTo>
                      <a:lnTo>
                        <a:pt x="52" y="62"/>
                      </a:lnTo>
                      <a:lnTo>
                        <a:pt x="72" y="51"/>
                      </a:lnTo>
                      <a:lnTo>
                        <a:pt x="84" y="51"/>
                      </a:lnTo>
                      <a:lnTo>
                        <a:pt x="72" y="42"/>
                      </a:lnTo>
                      <a:lnTo>
                        <a:pt x="33" y="51"/>
                      </a:lnTo>
                      <a:lnTo>
                        <a:pt x="21" y="42"/>
                      </a:lnTo>
                      <a:lnTo>
                        <a:pt x="21" y="32"/>
                      </a:lnTo>
                      <a:lnTo>
                        <a:pt x="33" y="20"/>
                      </a:lnTo>
                      <a:lnTo>
                        <a:pt x="84" y="20"/>
                      </a:lnTo>
                      <a:lnTo>
                        <a:pt x="104" y="20"/>
                      </a:lnTo>
                      <a:lnTo>
                        <a:pt x="114" y="0"/>
                      </a:lnTo>
                      <a:lnTo>
                        <a:pt x="104" y="0"/>
                      </a:lnTo>
                      <a:lnTo>
                        <a:pt x="94" y="10"/>
                      </a:lnTo>
                      <a:lnTo>
                        <a:pt x="72" y="10"/>
                      </a:lnTo>
                      <a:lnTo>
                        <a:pt x="42" y="0"/>
                      </a:lnTo>
                      <a:lnTo>
                        <a:pt x="33" y="10"/>
                      </a:lnTo>
                      <a:lnTo>
                        <a:pt x="21" y="10"/>
                      </a:lnTo>
                      <a:lnTo>
                        <a:pt x="21" y="42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0" name="Freeform 164"/>
                <p:cNvSpPr>
                  <a:spLocks/>
                </p:cNvSpPr>
                <p:nvPr/>
              </p:nvSpPr>
              <p:spPr bwMode="auto">
                <a:xfrm>
                  <a:off x="4970" y="2470"/>
                  <a:ext cx="114" cy="144"/>
                </a:xfrm>
                <a:custGeom>
                  <a:avLst/>
                  <a:gdLst>
                    <a:gd name="T0" fmla="*/ 0 w 114"/>
                    <a:gd name="T1" fmla="*/ 83 h 144"/>
                    <a:gd name="T2" fmla="*/ 0 w 114"/>
                    <a:gd name="T3" fmla="*/ 93 h 144"/>
                    <a:gd name="T4" fmla="*/ 11 w 114"/>
                    <a:gd name="T5" fmla="*/ 93 h 144"/>
                    <a:gd name="T6" fmla="*/ 11 w 114"/>
                    <a:gd name="T7" fmla="*/ 102 h 144"/>
                    <a:gd name="T8" fmla="*/ 11 w 114"/>
                    <a:gd name="T9" fmla="*/ 135 h 144"/>
                    <a:gd name="T10" fmla="*/ 21 w 114"/>
                    <a:gd name="T11" fmla="*/ 135 h 144"/>
                    <a:gd name="T12" fmla="*/ 21 w 114"/>
                    <a:gd name="T13" fmla="*/ 93 h 144"/>
                    <a:gd name="T14" fmla="*/ 33 w 114"/>
                    <a:gd name="T15" fmla="*/ 83 h 144"/>
                    <a:gd name="T16" fmla="*/ 42 w 114"/>
                    <a:gd name="T17" fmla="*/ 83 h 144"/>
                    <a:gd name="T18" fmla="*/ 33 w 114"/>
                    <a:gd name="T19" fmla="*/ 93 h 144"/>
                    <a:gd name="T20" fmla="*/ 52 w 114"/>
                    <a:gd name="T21" fmla="*/ 113 h 144"/>
                    <a:gd name="T22" fmla="*/ 52 w 114"/>
                    <a:gd name="T23" fmla="*/ 122 h 144"/>
                    <a:gd name="T24" fmla="*/ 62 w 114"/>
                    <a:gd name="T25" fmla="*/ 122 h 144"/>
                    <a:gd name="T26" fmla="*/ 62 w 114"/>
                    <a:gd name="T27" fmla="*/ 135 h 144"/>
                    <a:gd name="T28" fmla="*/ 62 w 114"/>
                    <a:gd name="T29" fmla="*/ 144 h 144"/>
                    <a:gd name="T30" fmla="*/ 72 w 114"/>
                    <a:gd name="T31" fmla="*/ 135 h 144"/>
                    <a:gd name="T32" fmla="*/ 72 w 114"/>
                    <a:gd name="T33" fmla="*/ 122 h 144"/>
                    <a:gd name="T34" fmla="*/ 52 w 114"/>
                    <a:gd name="T35" fmla="*/ 93 h 144"/>
                    <a:gd name="T36" fmla="*/ 62 w 114"/>
                    <a:gd name="T37" fmla="*/ 93 h 144"/>
                    <a:gd name="T38" fmla="*/ 52 w 114"/>
                    <a:gd name="T39" fmla="*/ 62 h 144"/>
                    <a:gd name="T40" fmla="*/ 72 w 114"/>
                    <a:gd name="T41" fmla="*/ 51 h 144"/>
                    <a:gd name="T42" fmla="*/ 84 w 114"/>
                    <a:gd name="T43" fmla="*/ 51 h 144"/>
                    <a:gd name="T44" fmla="*/ 72 w 114"/>
                    <a:gd name="T45" fmla="*/ 42 h 144"/>
                    <a:gd name="T46" fmla="*/ 33 w 114"/>
                    <a:gd name="T47" fmla="*/ 51 h 144"/>
                    <a:gd name="T48" fmla="*/ 21 w 114"/>
                    <a:gd name="T49" fmla="*/ 42 h 144"/>
                    <a:gd name="T50" fmla="*/ 21 w 114"/>
                    <a:gd name="T51" fmla="*/ 32 h 144"/>
                    <a:gd name="T52" fmla="*/ 33 w 114"/>
                    <a:gd name="T53" fmla="*/ 20 h 144"/>
                    <a:gd name="T54" fmla="*/ 84 w 114"/>
                    <a:gd name="T55" fmla="*/ 20 h 144"/>
                    <a:gd name="T56" fmla="*/ 104 w 114"/>
                    <a:gd name="T57" fmla="*/ 20 h 144"/>
                    <a:gd name="T58" fmla="*/ 114 w 114"/>
                    <a:gd name="T59" fmla="*/ 0 h 144"/>
                    <a:gd name="T60" fmla="*/ 104 w 114"/>
                    <a:gd name="T61" fmla="*/ 0 h 144"/>
                    <a:gd name="T62" fmla="*/ 94 w 114"/>
                    <a:gd name="T63" fmla="*/ 10 h 144"/>
                    <a:gd name="T64" fmla="*/ 72 w 114"/>
                    <a:gd name="T65" fmla="*/ 10 h 144"/>
                    <a:gd name="T66" fmla="*/ 42 w 114"/>
                    <a:gd name="T67" fmla="*/ 0 h 144"/>
                    <a:gd name="T68" fmla="*/ 33 w 114"/>
                    <a:gd name="T69" fmla="*/ 10 h 144"/>
                    <a:gd name="T70" fmla="*/ 21 w 114"/>
                    <a:gd name="T71" fmla="*/ 10 h 144"/>
                    <a:gd name="T72" fmla="*/ 21 w 114"/>
                    <a:gd name="T73" fmla="*/ 42 h 144"/>
                    <a:gd name="T74" fmla="*/ 0 w 114"/>
                    <a:gd name="T75" fmla="*/ 83 h 14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4" h="144">
                      <a:moveTo>
                        <a:pt x="0" y="83"/>
                      </a:moveTo>
                      <a:lnTo>
                        <a:pt x="0" y="93"/>
                      </a:lnTo>
                      <a:lnTo>
                        <a:pt x="11" y="93"/>
                      </a:lnTo>
                      <a:lnTo>
                        <a:pt x="11" y="102"/>
                      </a:lnTo>
                      <a:lnTo>
                        <a:pt x="11" y="135"/>
                      </a:lnTo>
                      <a:lnTo>
                        <a:pt x="21" y="135"/>
                      </a:lnTo>
                      <a:lnTo>
                        <a:pt x="21" y="93"/>
                      </a:lnTo>
                      <a:lnTo>
                        <a:pt x="33" y="83"/>
                      </a:lnTo>
                      <a:lnTo>
                        <a:pt x="42" y="83"/>
                      </a:lnTo>
                      <a:lnTo>
                        <a:pt x="33" y="93"/>
                      </a:lnTo>
                      <a:lnTo>
                        <a:pt x="52" y="113"/>
                      </a:lnTo>
                      <a:lnTo>
                        <a:pt x="52" y="122"/>
                      </a:lnTo>
                      <a:lnTo>
                        <a:pt x="62" y="122"/>
                      </a:lnTo>
                      <a:lnTo>
                        <a:pt x="62" y="135"/>
                      </a:lnTo>
                      <a:lnTo>
                        <a:pt x="62" y="144"/>
                      </a:lnTo>
                      <a:lnTo>
                        <a:pt x="72" y="135"/>
                      </a:lnTo>
                      <a:lnTo>
                        <a:pt x="72" y="122"/>
                      </a:lnTo>
                      <a:lnTo>
                        <a:pt x="52" y="93"/>
                      </a:lnTo>
                      <a:lnTo>
                        <a:pt x="62" y="93"/>
                      </a:lnTo>
                      <a:lnTo>
                        <a:pt x="52" y="62"/>
                      </a:lnTo>
                      <a:lnTo>
                        <a:pt x="72" y="51"/>
                      </a:lnTo>
                      <a:lnTo>
                        <a:pt x="84" y="51"/>
                      </a:lnTo>
                      <a:lnTo>
                        <a:pt x="72" y="42"/>
                      </a:lnTo>
                      <a:lnTo>
                        <a:pt x="33" y="51"/>
                      </a:lnTo>
                      <a:lnTo>
                        <a:pt x="21" y="42"/>
                      </a:lnTo>
                      <a:lnTo>
                        <a:pt x="21" y="32"/>
                      </a:lnTo>
                      <a:lnTo>
                        <a:pt x="33" y="20"/>
                      </a:lnTo>
                      <a:lnTo>
                        <a:pt x="84" y="20"/>
                      </a:lnTo>
                      <a:lnTo>
                        <a:pt x="104" y="20"/>
                      </a:lnTo>
                      <a:lnTo>
                        <a:pt x="114" y="0"/>
                      </a:lnTo>
                      <a:lnTo>
                        <a:pt x="104" y="0"/>
                      </a:lnTo>
                      <a:lnTo>
                        <a:pt x="94" y="10"/>
                      </a:lnTo>
                      <a:lnTo>
                        <a:pt x="72" y="10"/>
                      </a:lnTo>
                      <a:lnTo>
                        <a:pt x="42" y="0"/>
                      </a:lnTo>
                      <a:lnTo>
                        <a:pt x="33" y="10"/>
                      </a:lnTo>
                      <a:lnTo>
                        <a:pt x="21" y="10"/>
                      </a:lnTo>
                      <a:lnTo>
                        <a:pt x="21" y="42"/>
                      </a:lnTo>
                      <a:lnTo>
                        <a:pt x="0" y="8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1" name="Freeform 165"/>
                <p:cNvSpPr>
                  <a:spLocks/>
                </p:cNvSpPr>
                <p:nvPr/>
              </p:nvSpPr>
              <p:spPr bwMode="auto">
                <a:xfrm>
                  <a:off x="5115" y="2460"/>
                  <a:ext cx="32" cy="61"/>
                </a:xfrm>
                <a:custGeom>
                  <a:avLst/>
                  <a:gdLst>
                    <a:gd name="T0" fmla="*/ 0 w 32"/>
                    <a:gd name="T1" fmla="*/ 20 h 61"/>
                    <a:gd name="T2" fmla="*/ 11 w 32"/>
                    <a:gd name="T3" fmla="*/ 42 h 61"/>
                    <a:gd name="T4" fmla="*/ 20 w 32"/>
                    <a:gd name="T5" fmla="*/ 61 h 61"/>
                    <a:gd name="T6" fmla="*/ 11 w 32"/>
                    <a:gd name="T7" fmla="*/ 42 h 61"/>
                    <a:gd name="T8" fmla="*/ 11 w 32"/>
                    <a:gd name="T9" fmla="*/ 30 h 61"/>
                    <a:gd name="T10" fmla="*/ 20 w 32"/>
                    <a:gd name="T11" fmla="*/ 30 h 61"/>
                    <a:gd name="T12" fmla="*/ 20 w 32"/>
                    <a:gd name="T13" fmla="*/ 20 h 61"/>
                    <a:gd name="T14" fmla="*/ 32 w 32"/>
                    <a:gd name="T15" fmla="*/ 20 h 61"/>
                    <a:gd name="T16" fmla="*/ 32 w 32"/>
                    <a:gd name="T17" fmla="*/ 10 h 61"/>
                    <a:gd name="T18" fmla="*/ 20 w 32"/>
                    <a:gd name="T19" fmla="*/ 10 h 61"/>
                    <a:gd name="T20" fmla="*/ 11 w 32"/>
                    <a:gd name="T21" fmla="*/ 0 h 61"/>
                    <a:gd name="T22" fmla="*/ 0 w 32"/>
                    <a:gd name="T23" fmla="*/ 20 h 6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2" h="61">
                      <a:moveTo>
                        <a:pt x="0" y="20"/>
                      </a:moveTo>
                      <a:lnTo>
                        <a:pt x="11" y="42"/>
                      </a:lnTo>
                      <a:lnTo>
                        <a:pt x="20" y="61"/>
                      </a:lnTo>
                      <a:lnTo>
                        <a:pt x="11" y="42"/>
                      </a:lnTo>
                      <a:lnTo>
                        <a:pt x="11" y="30"/>
                      </a:lnTo>
                      <a:lnTo>
                        <a:pt x="20" y="30"/>
                      </a:lnTo>
                      <a:lnTo>
                        <a:pt x="20" y="20"/>
                      </a:lnTo>
                      <a:lnTo>
                        <a:pt x="32" y="20"/>
                      </a:lnTo>
                      <a:lnTo>
                        <a:pt x="32" y="10"/>
                      </a:lnTo>
                      <a:lnTo>
                        <a:pt x="20" y="10"/>
                      </a:lnTo>
                      <a:lnTo>
                        <a:pt x="11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2" name="Freeform 166"/>
                <p:cNvSpPr>
                  <a:spLocks/>
                </p:cNvSpPr>
                <p:nvPr/>
              </p:nvSpPr>
              <p:spPr bwMode="auto">
                <a:xfrm>
                  <a:off x="5115" y="2460"/>
                  <a:ext cx="32" cy="61"/>
                </a:xfrm>
                <a:custGeom>
                  <a:avLst/>
                  <a:gdLst>
                    <a:gd name="T0" fmla="*/ 0 w 32"/>
                    <a:gd name="T1" fmla="*/ 20 h 61"/>
                    <a:gd name="T2" fmla="*/ 11 w 32"/>
                    <a:gd name="T3" fmla="*/ 42 h 61"/>
                    <a:gd name="T4" fmla="*/ 20 w 32"/>
                    <a:gd name="T5" fmla="*/ 61 h 61"/>
                    <a:gd name="T6" fmla="*/ 11 w 32"/>
                    <a:gd name="T7" fmla="*/ 42 h 61"/>
                    <a:gd name="T8" fmla="*/ 11 w 32"/>
                    <a:gd name="T9" fmla="*/ 30 h 61"/>
                    <a:gd name="T10" fmla="*/ 20 w 32"/>
                    <a:gd name="T11" fmla="*/ 30 h 61"/>
                    <a:gd name="T12" fmla="*/ 20 w 32"/>
                    <a:gd name="T13" fmla="*/ 20 h 61"/>
                    <a:gd name="T14" fmla="*/ 32 w 32"/>
                    <a:gd name="T15" fmla="*/ 20 h 61"/>
                    <a:gd name="T16" fmla="*/ 32 w 32"/>
                    <a:gd name="T17" fmla="*/ 10 h 61"/>
                    <a:gd name="T18" fmla="*/ 20 w 32"/>
                    <a:gd name="T19" fmla="*/ 10 h 61"/>
                    <a:gd name="T20" fmla="*/ 11 w 32"/>
                    <a:gd name="T21" fmla="*/ 0 h 61"/>
                    <a:gd name="T22" fmla="*/ 0 w 32"/>
                    <a:gd name="T23" fmla="*/ 20 h 6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2" h="61">
                      <a:moveTo>
                        <a:pt x="0" y="20"/>
                      </a:moveTo>
                      <a:lnTo>
                        <a:pt x="11" y="42"/>
                      </a:lnTo>
                      <a:lnTo>
                        <a:pt x="20" y="61"/>
                      </a:lnTo>
                      <a:lnTo>
                        <a:pt x="11" y="42"/>
                      </a:lnTo>
                      <a:lnTo>
                        <a:pt x="11" y="30"/>
                      </a:lnTo>
                      <a:lnTo>
                        <a:pt x="20" y="30"/>
                      </a:lnTo>
                      <a:lnTo>
                        <a:pt x="20" y="20"/>
                      </a:lnTo>
                      <a:lnTo>
                        <a:pt x="32" y="20"/>
                      </a:lnTo>
                      <a:lnTo>
                        <a:pt x="32" y="10"/>
                      </a:lnTo>
                      <a:lnTo>
                        <a:pt x="20" y="10"/>
                      </a:lnTo>
                      <a:lnTo>
                        <a:pt x="11" y="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3" name="Freeform 167"/>
                <p:cNvSpPr>
                  <a:spLocks/>
                </p:cNvSpPr>
                <p:nvPr/>
              </p:nvSpPr>
              <p:spPr bwMode="auto">
                <a:xfrm>
                  <a:off x="5093" y="2563"/>
                  <a:ext cx="22" cy="9"/>
                </a:xfrm>
                <a:custGeom>
                  <a:avLst/>
                  <a:gdLst>
                    <a:gd name="T0" fmla="*/ 0 w 22"/>
                    <a:gd name="T1" fmla="*/ 0 h 9"/>
                    <a:gd name="T2" fmla="*/ 12 w 22"/>
                    <a:gd name="T3" fmla="*/ 9 h 9"/>
                    <a:gd name="T4" fmla="*/ 22 w 22"/>
                    <a:gd name="T5" fmla="*/ 9 h 9"/>
                    <a:gd name="T6" fmla="*/ 22 w 22"/>
                    <a:gd name="T7" fmla="*/ 0 h 9"/>
                    <a:gd name="T8" fmla="*/ 0 w 22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9">
                      <a:moveTo>
                        <a:pt x="0" y="0"/>
                      </a:moveTo>
                      <a:lnTo>
                        <a:pt x="12" y="9"/>
                      </a:lnTo>
                      <a:lnTo>
                        <a:pt x="22" y="9"/>
                      </a:lnTo>
                      <a:lnTo>
                        <a:pt x="2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4" name="Freeform 168"/>
                <p:cNvSpPr>
                  <a:spLocks/>
                </p:cNvSpPr>
                <p:nvPr/>
              </p:nvSpPr>
              <p:spPr bwMode="auto">
                <a:xfrm>
                  <a:off x="5093" y="2563"/>
                  <a:ext cx="22" cy="9"/>
                </a:xfrm>
                <a:custGeom>
                  <a:avLst/>
                  <a:gdLst>
                    <a:gd name="T0" fmla="*/ 0 w 22"/>
                    <a:gd name="T1" fmla="*/ 0 h 9"/>
                    <a:gd name="T2" fmla="*/ 12 w 22"/>
                    <a:gd name="T3" fmla="*/ 9 h 9"/>
                    <a:gd name="T4" fmla="*/ 22 w 22"/>
                    <a:gd name="T5" fmla="*/ 9 h 9"/>
                    <a:gd name="T6" fmla="*/ 22 w 22"/>
                    <a:gd name="T7" fmla="*/ 0 h 9"/>
                    <a:gd name="T8" fmla="*/ 0 w 22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9">
                      <a:moveTo>
                        <a:pt x="0" y="0"/>
                      </a:moveTo>
                      <a:lnTo>
                        <a:pt x="12" y="9"/>
                      </a:lnTo>
                      <a:lnTo>
                        <a:pt x="22" y="9"/>
                      </a:lnTo>
                      <a:lnTo>
                        <a:pt x="2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5" name="Freeform 169"/>
                <p:cNvSpPr>
                  <a:spLocks/>
                </p:cNvSpPr>
                <p:nvPr/>
              </p:nvSpPr>
              <p:spPr bwMode="auto">
                <a:xfrm>
                  <a:off x="5126" y="2553"/>
                  <a:ext cx="51" cy="19"/>
                </a:xfrm>
                <a:custGeom>
                  <a:avLst/>
                  <a:gdLst>
                    <a:gd name="T0" fmla="*/ 0 w 51"/>
                    <a:gd name="T1" fmla="*/ 10 h 19"/>
                    <a:gd name="T2" fmla="*/ 51 w 51"/>
                    <a:gd name="T3" fmla="*/ 19 h 19"/>
                    <a:gd name="T4" fmla="*/ 38 w 51"/>
                    <a:gd name="T5" fmla="*/ 10 h 19"/>
                    <a:gd name="T6" fmla="*/ 31 w 51"/>
                    <a:gd name="T7" fmla="*/ 0 h 19"/>
                    <a:gd name="T8" fmla="*/ 9 w 51"/>
                    <a:gd name="T9" fmla="*/ 0 h 19"/>
                    <a:gd name="T10" fmla="*/ 0 w 51"/>
                    <a:gd name="T11" fmla="*/ 1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" h="19">
                      <a:moveTo>
                        <a:pt x="0" y="10"/>
                      </a:moveTo>
                      <a:lnTo>
                        <a:pt x="51" y="19"/>
                      </a:lnTo>
                      <a:lnTo>
                        <a:pt x="38" y="10"/>
                      </a:lnTo>
                      <a:lnTo>
                        <a:pt x="31" y="0"/>
                      </a:lnTo>
                      <a:lnTo>
                        <a:pt x="9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6" name="Freeform 170"/>
                <p:cNvSpPr>
                  <a:spLocks/>
                </p:cNvSpPr>
                <p:nvPr/>
              </p:nvSpPr>
              <p:spPr bwMode="auto">
                <a:xfrm>
                  <a:off x="5126" y="2553"/>
                  <a:ext cx="51" cy="19"/>
                </a:xfrm>
                <a:custGeom>
                  <a:avLst/>
                  <a:gdLst>
                    <a:gd name="T0" fmla="*/ 0 w 51"/>
                    <a:gd name="T1" fmla="*/ 10 h 19"/>
                    <a:gd name="T2" fmla="*/ 51 w 51"/>
                    <a:gd name="T3" fmla="*/ 19 h 19"/>
                    <a:gd name="T4" fmla="*/ 38 w 51"/>
                    <a:gd name="T5" fmla="*/ 10 h 19"/>
                    <a:gd name="T6" fmla="*/ 31 w 51"/>
                    <a:gd name="T7" fmla="*/ 0 h 19"/>
                    <a:gd name="T8" fmla="*/ 9 w 51"/>
                    <a:gd name="T9" fmla="*/ 0 h 19"/>
                    <a:gd name="T10" fmla="*/ 0 w 51"/>
                    <a:gd name="T11" fmla="*/ 1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1" h="19">
                      <a:moveTo>
                        <a:pt x="0" y="10"/>
                      </a:moveTo>
                      <a:lnTo>
                        <a:pt x="51" y="19"/>
                      </a:lnTo>
                      <a:lnTo>
                        <a:pt x="38" y="10"/>
                      </a:lnTo>
                      <a:lnTo>
                        <a:pt x="31" y="0"/>
                      </a:lnTo>
                      <a:lnTo>
                        <a:pt x="9" y="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7" name="Freeform 171"/>
                <p:cNvSpPr>
                  <a:spLocks/>
                </p:cNvSpPr>
                <p:nvPr/>
              </p:nvSpPr>
              <p:spPr bwMode="auto">
                <a:xfrm>
                  <a:off x="5115" y="2521"/>
                  <a:ext cx="20" cy="11"/>
                </a:xfrm>
                <a:custGeom>
                  <a:avLst/>
                  <a:gdLst>
                    <a:gd name="T0" fmla="*/ 0 w 20"/>
                    <a:gd name="T1" fmla="*/ 11 h 11"/>
                    <a:gd name="T2" fmla="*/ 20 w 20"/>
                    <a:gd name="T3" fmla="*/ 11 h 11"/>
                    <a:gd name="T4" fmla="*/ 11 w 20"/>
                    <a:gd name="T5" fmla="*/ 0 h 11"/>
                    <a:gd name="T6" fmla="*/ 0 w 20"/>
                    <a:gd name="T7" fmla="*/ 11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11">
                      <a:moveTo>
                        <a:pt x="0" y="11"/>
                      </a:moveTo>
                      <a:lnTo>
                        <a:pt x="20" y="11"/>
                      </a:lnTo>
                      <a:lnTo>
                        <a:pt x="11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8" name="Freeform 172"/>
                <p:cNvSpPr>
                  <a:spLocks/>
                </p:cNvSpPr>
                <p:nvPr/>
              </p:nvSpPr>
              <p:spPr bwMode="auto">
                <a:xfrm>
                  <a:off x="5115" y="2521"/>
                  <a:ext cx="20" cy="11"/>
                </a:xfrm>
                <a:custGeom>
                  <a:avLst/>
                  <a:gdLst>
                    <a:gd name="T0" fmla="*/ 0 w 20"/>
                    <a:gd name="T1" fmla="*/ 11 h 11"/>
                    <a:gd name="T2" fmla="*/ 20 w 20"/>
                    <a:gd name="T3" fmla="*/ 11 h 11"/>
                    <a:gd name="T4" fmla="*/ 11 w 20"/>
                    <a:gd name="T5" fmla="*/ 0 h 11"/>
                    <a:gd name="T6" fmla="*/ 0 w 20"/>
                    <a:gd name="T7" fmla="*/ 11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11">
                      <a:moveTo>
                        <a:pt x="0" y="11"/>
                      </a:moveTo>
                      <a:lnTo>
                        <a:pt x="20" y="11"/>
                      </a:lnTo>
                      <a:lnTo>
                        <a:pt x="11" y="0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9" name="Freeform 173"/>
                <p:cNvSpPr>
                  <a:spLocks/>
                </p:cNvSpPr>
                <p:nvPr/>
              </p:nvSpPr>
              <p:spPr bwMode="auto">
                <a:xfrm>
                  <a:off x="5164" y="2502"/>
                  <a:ext cx="22" cy="10"/>
                </a:xfrm>
                <a:custGeom>
                  <a:avLst/>
                  <a:gdLst>
                    <a:gd name="T0" fmla="*/ 0 w 22"/>
                    <a:gd name="T1" fmla="*/ 0 h 10"/>
                    <a:gd name="T2" fmla="*/ 13 w 22"/>
                    <a:gd name="T3" fmla="*/ 10 h 10"/>
                    <a:gd name="T4" fmla="*/ 22 w 22"/>
                    <a:gd name="T5" fmla="*/ 0 h 10"/>
                    <a:gd name="T6" fmla="*/ 13 w 22"/>
                    <a:gd name="T7" fmla="*/ 0 h 10"/>
                    <a:gd name="T8" fmla="*/ 0 w 22"/>
                    <a:gd name="T9" fmla="*/ 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10">
                      <a:moveTo>
                        <a:pt x="0" y="0"/>
                      </a:moveTo>
                      <a:lnTo>
                        <a:pt x="13" y="10"/>
                      </a:lnTo>
                      <a:lnTo>
                        <a:pt x="22" y="0"/>
                      </a:lnTo>
                      <a:lnTo>
                        <a:pt x="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0" name="Freeform 174"/>
                <p:cNvSpPr>
                  <a:spLocks/>
                </p:cNvSpPr>
                <p:nvPr/>
              </p:nvSpPr>
              <p:spPr bwMode="auto">
                <a:xfrm>
                  <a:off x="5164" y="2502"/>
                  <a:ext cx="22" cy="10"/>
                </a:xfrm>
                <a:custGeom>
                  <a:avLst/>
                  <a:gdLst>
                    <a:gd name="T0" fmla="*/ 0 w 22"/>
                    <a:gd name="T1" fmla="*/ 0 h 10"/>
                    <a:gd name="T2" fmla="*/ 13 w 22"/>
                    <a:gd name="T3" fmla="*/ 10 h 10"/>
                    <a:gd name="T4" fmla="*/ 22 w 22"/>
                    <a:gd name="T5" fmla="*/ 0 h 10"/>
                    <a:gd name="T6" fmla="*/ 13 w 22"/>
                    <a:gd name="T7" fmla="*/ 0 h 10"/>
                    <a:gd name="T8" fmla="*/ 0 w 22"/>
                    <a:gd name="T9" fmla="*/ 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10">
                      <a:moveTo>
                        <a:pt x="0" y="0"/>
                      </a:moveTo>
                      <a:lnTo>
                        <a:pt x="13" y="10"/>
                      </a:lnTo>
                      <a:lnTo>
                        <a:pt x="22" y="0"/>
                      </a:lnTo>
                      <a:lnTo>
                        <a:pt x="1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1" name="Freeform 175"/>
                <p:cNvSpPr>
                  <a:spLocks/>
                </p:cNvSpPr>
                <p:nvPr/>
              </p:nvSpPr>
              <p:spPr bwMode="auto">
                <a:xfrm>
                  <a:off x="5257" y="2512"/>
                  <a:ext cx="13" cy="9"/>
                </a:xfrm>
                <a:custGeom>
                  <a:avLst/>
                  <a:gdLst>
                    <a:gd name="T0" fmla="*/ 0 w 13"/>
                    <a:gd name="T1" fmla="*/ 0 h 9"/>
                    <a:gd name="T2" fmla="*/ 13 w 13"/>
                    <a:gd name="T3" fmla="*/ 9 h 9"/>
                    <a:gd name="T4" fmla="*/ 13 w 13"/>
                    <a:gd name="T5" fmla="*/ 0 h 9"/>
                    <a:gd name="T6" fmla="*/ 0 w 13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3" h="9">
                      <a:moveTo>
                        <a:pt x="0" y="0"/>
                      </a:moveTo>
                      <a:lnTo>
                        <a:pt x="13" y="9"/>
                      </a:lnTo>
                      <a:lnTo>
                        <a:pt x="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2" name="Freeform 176"/>
                <p:cNvSpPr>
                  <a:spLocks/>
                </p:cNvSpPr>
                <p:nvPr/>
              </p:nvSpPr>
              <p:spPr bwMode="auto">
                <a:xfrm>
                  <a:off x="5257" y="2512"/>
                  <a:ext cx="13" cy="9"/>
                </a:xfrm>
                <a:custGeom>
                  <a:avLst/>
                  <a:gdLst>
                    <a:gd name="T0" fmla="*/ 0 w 13"/>
                    <a:gd name="T1" fmla="*/ 0 h 9"/>
                    <a:gd name="T2" fmla="*/ 13 w 13"/>
                    <a:gd name="T3" fmla="*/ 9 h 9"/>
                    <a:gd name="T4" fmla="*/ 13 w 13"/>
                    <a:gd name="T5" fmla="*/ 0 h 9"/>
                    <a:gd name="T6" fmla="*/ 0 w 13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3" h="9">
                      <a:moveTo>
                        <a:pt x="0" y="0"/>
                      </a:moveTo>
                      <a:lnTo>
                        <a:pt x="13" y="9"/>
                      </a:lnTo>
                      <a:lnTo>
                        <a:pt x="1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3" name="Freeform 177"/>
                <p:cNvSpPr>
                  <a:spLocks/>
                </p:cNvSpPr>
                <p:nvPr/>
              </p:nvSpPr>
              <p:spPr bwMode="auto">
                <a:xfrm>
                  <a:off x="4970" y="2143"/>
                  <a:ext cx="84" cy="102"/>
                </a:xfrm>
                <a:custGeom>
                  <a:avLst/>
                  <a:gdLst>
                    <a:gd name="T0" fmla="*/ 0 w 84"/>
                    <a:gd name="T1" fmla="*/ 42 h 102"/>
                    <a:gd name="T2" fmla="*/ 0 w 84"/>
                    <a:gd name="T3" fmla="*/ 71 h 102"/>
                    <a:gd name="T4" fmla="*/ 21 w 84"/>
                    <a:gd name="T5" fmla="*/ 71 h 102"/>
                    <a:gd name="T6" fmla="*/ 21 w 84"/>
                    <a:gd name="T7" fmla="*/ 93 h 102"/>
                    <a:gd name="T8" fmla="*/ 33 w 84"/>
                    <a:gd name="T9" fmla="*/ 93 h 102"/>
                    <a:gd name="T10" fmla="*/ 52 w 84"/>
                    <a:gd name="T11" fmla="*/ 102 h 102"/>
                    <a:gd name="T12" fmla="*/ 52 w 84"/>
                    <a:gd name="T13" fmla="*/ 93 h 102"/>
                    <a:gd name="T14" fmla="*/ 62 w 84"/>
                    <a:gd name="T15" fmla="*/ 102 h 102"/>
                    <a:gd name="T16" fmla="*/ 84 w 84"/>
                    <a:gd name="T17" fmla="*/ 102 h 102"/>
                    <a:gd name="T18" fmla="*/ 72 w 84"/>
                    <a:gd name="T19" fmla="*/ 93 h 102"/>
                    <a:gd name="T20" fmla="*/ 52 w 84"/>
                    <a:gd name="T21" fmla="*/ 84 h 102"/>
                    <a:gd name="T22" fmla="*/ 42 w 84"/>
                    <a:gd name="T23" fmla="*/ 93 h 102"/>
                    <a:gd name="T24" fmla="*/ 42 w 84"/>
                    <a:gd name="T25" fmla="*/ 84 h 102"/>
                    <a:gd name="T26" fmla="*/ 33 w 84"/>
                    <a:gd name="T27" fmla="*/ 62 h 102"/>
                    <a:gd name="T28" fmla="*/ 42 w 84"/>
                    <a:gd name="T29" fmla="*/ 29 h 102"/>
                    <a:gd name="T30" fmla="*/ 33 w 84"/>
                    <a:gd name="T31" fmla="*/ 20 h 102"/>
                    <a:gd name="T32" fmla="*/ 33 w 84"/>
                    <a:gd name="T33" fmla="*/ 0 h 102"/>
                    <a:gd name="T34" fmla="*/ 0 w 84"/>
                    <a:gd name="T35" fmla="*/ 0 h 102"/>
                    <a:gd name="T36" fmla="*/ 11 w 84"/>
                    <a:gd name="T37" fmla="*/ 42 h 102"/>
                    <a:gd name="T38" fmla="*/ 0 w 84"/>
                    <a:gd name="T39" fmla="*/ 42 h 10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84" h="102">
                      <a:moveTo>
                        <a:pt x="0" y="42"/>
                      </a:moveTo>
                      <a:lnTo>
                        <a:pt x="0" y="71"/>
                      </a:lnTo>
                      <a:lnTo>
                        <a:pt x="21" y="71"/>
                      </a:lnTo>
                      <a:lnTo>
                        <a:pt x="21" y="93"/>
                      </a:lnTo>
                      <a:lnTo>
                        <a:pt x="33" y="93"/>
                      </a:lnTo>
                      <a:lnTo>
                        <a:pt x="52" y="102"/>
                      </a:lnTo>
                      <a:lnTo>
                        <a:pt x="52" y="93"/>
                      </a:lnTo>
                      <a:lnTo>
                        <a:pt x="62" y="102"/>
                      </a:lnTo>
                      <a:lnTo>
                        <a:pt x="84" y="102"/>
                      </a:lnTo>
                      <a:lnTo>
                        <a:pt x="72" y="93"/>
                      </a:lnTo>
                      <a:lnTo>
                        <a:pt x="52" y="84"/>
                      </a:lnTo>
                      <a:lnTo>
                        <a:pt x="42" y="93"/>
                      </a:lnTo>
                      <a:lnTo>
                        <a:pt x="42" y="84"/>
                      </a:lnTo>
                      <a:lnTo>
                        <a:pt x="33" y="62"/>
                      </a:lnTo>
                      <a:lnTo>
                        <a:pt x="42" y="29"/>
                      </a:lnTo>
                      <a:lnTo>
                        <a:pt x="33" y="2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11" y="4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4" name="Freeform 178"/>
                <p:cNvSpPr>
                  <a:spLocks/>
                </p:cNvSpPr>
                <p:nvPr/>
              </p:nvSpPr>
              <p:spPr bwMode="auto">
                <a:xfrm>
                  <a:off x="4970" y="2143"/>
                  <a:ext cx="84" cy="102"/>
                </a:xfrm>
                <a:custGeom>
                  <a:avLst/>
                  <a:gdLst>
                    <a:gd name="T0" fmla="*/ 0 w 84"/>
                    <a:gd name="T1" fmla="*/ 42 h 102"/>
                    <a:gd name="T2" fmla="*/ 0 w 84"/>
                    <a:gd name="T3" fmla="*/ 71 h 102"/>
                    <a:gd name="T4" fmla="*/ 21 w 84"/>
                    <a:gd name="T5" fmla="*/ 71 h 102"/>
                    <a:gd name="T6" fmla="*/ 21 w 84"/>
                    <a:gd name="T7" fmla="*/ 93 h 102"/>
                    <a:gd name="T8" fmla="*/ 33 w 84"/>
                    <a:gd name="T9" fmla="*/ 93 h 102"/>
                    <a:gd name="T10" fmla="*/ 52 w 84"/>
                    <a:gd name="T11" fmla="*/ 102 h 102"/>
                    <a:gd name="T12" fmla="*/ 52 w 84"/>
                    <a:gd name="T13" fmla="*/ 93 h 102"/>
                    <a:gd name="T14" fmla="*/ 62 w 84"/>
                    <a:gd name="T15" fmla="*/ 102 h 102"/>
                    <a:gd name="T16" fmla="*/ 84 w 84"/>
                    <a:gd name="T17" fmla="*/ 102 h 102"/>
                    <a:gd name="T18" fmla="*/ 72 w 84"/>
                    <a:gd name="T19" fmla="*/ 93 h 102"/>
                    <a:gd name="T20" fmla="*/ 52 w 84"/>
                    <a:gd name="T21" fmla="*/ 84 h 102"/>
                    <a:gd name="T22" fmla="*/ 42 w 84"/>
                    <a:gd name="T23" fmla="*/ 93 h 102"/>
                    <a:gd name="T24" fmla="*/ 42 w 84"/>
                    <a:gd name="T25" fmla="*/ 84 h 102"/>
                    <a:gd name="T26" fmla="*/ 33 w 84"/>
                    <a:gd name="T27" fmla="*/ 62 h 102"/>
                    <a:gd name="T28" fmla="*/ 42 w 84"/>
                    <a:gd name="T29" fmla="*/ 29 h 102"/>
                    <a:gd name="T30" fmla="*/ 33 w 84"/>
                    <a:gd name="T31" fmla="*/ 20 h 102"/>
                    <a:gd name="T32" fmla="*/ 33 w 84"/>
                    <a:gd name="T33" fmla="*/ 0 h 102"/>
                    <a:gd name="T34" fmla="*/ 0 w 84"/>
                    <a:gd name="T35" fmla="*/ 0 h 102"/>
                    <a:gd name="T36" fmla="*/ 11 w 84"/>
                    <a:gd name="T37" fmla="*/ 42 h 102"/>
                    <a:gd name="T38" fmla="*/ 0 w 84"/>
                    <a:gd name="T39" fmla="*/ 42 h 10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84" h="102">
                      <a:moveTo>
                        <a:pt x="0" y="42"/>
                      </a:moveTo>
                      <a:lnTo>
                        <a:pt x="0" y="71"/>
                      </a:lnTo>
                      <a:lnTo>
                        <a:pt x="21" y="71"/>
                      </a:lnTo>
                      <a:lnTo>
                        <a:pt x="21" y="93"/>
                      </a:lnTo>
                      <a:lnTo>
                        <a:pt x="33" y="93"/>
                      </a:lnTo>
                      <a:lnTo>
                        <a:pt x="52" y="102"/>
                      </a:lnTo>
                      <a:lnTo>
                        <a:pt x="52" y="93"/>
                      </a:lnTo>
                      <a:lnTo>
                        <a:pt x="62" y="102"/>
                      </a:lnTo>
                      <a:lnTo>
                        <a:pt x="84" y="102"/>
                      </a:lnTo>
                      <a:lnTo>
                        <a:pt x="72" y="93"/>
                      </a:lnTo>
                      <a:lnTo>
                        <a:pt x="52" y="84"/>
                      </a:lnTo>
                      <a:lnTo>
                        <a:pt x="42" y="93"/>
                      </a:lnTo>
                      <a:lnTo>
                        <a:pt x="42" y="84"/>
                      </a:lnTo>
                      <a:lnTo>
                        <a:pt x="33" y="62"/>
                      </a:lnTo>
                      <a:lnTo>
                        <a:pt x="42" y="29"/>
                      </a:lnTo>
                      <a:lnTo>
                        <a:pt x="33" y="2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11" y="42"/>
                      </a:lnTo>
                      <a:lnTo>
                        <a:pt x="0" y="4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5" name="Freeform 179"/>
                <p:cNvSpPr>
                  <a:spLocks/>
                </p:cNvSpPr>
                <p:nvPr/>
              </p:nvSpPr>
              <p:spPr bwMode="auto">
                <a:xfrm>
                  <a:off x="4939" y="2287"/>
                  <a:ext cx="42" cy="49"/>
                </a:xfrm>
                <a:custGeom>
                  <a:avLst/>
                  <a:gdLst>
                    <a:gd name="T0" fmla="*/ 0 w 42"/>
                    <a:gd name="T1" fmla="*/ 49 h 49"/>
                    <a:gd name="T2" fmla="*/ 42 w 42"/>
                    <a:gd name="T3" fmla="*/ 7 h 49"/>
                    <a:gd name="T4" fmla="*/ 31 w 42"/>
                    <a:gd name="T5" fmla="*/ 0 h 49"/>
                    <a:gd name="T6" fmla="*/ 31 w 42"/>
                    <a:gd name="T7" fmla="*/ 7 h 49"/>
                    <a:gd name="T8" fmla="*/ 0 w 4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49">
                      <a:moveTo>
                        <a:pt x="0" y="49"/>
                      </a:moveTo>
                      <a:lnTo>
                        <a:pt x="42" y="7"/>
                      </a:lnTo>
                      <a:lnTo>
                        <a:pt x="31" y="0"/>
                      </a:lnTo>
                      <a:lnTo>
                        <a:pt x="31" y="7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6" name="Freeform 180"/>
                <p:cNvSpPr>
                  <a:spLocks/>
                </p:cNvSpPr>
                <p:nvPr/>
              </p:nvSpPr>
              <p:spPr bwMode="auto">
                <a:xfrm>
                  <a:off x="4939" y="2287"/>
                  <a:ext cx="42" cy="49"/>
                </a:xfrm>
                <a:custGeom>
                  <a:avLst/>
                  <a:gdLst>
                    <a:gd name="T0" fmla="*/ 0 w 42"/>
                    <a:gd name="T1" fmla="*/ 49 h 49"/>
                    <a:gd name="T2" fmla="*/ 42 w 42"/>
                    <a:gd name="T3" fmla="*/ 7 h 49"/>
                    <a:gd name="T4" fmla="*/ 31 w 42"/>
                    <a:gd name="T5" fmla="*/ 0 h 49"/>
                    <a:gd name="T6" fmla="*/ 31 w 42"/>
                    <a:gd name="T7" fmla="*/ 7 h 49"/>
                    <a:gd name="T8" fmla="*/ 0 w 4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49">
                      <a:moveTo>
                        <a:pt x="0" y="49"/>
                      </a:moveTo>
                      <a:lnTo>
                        <a:pt x="42" y="7"/>
                      </a:lnTo>
                      <a:lnTo>
                        <a:pt x="31" y="0"/>
                      </a:lnTo>
                      <a:lnTo>
                        <a:pt x="31" y="7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7" name="Freeform 181"/>
                <p:cNvSpPr>
                  <a:spLocks/>
                </p:cNvSpPr>
                <p:nvPr/>
              </p:nvSpPr>
              <p:spPr bwMode="auto">
                <a:xfrm>
                  <a:off x="4981" y="2236"/>
                  <a:ext cx="22" cy="29"/>
                </a:xfrm>
                <a:custGeom>
                  <a:avLst/>
                  <a:gdLst>
                    <a:gd name="T0" fmla="*/ 0 w 22"/>
                    <a:gd name="T1" fmla="*/ 0 h 29"/>
                    <a:gd name="T2" fmla="*/ 22 w 22"/>
                    <a:gd name="T3" fmla="*/ 29 h 29"/>
                    <a:gd name="T4" fmla="*/ 22 w 22"/>
                    <a:gd name="T5" fmla="*/ 20 h 29"/>
                    <a:gd name="T6" fmla="*/ 22 w 22"/>
                    <a:gd name="T7" fmla="*/ 9 h 29"/>
                    <a:gd name="T8" fmla="*/ 0 w 2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9">
                      <a:moveTo>
                        <a:pt x="0" y="0"/>
                      </a:moveTo>
                      <a:lnTo>
                        <a:pt x="22" y="29"/>
                      </a:lnTo>
                      <a:lnTo>
                        <a:pt x="22" y="20"/>
                      </a:lnTo>
                      <a:lnTo>
                        <a:pt x="22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8" name="Freeform 182"/>
                <p:cNvSpPr>
                  <a:spLocks/>
                </p:cNvSpPr>
                <p:nvPr/>
              </p:nvSpPr>
              <p:spPr bwMode="auto">
                <a:xfrm>
                  <a:off x="4981" y="2236"/>
                  <a:ext cx="22" cy="29"/>
                </a:xfrm>
                <a:custGeom>
                  <a:avLst/>
                  <a:gdLst>
                    <a:gd name="T0" fmla="*/ 0 w 22"/>
                    <a:gd name="T1" fmla="*/ 0 h 29"/>
                    <a:gd name="T2" fmla="*/ 22 w 22"/>
                    <a:gd name="T3" fmla="*/ 29 h 29"/>
                    <a:gd name="T4" fmla="*/ 22 w 22"/>
                    <a:gd name="T5" fmla="*/ 20 h 29"/>
                    <a:gd name="T6" fmla="*/ 22 w 22"/>
                    <a:gd name="T7" fmla="*/ 9 h 29"/>
                    <a:gd name="T8" fmla="*/ 0 w 2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9">
                      <a:moveTo>
                        <a:pt x="0" y="0"/>
                      </a:moveTo>
                      <a:lnTo>
                        <a:pt x="22" y="29"/>
                      </a:lnTo>
                      <a:lnTo>
                        <a:pt x="22" y="20"/>
                      </a:lnTo>
                      <a:lnTo>
                        <a:pt x="22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9" name="Freeform 183"/>
                <p:cNvSpPr>
                  <a:spLocks/>
                </p:cNvSpPr>
                <p:nvPr/>
              </p:nvSpPr>
              <p:spPr bwMode="auto">
                <a:xfrm>
                  <a:off x="5054" y="2256"/>
                  <a:ext cx="20" cy="51"/>
                </a:xfrm>
                <a:custGeom>
                  <a:avLst/>
                  <a:gdLst>
                    <a:gd name="T0" fmla="*/ 0 w 20"/>
                    <a:gd name="T1" fmla="*/ 0 h 51"/>
                    <a:gd name="T2" fmla="*/ 10 w 20"/>
                    <a:gd name="T3" fmla="*/ 22 h 51"/>
                    <a:gd name="T4" fmla="*/ 0 w 20"/>
                    <a:gd name="T5" fmla="*/ 22 h 51"/>
                    <a:gd name="T6" fmla="*/ 0 w 20"/>
                    <a:gd name="T7" fmla="*/ 31 h 51"/>
                    <a:gd name="T8" fmla="*/ 10 w 20"/>
                    <a:gd name="T9" fmla="*/ 31 h 51"/>
                    <a:gd name="T10" fmla="*/ 10 w 20"/>
                    <a:gd name="T11" fmla="*/ 51 h 51"/>
                    <a:gd name="T12" fmla="*/ 20 w 20"/>
                    <a:gd name="T13" fmla="*/ 38 h 51"/>
                    <a:gd name="T14" fmla="*/ 10 w 20"/>
                    <a:gd name="T15" fmla="*/ 31 h 51"/>
                    <a:gd name="T16" fmla="*/ 20 w 20"/>
                    <a:gd name="T17" fmla="*/ 31 h 51"/>
                    <a:gd name="T18" fmla="*/ 20 w 20"/>
                    <a:gd name="T19" fmla="*/ 9 h 51"/>
                    <a:gd name="T20" fmla="*/ 20 w 20"/>
                    <a:gd name="T21" fmla="*/ 0 h 51"/>
                    <a:gd name="T22" fmla="*/ 0 w 20"/>
                    <a:gd name="T23" fmla="*/ 0 h 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0" h="51">
                      <a:moveTo>
                        <a:pt x="0" y="0"/>
                      </a:moveTo>
                      <a:lnTo>
                        <a:pt x="10" y="22"/>
                      </a:lnTo>
                      <a:lnTo>
                        <a:pt x="0" y="22"/>
                      </a:lnTo>
                      <a:lnTo>
                        <a:pt x="0" y="31"/>
                      </a:lnTo>
                      <a:lnTo>
                        <a:pt x="10" y="31"/>
                      </a:lnTo>
                      <a:lnTo>
                        <a:pt x="10" y="51"/>
                      </a:lnTo>
                      <a:lnTo>
                        <a:pt x="20" y="38"/>
                      </a:lnTo>
                      <a:lnTo>
                        <a:pt x="10" y="31"/>
                      </a:lnTo>
                      <a:lnTo>
                        <a:pt x="20" y="31"/>
                      </a:lnTo>
                      <a:lnTo>
                        <a:pt x="20" y="9"/>
                      </a:lnTo>
                      <a:lnTo>
                        <a:pt x="2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0" name="Freeform 184"/>
                <p:cNvSpPr>
                  <a:spLocks/>
                </p:cNvSpPr>
                <p:nvPr/>
              </p:nvSpPr>
              <p:spPr bwMode="auto">
                <a:xfrm>
                  <a:off x="5054" y="2256"/>
                  <a:ext cx="20" cy="51"/>
                </a:xfrm>
                <a:custGeom>
                  <a:avLst/>
                  <a:gdLst>
                    <a:gd name="T0" fmla="*/ 0 w 20"/>
                    <a:gd name="T1" fmla="*/ 0 h 51"/>
                    <a:gd name="T2" fmla="*/ 10 w 20"/>
                    <a:gd name="T3" fmla="*/ 22 h 51"/>
                    <a:gd name="T4" fmla="*/ 0 w 20"/>
                    <a:gd name="T5" fmla="*/ 22 h 51"/>
                    <a:gd name="T6" fmla="*/ 0 w 20"/>
                    <a:gd name="T7" fmla="*/ 31 h 51"/>
                    <a:gd name="T8" fmla="*/ 10 w 20"/>
                    <a:gd name="T9" fmla="*/ 31 h 51"/>
                    <a:gd name="T10" fmla="*/ 10 w 20"/>
                    <a:gd name="T11" fmla="*/ 51 h 51"/>
                    <a:gd name="T12" fmla="*/ 20 w 20"/>
                    <a:gd name="T13" fmla="*/ 38 h 51"/>
                    <a:gd name="T14" fmla="*/ 10 w 20"/>
                    <a:gd name="T15" fmla="*/ 31 h 51"/>
                    <a:gd name="T16" fmla="*/ 20 w 20"/>
                    <a:gd name="T17" fmla="*/ 31 h 51"/>
                    <a:gd name="T18" fmla="*/ 20 w 20"/>
                    <a:gd name="T19" fmla="*/ 9 h 51"/>
                    <a:gd name="T20" fmla="*/ 20 w 20"/>
                    <a:gd name="T21" fmla="*/ 0 h 51"/>
                    <a:gd name="T22" fmla="*/ 0 w 20"/>
                    <a:gd name="T23" fmla="*/ 0 h 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0" h="51">
                      <a:moveTo>
                        <a:pt x="0" y="0"/>
                      </a:moveTo>
                      <a:lnTo>
                        <a:pt x="10" y="22"/>
                      </a:lnTo>
                      <a:lnTo>
                        <a:pt x="0" y="22"/>
                      </a:lnTo>
                      <a:lnTo>
                        <a:pt x="0" y="31"/>
                      </a:lnTo>
                      <a:lnTo>
                        <a:pt x="10" y="31"/>
                      </a:lnTo>
                      <a:lnTo>
                        <a:pt x="10" y="51"/>
                      </a:lnTo>
                      <a:lnTo>
                        <a:pt x="20" y="38"/>
                      </a:lnTo>
                      <a:lnTo>
                        <a:pt x="10" y="31"/>
                      </a:lnTo>
                      <a:lnTo>
                        <a:pt x="20" y="31"/>
                      </a:lnTo>
                      <a:lnTo>
                        <a:pt x="20" y="9"/>
                      </a:lnTo>
                      <a:lnTo>
                        <a:pt x="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1" name="Freeform 185"/>
                <p:cNvSpPr>
                  <a:spLocks/>
                </p:cNvSpPr>
                <p:nvPr/>
              </p:nvSpPr>
              <p:spPr bwMode="auto">
                <a:xfrm>
                  <a:off x="5012" y="2265"/>
                  <a:ext cx="52" cy="64"/>
                </a:xfrm>
                <a:custGeom>
                  <a:avLst/>
                  <a:gdLst>
                    <a:gd name="T0" fmla="*/ 0 w 52"/>
                    <a:gd name="T1" fmla="*/ 29 h 64"/>
                    <a:gd name="T2" fmla="*/ 20 w 52"/>
                    <a:gd name="T3" fmla="*/ 29 h 64"/>
                    <a:gd name="T4" fmla="*/ 20 w 52"/>
                    <a:gd name="T5" fmla="*/ 42 h 64"/>
                    <a:gd name="T6" fmla="*/ 10 w 52"/>
                    <a:gd name="T7" fmla="*/ 42 h 64"/>
                    <a:gd name="T8" fmla="*/ 20 w 52"/>
                    <a:gd name="T9" fmla="*/ 64 h 64"/>
                    <a:gd name="T10" fmla="*/ 30 w 52"/>
                    <a:gd name="T11" fmla="*/ 51 h 64"/>
                    <a:gd name="T12" fmla="*/ 30 w 52"/>
                    <a:gd name="T13" fmla="*/ 42 h 64"/>
                    <a:gd name="T14" fmla="*/ 30 w 52"/>
                    <a:gd name="T15" fmla="*/ 51 h 64"/>
                    <a:gd name="T16" fmla="*/ 42 w 52"/>
                    <a:gd name="T17" fmla="*/ 42 h 64"/>
                    <a:gd name="T18" fmla="*/ 42 w 52"/>
                    <a:gd name="T19" fmla="*/ 51 h 64"/>
                    <a:gd name="T20" fmla="*/ 52 w 52"/>
                    <a:gd name="T21" fmla="*/ 51 h 64"/>
                    <a:gd name="T22" fmla="*/ 52 w 52"/>
                    <a:gd name="T23" fmla="*/ 42 h 64"/>
                    <a:gd name="T24" fmla="*/ 42 w 52"/>
                    <a:gd name="T25" fmla="*/ 42 h 64"/>
                    <a:gd name="T26" fmla="*/ 42 w 52"/>
                    <a:gd name="T27" fmla="*/ 22 h 64"/>
                    <a:gd name="T28" fmla="*/ 30 w 52"/>
                    <a:gd name="T29" fmla="*/ 29 h 64"/>
                    <a:gd name="T30" fmla="*/ 20 w 52"/>
                    <a:gd name="T31" fmla="*/ 13 h 64"/>
                    <a:gd name="T32" fmla="*/ 10 w 52"/>
                    <a:gd name="T33" fmla="*/ 13 h 64"/>
                    <a:gd name="T34" fmla="*/ 0 w 52"/>
                    <a:gd name="T35" fmla="*/ 0 h 64"/>
                    <a:gd name="T36" fmla="*/ 0 w 52"/>
                    <a:gd name="T37" fmla="*/ 29 h 6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2" h="64">
                      <a:moveTo>
                        <a:pt x="0" y="29"/>
                      </a:moveTo>
                      <a:lnTo>
                        <a:pt x="20" y="29"/>
                      </a:lnTo>
                      <a:lnTo>
                        <a:pt x="20" y="42"/>
                      </a:lnTo>
                      <a:lnTo>
                        <a:pt x="10" y="42"/>
                      </a:lnTo>
                      <a:lnTo>
                        <a:pt x="20" y="64"/>
                      </a:lnTo>
                      <a:lnTo>
                        <a:pt x="30" y="51"/>
                      </a:lnTo>
                      <a:lnTo>
                        <a:pt x="30" y="42"/>
                      </a:lnTo>
                      <a:lnTo>
                        <a:pt x="30" y="51"/>
                      </a:lnTo>
                      <a:lnTo>
                        <a:pt x="42" y="42"/>
                      </a:lnTo>
                      <a:lnTo>
                        <a:pt x="42" y="51"/>
                      </a:lnTo>
                      <a:lnTo>
                        <a:pt x="52" y="51"/>
                      </a:lnTo>
                      <a:lnTo>
                        <a:pt x="52" y="42"/>
                      </a:lnTo>
                      <a:lnTo>
                        <a:pt x="42" y="42"/>
                      </a:lnTo>
                      <a:lnTo>
                        <a:pt x="42" y="22"/>
                      </a:lnTo>
                      <a:lnTo>
                        <a:pt x="30" y="29"/>
                      </a:lnTo>
                      <a:lnTo>
                        <a:pt x="20" y="13"/>
                      </a:lnTo>
                      <a:lnTo>
                        <a:pt x="10" y="13"/>
                      </a:lnTo>
                      <a:lnTo>
                        <a:pt x="0" y="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2" name="Freeform 186"/>
                <p:cNvSpPr>
                  <a:spLocks/>
                </p:cNvSpPr>
                <p:nvPr/>
              </p:nvSpPr>
              <p:spPr bwMode="auto">
                <a:xfrm>
                  <a:off x="5012" y="2265"/>
                  <a:ext cx="52" cy="64"/>
                </a:xfrm>
                <a:custGeom>
                  <a:avLst/>
                  <a:gdLst>
                    <a:gd name="T0" fmla="*/ 0 w 52"/>
                    <a:gd name="T1" fmla="*/ 29 h 64"/>
                    <a:gd name="T2" fmla="*/ 20 w 52"/>
                    <a:gd name="T3" fmla="*/ 29 h 64"/>
                    <a:gd name="T4" fmla="*/ 20 w 52"/>
                    <a:gd name="T5" fmla="*/ 42 h 64"/>
                    <a:gd name="T6" fmla="*/ 10 w 52"/>
                    <a:gd name="T7" fmla="*/ 42 h 64"/>
                    <a:gd name="T8" fmla="*/ 20 w 52"/>
                    <a:gd name="T9" fmla="*/ 64 h 64"/>
                    <a:gd name="T10" fmla="*/ 30 w 52"/>
                    <a:gd name="T11" fmla="*/ 51 h 64"/>
                    <a:gd name="T12" fmla="*/ 30 w 52"/>
                    <a:gd name="T13" fmla="*/ 42 h 64"/>
                    <a:gd name="T14" fmla="*/ 30 w 52"/>
                    <a:gd name="T15" fmla="*/ 51 h 64"/>
                    <a:gd name="T16" fmla="*/ 42 w 52"/>
                    <a:gd name="T17" fmla="*/ 42 h 64"/>
                    <a:gd name="T18" fmla="*/ 42 w 52"/>
                    <a:gd name="T19" fmla="*/ 51 h 64"/>
                    <a:gd name="T20" fmla="*/ 52 w 52"/>
                    <a:gd name="T21" fmla="*/ 51 h 64"/>
                    <a:gd name="T22" fmla="*/ 52 w 52"/>
                    <a:gd name="T23" fmla="*/ 42 h 64"/>
                    <a:gd name="T24" fmla="*/ 42 w 52"/>
                    <a:gd name="T25" fmla="*/ 42 h 64"/>
                    <a:gd name="T26" fmla="*/ 42 w 52"/>
                    <a:gd name="T27" fmla="*/ 22 h 64"/>
                    <a:gd name="T28" fmla="*/ 30 w 52"/>
                    <a:gd name="T29" fmla="*/ 29 h 64"/>
                    <a:gd name="T30" fmla="*/ 20 w 52"/>
                    <a:gd name="T31" fmla="*/ 13 h 64"/>
                    <a:gd name="T32" fmla="*/ 10 w 52"/>
                    <a:gd name="T33" fmla="*/ 13 h 64"/>
                    <a:gd name="T34" fmla="*/ 0 w 52"/>
                    <a:gd name="T35" fmla="*/ 0 h 64"/>
                    <a:gd name="T36" fmla="*/ 0 w 52"/>
                    <a:gd name="T37" fmla="*/ 29 h 6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2" h="64">
                      <a:moveTo>
                        <a:pt x="0" y="29"/>
                      </a:moveTo>
                      <a:lnTo>
                        <a:pt x="20" y="29"/>
                      </a:lnTo>
                      <a:lnTo>
                        <a:pt x="20" y="42"/>
                      </a:lnTo>
                      <a:lnTo>
                        <a:pt x="10" y="42"/>
                      </a:lnTo>
                      <a:lnTo>
                        <a:pt x="20" y="64"/>
                      </a:lnTo>
                      <a:lnTo>
                        <a:pt x="30" y="51"/>
                      </a:lnTo>
                      <a:lnTo>
                        <a:pt x="30" y="42"/>
                      </a:lnTo>
                      <a:lnTo>
                        <a:pt x="30" y="51"/>
                      </a:lnTo>
                      <a:lnTo>
                        <a:pt x="42" y="42"/>
                      </a:lnTo>
                      <a:lnTo>
                        <a:pt x="42" y="51"/>
                      </a:lnTo>
                      <a:lnTo>
                        <a:pt x="52" y="51"/>
                      </a:lnTo>
                      <a:lnTo>
                        <a:pt x="52" y="42"/>
                      </a:lnTo>
                      <a:lnTo>
                        <a:pt x="42" y="42"/>
                      </a:lnTo>
                      <a:lnTo>
                        <a:pt x="42" y="22"/>
                      </a:lnTo>
                      <a:lnTo>
                        <a:pt x="30" y="29"/>
                      </a:lnTo>
                      <a:lnTo>
                        <a:pt x="20" y="13"/>
                      </a:lnTo>
                      <a:lnTo>
                        <a:pt x="10" y="13"/>
                      </a:lnTo>
                      <a:lnTo>
                        <a:pt x="0" y="0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3" name="Freeform 187"/>
                <p:cNvSpPr>
                  <a:spLocks/>
                </p:cNvSpPr>
                <p:nvPr/>
              </p:nvSpPr>
              <p:spPr bwMode="auto">
                <a:xfrm>
                  <a:off x="5022" y="2307"/>
                  <a:ext cx="83" cy="80"/>
                </a:xfrm>
                <a:custGeom>
                  <a:avLst/>
                  <a:gdLst>
                    <a:gd name="T0" fmla="*/ 0 w 83"/>
                    <a:gd name="T1" fmla="*/ 51 h 80"/>
                    <a:gd name="T2" fmla="*/ 0 w 83"/>
                    <a:gd name="T3" fmla="*/ 60 h 80"/>
                    <a:gd name="T4" fmla="*/ 10 w 83"/>
                    <a:gd name="T5" fmla="*/ 42 h 80"/>
                    <a:gd name="T6" fmla="*/ 10 w 83"/>
                    <a:gd name="T7" fmla="*/ 51 h 80"/>
                    <a:gd name="T8" fmla="*/ 32 w 83"/>
                    <a:gd name="T9" fmla="*/ 42 h 80"/>
                    <a:gd name="T10" fmla="*/ 42 w 83"/>
                    <a:gd name="T11" fmla="*/ 51 h 80"/>
                    <a:gd name="T12" fmla="*/ 32 w 83"/>
                    <a:gd name="T13" fmla="*/ 71 h 80"/>
                    <a:gd name="T14" fmla="*/ 62 w 83"/>
                    <a:gd name="T15" fmla="*/ 80 h 80"/>
                    <a:gd name="T16" fmla="*/ 62 w 83"/>
                    <a:gd name="T17" fmla="*/ 71 h 80"/>
                    <a:gd name="T18" fmla="*/ 62 w 83"/>
                    <a:gd name="T19" fmla="*/ 60 h 80"/>
                    <a:gd name="T20" fmla="*/ 62 w 83"/>
                    <a:gd name="T21" fmla="*/ 51 h 80"/>
                    <a:gd name="T22" fmla="*/ 71 w 83"/>
                    <a:gd name="T23" fmla="*/ 71 h 80"/>
                    <a:gd name="T24" fmla="*/ 83 w 83"/>
                    <a:gd name="T25" fmla="*/ 51 h 80"/>
                    <a:gd name="T26" fmla="*/ 71 w 83"/>
                    <a:gd name="T27" fmla="*/ 22 h 80"/>
                    <a:gd name="T28" fmla="*/ 52 w 83"/>
                    <a:gd name="T29" fmla="*/ 0 h 80"/>
                    <a:gd name="T30" fmla="*/ 62 w 83"/>
                    <a:gd name="T31" fmla="*/ 22 h 80"/>
                    <a:gd name="T32" fmla="*/ 52 w 83"/>
                    <a:gd name="T33" fmla="*/ 22 h 80"/>
                    <a:gd name="T34" fmla="*/ 42 w 83"/>
                    <a:gd name="T35" fmla="*/ 22 h 80"/>
                    <a:gd name="T36" fmla="*/ 42 w 83"/>
                    <a:gd name="T37" fmla="*/ 29 h 80"/>
                    <a:gd name="T38" fmla="*/ 32 w 83"/>
                    <a:gd name="T39" fmla="*/ 42 h 80"/>
                    <a:gd name="T40" fmla="*/ 32 w 83"/>
                    <a:gd name="T41" fmla="*/ 29 h 80"/>
                    <a:gd name="T42" fmla="*/ 20 w 83"/>
                    <a:gd name="T43" fmla="*/ 29 h 80"/>
                    <a:gd name="T44" fmla="*/ 0 w 83"/>
                    <a:gd name="T45" fmla="*/ 42 h 80"/>
                    <a:gd name="T46" fmla="*/ 0 w 83"/>
                    <a:gd name="T47" fmla="*/ 51 h 8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3" h="80">
                      <a:moveTo>
                        <a:pt x="0" y="51"/>
                      </a:moveTo>
                      <a:lnTo>
                        <a:pt x="0" y="60"/>
                      </a:lnTo>
                      <a:lnTo>
                        <a:pt x="10" y="42"/>
                      </a:lnTo>
                      <a:lnTo>
                        <a:pt x="10" y="51"/>
                      </a:lnTo>
                      <a:lnTo>
                        <a:pt x="32" y="42"/>
                      </a:lnTo>
                      <a:lnTo>
                        <a:pt x="42" y="51"/>
                      </a:lnTo>
                      <a:lnTo>
                        <a:pt x="32" y="71"/>
                      </a:lnTo>
                      <a:lnTo>
                        <a:pt x="62" y="80"/>
                      </a:lnTo>
                      <a:lnTo>
                        <a:pt x="62" y="71"/>
                      </a:lnTo>
                      <a:lnTo>
                        <a:pt x="62" y="60"/>
                      </a:lnTo>
                      <a:lnTo>
                        <a:pt x="62" y="51"/>
                      </a:lnTo>
                      <a:lnTo>
                        <a:pt x="71" y="71"/>
                      </a:lnTo>
                      <a:lnTo>
                        <a:pt x="83" y="51"/>
                      </a:lnTo>
                      <a:lnTo>
                        <a:pt x="71" y="22"/>
                      </a:lnTo>
                      <a:lnTo>
                        <a:pt x="52" y="0"/>
                      </a:lnTo>
                      <a:lnTo>
                        <a:pt x="62" y="22"/>
                      </a:lnTo>
                      <a:lnTo>
                        <a:pt x="52" y="22"/>
                      </a:lnTo>
                      <a:lnTo>
                        <a:pt x="42" y="22"/>
                      </a:lnTo>
                      <a:lnTo>
                        <a:pt x="42" y="29"/>
                      </a:lnTo>
                      <a:lnTo>
                        <a:pt x="32" y="42"/>
                      </a:lnTo>
                      <a:lnTo>
                        <a:pt x="32" y="29"/>
                      </a:lnTo>
                      <a:lnTo>
                        <a:pt x="20" y="29"/>
                      </a:lnTo>
                      <a:lnTo>
                        <a:pt x="0" y="42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4" name="Freeform 188"/>
                <p:cNvSpPr>
                  <a:spLocks/>
                </p:cNvSpPr>
                <p:nvPr/>
              </p:nvSpPr>
              <p:spPr bwMode="auto">
                <a:xfrm>
                  <a:off x="5022" y="2307"/>
                  <a:ext cx="83" cy="80"/>
                </a:xfrm>
                <a:custGeom>
                  <a:avLst/>
                  <a:gdLst>
                    <a:gd name="T0" fmla="*/ 0 w 83"/>
                    <a:gd name="T1" fmla="*/ 51 h 80"/>
                    <a:gd name="T2" fmla="*/ 0 w 83"/>
                    <a:gd name="T3" fmla="*/ 60 h 80"/>
                    <a:gd name="T4" fmla="*/ 10 w 83"/>
                    <a:gd name="T5" fmla="*/ 42 h 80"/>
                    <a:gd name="T6" fmla="*/ 10 w 83"/>
                    <a:gd name="T7" fmla="*/ 51 h 80"/>
                    <a:gd name="T8" fmla="*/ 32 w 83"/>
                    <a:gd name="T9" fmla="*/ 42 h 80"/>
                    <a:gd name="T10" fmla="*/ 42 w 83"/>
                    <a:gd name="T11" fmla="*/ 51 h 80"/>
                    <a:gd name="T12" fmla="*/ 32 w 83"/>
                    <a:gd name="T13" fmla="*/ 71 h 80"/>
                    <a:gd name="T14" fmla="*/ 62 w 83"/>
                    <a:gd name="T15" fmla="*/ 80 h 80"/>
                    <a:gd name="T16" fmla="*/ 62 w 83"/>
                    <a:gd name="T17" fmla="*/ 71 h 80"/>
                    <a:gd name="T18" fmla="*/ 62 w 83"/>
                    <a:gd name="T19" fmla="*/ 60 h 80"/>
                    <a:gd name="T20" fmla="*/ 62 w 83"/>
                    <a:gd name="T21" fmla="*/ 51 h 80"/>
                    <a:gd name="T22" fmla="*/ 71 w 83"/>
                    <a:gd name="T23" fmla="*/ 71 h 80"/>
                    <a:gd name="T24" fmla="*/ 83 w 83"/>
                    <a:gd name="T25" fmla="*/ 51 h 80"/>
                    <a:gd name="T26" fmla="*/ 71 w 83"/>
                    <a:gd name="T27" fmla="*/ 22 h 80"/>
                    <a:gd name="T28" fmla="*/ 52 w 83"/>
                    <a:gd name="T29" fmla="*/ 0 h 80"/>
                    <a:gd name="T30" fmla="*/ 62 w 83"/>
                    <a:gd name="T31" fmla="*/ 22 h 80"/>
                    <a:gd name="T32" fmla="*/ 52 w 83"/>
                    <a:gd name="T33" fmla="*/ 22 h 80"/>
                    <a:gd name="T34" fmla="*/ 42 w 83"/>
                    <a:gd name="T35" fmla="*/ 22 h 80"/>
                    <a:gd name="T36" fmla="*/ 42 w 83"/>
                    <a:gd name="T37" fmla="*/ 29 h 80"/>
                    <a:gd name="T38" fmla="*/ 32 w 83"/>
                    <a:gd name="T39" fmla="*/ 42 h 80"/>
                    <a:gd name="T40" fmla="*/ 32 w 83"/>
                    <a:gd name="T41" fmla="*/ 29 h 80"/>
                    <a:gd name="T42" fmla="*/ 20 w 83"/>
                    <a:gd name="T43" fmla="*/ 29 h 80"/>
                    <a:gd name="T44" fmla="*/ 0 w 83"/>
                    <a:gd name="T45" fmla="*/ 42 h 80"/>
                    <a:gd name="T46" fmla="*/ 0 w 83"/>
                    <a:gd name="T47" fmla="*/ 51 h 8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3" h="80">
                      <a:moveTo>
                        <a:pt x="0" y="51"/>
                      </a:moveTo>
                      <a:lnTo>
                        <a:pt x="0" y="60"/>
                      </a:lnTo>
                      <a:lnTo>
                        <a:pt x="10" y="42"/>
                      </a:lnTo>
                      <a:lnTo>
                        <a:pt x="10" y="51"/>
                      </a:lnTo>
                      <a:lnTo>
                        <a:pt x="32" y="42"/>
                      </a:lnTo>
                      <a:lnTo>
                        <a:pt x="42" y="51"/>
                      </a:lnTo>
                      <a:lnTo>
                        <a:pt x="32" y="71"/>
                      </a:lnTo>
                      <a:lnTo>
                        <a:pt x="62" y="80"/>
                      </a:lnTo>
                      <a:lnTo>
                        <a:pt x="62" y="71"/>
                      </a:lnTo>
                      <a:lnTo>
                        <a:pt x="62" y="60"/>
                      </a:lnTo>
                      <a:lnTo>
                        <a:pt x="62" y="51"/>
                      </a:lnTo>
                      <a:lnTo>
                        <a:pt x="71" y="71"/>
                      </a:lnTo>
                      <a:lnTo>
                        <a:pt x="83" y="51"/>
                      </a:lnTo>
                      <a:lnTo>
                        <a:pt x="71" y="22"/>
                      </a:lnTo>
                      <a:lnTo>
                        <a:pt x="52" y="0"/>
                      </a:lnTo>
                      <a:lnTo>
                        <a:pt x="62" y="22"/>
                      </a:lnTo>
                      <a:lnTo>
                        <a:pt x="52" y="22"/>
                      </a:lnTo>
                      <a:lnTo>
                        <a:pt x="42" y="22"/>
                      </a:lnTo>
                      <a:lnTo>
                        <a:pt x="42" y="29"/>
                      </a:lnTo>
                      <a:lnTo>
                        <a:pt x="32" y="42"/>
                      </a:lnTo>
                      <a:lnTo>
                        <a:pt x="32" y="29"/>
                      </a:lnTo>
                      <a:lnTo>
                        <a:pt x="20" y="29"/>
                      </a:lnTo>
                      <a:lnTo>
                        <a:pt x="0" y="42"/>
                      </a:lnTo>
                      <a:lnTo>
                        <a:pt x="0" y="5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5" name="Freeform 189"/>
                <p:cNvSpPr>
                  <a:spLocks/>
                </p:cNvSpPr>
                <p:nvPr/>
              </p:nvSpPr>
              <p:spPr bwMode="auto">
                <a:xfrm>
                  <a:off x="5474" y="2583"/>
                  <a:ext cx="71" cy="40"/>
                </a:xfrm>
                <a:custGeom>
                  <a:avLst/>
                  <a:gdLst>
                    <a:gd name="T0" fmla="*/ 0 w 71"/>
                    <a:gd name="T1" fmla="*/ 22 h 40"/>
                    <a:gd name="T2" fmla="*/ 11 w 71"/>
                    <a:gd name="T3" fmla="*/ 40 h 40"/>
                    <a:gd name="T4" fmla="*/ 42 w 71"/>
                    <a:gd name="T5" fmla="*/ 40 h 40"/>
                    <a:gd name="T6" fmla="*/ 62 w 71"/>
                    <a:gd name="T7" fmla="*/ 22 h 40"/>
                    <a:gd name="T8" fmla="*/ 71 w 71"/>
                    <a:gd name="T9" fmla="*/ 9 h 40"/>
                    <a:gd name="T10" fmla="*/ 71 w 71"/>
                    <a:gd name="T11" fmla="*/ 0 h 40"/>
                    <a:gd name="T12" fmla="*/ 62 w 71"/>
                    <a:gd name="T13" fmla="*/ 0 h 40"/>
                    <a:gd name="T14" fmla="*/ 62 w 71"/>
                    <a:gd name="T15" fmla="*/ 9 h 40"/>
                    <a:gd name="T16" fmla="*/ 51 w 71"/>
                    <a:gd name="T17" fmla="*/ 9 h 40"/>
                    <a:gd name="T18" fmla="*/ 42 w 71"/>
                    <a:gd name="T19" fmla="*/ 22 h 40"/>
                    <a:gd name="T20" fmla="*/ 0 w 71"/>
                    <a:gd name="T21" fmla="*/ 22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71" h="40">
                      <a:moveTo>
                        <a:pt x="0" y="22"/>
                      </a:moveTo>
                      <a:lnTo>
                        <a:pt x="11" y="40"/>
                      </a:lnTo>
                      <a:lnTo>
                        <a:pt x="42" y="40"/>
                      </a:lnTo>
                      <a:lnTo>
                        <a:pt x="62" y="22"/>
                      </a:lnTo>
                      <a:lnTo>
                        <a:pt x="71" y="9"/>
                      </a:lnTo>
                      <a:lnTo>
                        <a:pt x="71" y="0"/>
                      </a:lnTo>
                      <a:lnTo>
                        <a:pt x="62" y="0"/>
                      </a:lnTo>
                      <a:lnTo>
                        <a:pt x="62" y="9"/>
                      </a:lnTo>
                      <a:lnTo>
                        <a:pt x="51" y="9"/>
                      </a:lnTo>
                      <a:lnTo>
                        <a:pt x="42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6" name="Freeform 190"/>
                <p:cNvSpPr>
                  <a:spLocks/>
                </p:cNvSpPr>
                <p:nvPr/>
              </p:nvSpPr>
              <p:spPr bwMode="auto">
                <a:xfrm>
                  <a:off x="5474" y="2583"/>
                  <a:ext cx="71" cy="40"/>
                </a:xfrm>
                <a:custGeom>
                  <a:avLst/>
                  <a:gdLst>
                    <a:gd name="T0" fmla="*/ 0 w 71"/>
                    <a:gd name="T1" fmla="*/ 22 h 40"/>
                    <a:gd name="T2" fmla="*/ 11 w 71"/>
                    <a:gd name="T3" fmla="*/ 40 h 40"/>
                    <a:gd name="T4" fmla="*/ 42 w 71"/>
                    <a:gd name="T5" fmla="*/ 40 h 40"/>
                    <a:gd name="T6" fmla="*/ 62 w 71"/>
                    <a:gd name="T7" fmla="*/ 22 h 40"/>
                    <a:gd name="T8" fmla="*/ 71 w 71"/>
                    <a:gd name="T9" fmla="*/ 9 h 40"/>
                    <a:gd name="T10" fmla="*/ 71 w 71"/>
                    <a:gd name="T11" fmla="*/ 0 h 40"/>
                    <a:gd name="T12" fmla="*/ 62 w 71"/>
                    <a:gd name="T13" fmla="*/ 0 h 40"/>
                    <a:gd name="T14" fmla="*/ 62 w 71"/>
                    <a:gd name="T15" fmla="*/ 9 h 40"/>
                    <a:gd name="T16" fmla="*/ 51 w 71"/>
                    <a:gd name="T17" fmla="*/ 9 h 40"/>
                    <a:gd name="T18" fmla="*/ 42 w 71"/>
                    <a:gd name="T19" fmla="*/ 22 h 40"/>
                    <a:gd name="T20" fmla="*/ 0 w 71"/>
                    <a:gd name="T21" fmla="*/ 22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71" h="40">
                      <a:moveTo>
                        <a:pt x="0" y="22"/>
                      </a:moveTo>
                      <a:lnTo>
                        <a:pt x="11" y="40"/>
                      </a:lnTo>
                      <a:lnTo>
                        <a:pt x="42" y="40"/>
                      </a:lnTo>
                      <a:lnTo>
                        <a:pt x="62" y="22"/>
                      </a:lnTo>
                      <a:lnTo>
                        <a:pt x="71" y="9"/>
                      </a:lnTo>
                      <a:lnTo>
                        <a:pt x="71" y="0"/>
                      </a:lnTo>
                      <a:lnTo>
                        <a:pt x="62" y="0"/>
                      </a:lnTo>
                      <a:lnTo>
                        <a:pt x="62" y="9"/>
                      </a:lnTo>
                      <a:lnTo>
                        <a:pt x="51" y="9"/>
                      </a:lnTo>
                      <a:lnTo>
                        <a:pt x="42" y="22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7" name="Freeform 191"/>
                <p:cNvSpPr>
                  <a:spLocks/>
                </p:cNvSpPr>
                <p:nvPr/>
              </p:nvSpPr>
              <p:spPr bwMode="auto">
                <a:xfrm>
                  <a:off x="5525" y="2553"/>
                  <a:ext cx="33" cy="39"/>
                </a:xfrm>
                <a:custGeom>
                  <a:avLst/>
                  <a:gdLst>
                    <a:gd name="T0" fmla="*/ 0 w 33"/>
                    <a:gd name="T1" fmla="*/ 0 h 39"/>
                    <a:gd name="T2" fmla="*/ 20 w 33"/>
                    <a:gd name="T3" fmla="*/ 19 h 39"/>
                    <a:gd name="T4" fmla="*/ 33 w 33"/>
                    <a:gd name="T5" fmla="*/ 39 h 39"/>
                    <a:gd name="T6" fmla="*/ 33 w 33"/>
                    <a:gd name="T7" fmla="*/ 19 h 39"/>
                    <a:gd name="T8" fmla="*/ 11 w 33"/>
                    <a:gd name="T9" fmla="*/ 0 h 39"/>
                    <a:gd name="T10" fmla="*/ 0 w 33"/>
                    <a:gd name="T11" fmla="*/ 0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3" h="39">
                      <a:moveTo>
                        <a:pt x="0" y="0"/>
                      </a:moveTo>
                      <a:lnTo>
                        <a:pt x="20" y="19"/>
                      </a:lnTo>
                      <a:lnTo>
                        <a:pt x="33" y="39"/>
                      </a:lnTo>
                      <a:lnTo>
                        <a:pt x="33" y="19"/>
                      </a:lnTo>
                      <a:lnTo>
                        <a:pt x="1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8" name="Freeform 192"/>
                <p:cNvSpPr>
                  <a:spLocks/>
                </p:cNvSpPr>
                <p:nvPr/>
              </p:nvSpPr>
              <p:spPr bwMode="auto">
                <a:xfrm>
                  <a:off x="5525" y="2553"/>
                  <a:ext cx="33" cy="39"/>
                </a:xfrm>
                <a:custGeom>
                  <a:avLst/>
                  <a:gdLst>
                    <a:gd name="T0" fmla="*/ 0 w 33"/>
                    <a:gd name="T1" fmla="*/ 0 h 39"/>
                    <a:gd name="T2" fmla="*/ 20 w 33"/>
                    <a:gd name="T3" fmla="*/ 19 h 39"/>
                    <a:gd name="T4" fmla="*/ 33 w 33"/>
                    <a:gd name="T5" fmla="*/ 39 h 39"/>
                    <a:gd name="T6" fmla="*/ 33 w 33"/>
                    <a:gd name="T7" fmla="*/ 19 h 39"/>
                    <a:gd name="T8" fmla="*/ 11 w 33"/>
                    <a:gd name="T9" fmla="*/ 0 h 39"/>
                    <a:gd name="T10" fmla="*/ 0 w 33"/>
                    <a:gd name="T11" fmla="*/ 0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3" h="39">
                      <a:moveTo>
                        <a:pt x="0" y="0"/>
                      </a:moveTo>
                      <a:lnTo>
                        <a:pt x="20" y="19"/>
                      </a:lnTo>
                      <a:lnTo>
                        <a:pt x="33" y="39"/>
                      </a:lnTo>
                      <a:lnTo>
                        <a:pt x="33" y="19"/>
                      </a:lnTo>
                      <a:lnTo>
                        <a:pt x="1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9" name="Freeform 193"/>
                <p:cNvSpPr>
                  <a:spLocks/>
                </p:cNvSpPr>
                <p:nvPr/>
              </p:nvSpPr>
              <p:spPr bwMode="auto">
                <a:xfrm>
                  <a:off x="5587" y="2605"/>
                  <a:ext cx="22" cy="29"/>
                </a:xfrm>
                <a:custGeom>
                  <a:avLst/>
                  <a:gdLst>
                    <a:gd name="T0" fmla="*/ 0 w 22"/>
                    <a:gd name="T1" fmla="*/ 0 h 29"/>
                    <a:gd name="T2" fmla="*/ 13 w 22"/>
                    <a:gd name="T3" fmla="*/ 29 h 29"/>
                    <a:gd name="T4" fmla="*/ 22 w 22"/>
                    <a:gd name="T5" fmla="*/ 18 h 29"/>
                    <a:gd name="T6" fmla="*/ 0 w 22"/>
                    <a:gd name="T7" fmla="*/ 0 h 2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29">
                      <a:moveTo>
                        <a:pt x="0" y="0"/>
                      </a:moveTo>
                      <a:lnTo>
                        <a:pt x="13" y="29"/>
                      </a:lnTo>
                      <a:lnTo>
                        <a:pt x="22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0" name="Freeform 194"/>
                <p:cNvSpPr>
                  <a:spLocks/>
                </p:cNvSpPr>
                <p:nvPr/>
              </p:nvSpPr>
              <p:spPr bwMode="auto">
                <a:xfrm>
                  <a:off x="5587" y="2605"/>
                  <a:ext cx="22" cy="29"/>
                </a:xfrm>
                <a:custGeom>
                  <a:avLst/>
                  <a:gdLst>
                    <a:gd name="T0" fmla="*/ 0 w 22"/>
                    <a:gd name="T1" fmla="*/ 0 h 29"/>
                    <a:gd name="T2" fmla="*/ 13 w 22"/>
                    <a:gd name="T3" fmla="*/ 29 h 29"/>
                    <a:gd name="T4" fmla="*/ 22 w 22"/>
                    <a:gd name="T5" fmla="*/ 18 h 29"/>
                    <a:gd name="T6" fmla="*/ 0 w 22"/>
                    <a:gd name="T7" fmla="*/ 0 h 2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29">
                      <a:moveTo>
                        <a:pt x="0" y="0"/>
                      </a:moveTo>
                      <a:lnTo>
                        <a:pt x="13" y="29"/>
                      </a:lnTo>
                      <a:lnTo>
                        <a:pt x="22" y="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1" name="Line 195"/>
                <p:cNvSpPr>
                  <a:spLocks noChangeShapeType="1"/>
                </p:cNvSpPr>
                <p:nvPr/>
              </p:nvSpPr>
              <p:spPr bwMode="auto">
                <a:xfrm>
                  <a:off x="5609" y="2623"/>
                  <a:ext cx="20" cy="2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2" name="Freeform 196"/>
                <p:cNvSpPr>
                  <a:spLocks/>
                </p:cNvSpPr>
                <p:nvPr/>
              </p:nvSpPr>
              <p:spPr bwMode="auto">
                <a:xfrm>
                  <a:off x="5660" y="2676"/>
                  <a:ext cx="20" cy="18"/>
                </a:xfrm>
                <a:custGeom>
                  <a:avLst/>
                  <a:gdLst>
                    <a:gd name="T0" fmla="*/ 0 w 20"/>
                    <a:gd name="T1" fmla="*/ 0 h 18"/>
                    <a:gd name="T2" fmla="*/ 0 w 20"/>
                    <a:gd name="T3" fmla="*/ 9 h 18"/>
                    <a:gd name="T4" fmla="*/ 20 w 20"/>
                    <a:gd name="T5" fmla="*/ 18 h 18"/>
                    <a:gd name="T6" fmla="*/ 20 w 20"/>
                    <a:gd name="T7" fmla="*/ 9 h 18"/>
                    <a:gd name="T8" fmla="*/ 0 w 20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18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20" y="18"/>
                      </a:lnTo>
                      <a:lnTo>
                        <a:pt x="20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3" name="Freeform 197"/>
                <p:cNvSpPr>
                  <a:spLocks/>
                </p:cNvSpPr>
                <p:nvPr/>
              </p:nvSpPr>
              <p:spPr bwMode="auto">
                <a:xfrm>
                  <a:off x="5660" y="2676"/>
                  <a:ext cx="20" cy="18"/>
                </a:xfrm>
                <a:custGeom>
                  <a:avLst/>
                  <a:gdLst>
                    <a:gd name="T0" fmla="*/ 0 w 20"/>
                    <a:gd name="T1" fmla="*/ 0 h 18"/>
                    <a:gd name="T2" fmla="*/ 0 w 20"/>
                    <a:gd name="T3" fmla="*/ 9 h 18"/>
                    <a:gd name="T4" fmla="*/ 20 w 20"/>
                    <a:gd name="T5" fmla="*/ 18 h 18"/>
                    <a:gd name="T6" fmla="*/ 20 w 20"/>
                    <a:gd name="T7" fmla="*/ 9 h 18"/>
                    <a:gd name="T8" fmla="*/ 0 w 20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18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20" y="18"/>
                      </a:lnTo>
                      <a:lnTo>
                        <a:pt x="2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4" name="Freeform 198"/>
                <p:cNvSpPr>
                  <a:spLocks/>
                </p:cNvSpPr>
                <p:nvPr/>
              </p:nvSpPr>
              <p:spPr bwMode="auto">
                <a:xfrm>
                  <a:off x="5689" y="2694"/>
                  <a:ext cx="22" cy="13"/>
                </a:xfrm>
                <a:custGeom>
                  <a:avLst/>
                  <a:gdLst>
                    <a:gd name="T0" fmla="*/ 0 w 22"/>
                    <a:gd name="T1" fmla="*/ 0 h 13"/>
                    <a:gd name="T2" fmla="*/ 13 w 22"/>
                    <a:gd name="T3" fmla="*/ 13 h 13"/>
                    <a:gd name="T4" fmla="*/ 22 w 22"/>
                    <a:gd name="T5" fmla="*/ 13 h 13"/>
                    <a:gd name="T6" fmla="*/ 13 w 22"/>
                    <a:gd name="T7" fmla="*/ 0 h 13"/>
                    <a:gd name="T8" fmla="*/ 0 w 22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13">
                      <a:moveTo>
                        <a:pt x="0" y="0"/>
                      </a:moveTo>
                      <a:lnTo>
                        <a:pt x="13" y="13"/>
                      </a:lnTo>
                      <a:lnTo>
                        <a:pt x="22" y="13"/>
                      </a:lnTo>
                      <a:lnTo>
                        <a:pt x="1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5" name="Freeform 199"/>
                <p:cNvSpPr>
                  <a:spLocks/>
                </p:cNvSpPr>
                <p:nvPr/>
              </p:nvSpPr>
              <p:spPr bwMode="auto">
                <a:xfrm>
                  <a:off x="5689" y="2694"/>
                  <a:ext cx="22" cy="13"/>
                </a:xfrm>
                <a:custGeom>
                  <a:avLst/>
                  <a:gdLst>
                    <a:gd name="T0" fmla="*/ 0 w 22"/>
                    <a:gd name="T1" fmla="*/ 0 h 13"/>
                    <a:gd name="T2" fmla="*/ 13 w 22"/>
                    <a:gd name="T3" fmla="*/ 13 h 13"/>
                    <a:gd name="T4" fmla="*/ 22 w 22"/>
                    <a:gd name="T5" fmla="*/ 13 h 13"/>
                    <a:gd name="T6" fmla="*/ 13 w 22"/>
                    <a:gd name="T7" fmla="*/ 0 h 13"/>
                    <a:gd name="T8" fmla="*/ 0 w 22"/>
                    <a:gd name="T9" fmla="*/ 0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13">
                      <a:moveTo>
                        <a:pt x="0" y="0"/>
                      </a:moveTo>
                      <a:lnTo>
                        <a:pt x="13" y="13"/>
                      </a:lnTo>
                      <a:lnTo>
                        <a:pt x="22" y="13"/>
                      </a:lnTo>
                      <a:lnTo>
                        <a:pt x="1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6" name="Freeform 200"/>
                <p:cNvSpPr>
                  <a:spLocks/>
                </p:cNvSpPr>
                <p:nvPr/>
              </p:nvSpPr>
              <p:spPr bwMode="auto">
                <a:xfrm>
                  <a:off x="5773" y="2807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9 h 9"/>
                    <a:gd name="T4" fmla="*/ 9 w 9"/>
                    <a:gd name="T5" fmla="*/ 9 h 9"/>
                    <a:gd name="T6" fmla="*/ 0 w 9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9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7" name="Freeform 201"/>
                <p:cNvSpPr>
                  <a:spLocks/>
                </p:cNvSpPr>
                <p:nvPr/>
              </p:nvSpPr>
              <p:spPr bwMode="auto">
                <a:xfrm>
                  <a:off x="5773" y="2807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9 h 9"/>
                    <a:gd name="T4" fmla="*/ 9 w 9"/>
                    <a:gd name="T5" fmla="*/ 9 h 9"/>
                    <a:gd name="T6" fmla="*/ 0 w 9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9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9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8" name="Freeform 202"/>
                <p:cNvSpPr>
                  <a:spLocks/>
                </p:cNvSpPr>
                <p:nvPr/>
              </p:nvSpPr>
              <p:spPr bwMode="auto">
                <a:xfrm>
                  <a:off x="5702" y="2889"/>
                  <a:ext cx="42" cy="42"/>
                </a:xfrm>
                <a:custGeom>
                  <a:avLst/>
                  <a:gdLst>
                    <a:gd name="T0" fmla="*/ 0 w 42"/>
                    <a:gd name="T1" fmla="*/ 0 h 42"/>
                    <a:gd name="T2" fmla="*/ 9 w 42"/>
                    <a:gd name="T3" fmla="*/ 20 h 42"/>
                    <a:gd name="T4" fmla="*/ 29 w 42"/>
                    <a:gd name="T5" fmla="*/ 42 h 42"/>
                    <a:gd name="T6" fmla="*/ 42 w 42"/>
                    <a:gd name="T7" fmla="*/ 42 h 42"/>
                    <a:gd name="T8" fmla="*/ 18 w 42"/>
                    <a:gd name="T9" fmla="*/ 9 h 42"/>
                    <a:gd name="T10" fmla="*/ 0 w 42"/>
                    <a:gd name="T11" fmla="*/ 0 h 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" h="42">
                      <a:moveTo>
                        <a:pt x="0" y="0"/>
                      </a:moveTo>
                      <a:lnTo>
                        <a:pt x="9" y="20"/>
                      </a:lnTo>
                      <a:lnTo>
                        <a:pt x="29" y="42"/>
                      </a:lnTo>
                      <a:lnTo>
                        <a:pt x="42" y="42"/>
                      </a:lnTo>
                      <a:lnTo>
                        <a:pt x="18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9" name="Freeform 203"/>
                <p:cNvSpPr>
                  <a:spLocks/>
                </p:cNvSpPr>
                <p:nvPr/>
              </p:nvSpPr>
              <p:spPr bwMode="auto">
                <a:xfrm>
                  <a:off x="5702" y="2889"/>
                  <a:ext cx="42" cy="42"/>
                </a:xfrm>
                <a:custGeom>
                  <a:avLst/>
                  <a:gdLst>
                    <a:gd name="T0" fmla="*/ 0 w 42"/>
                    <a:gd name="T1" fmla="*/ 0 h 42"/>
                    <a:gd name="T2" fmla="*/ 9 w 42"/>
                    <a:gd name="T3" fmla="*/ 20 h 42"/>
                    <a:gd name="T4" fmla="*/ 29 w 42"/>
                    <a:gd name="T5" fmla="*/ 42 h 42"/>
                    <a:gd name="T6" fmla="*/ 42 w 42"/>
                    <a:gd name="T7" fmla="*/ 42 h 42"/>
                    <a:gd name="T8" fmla="*/ 18 w 42"/>
                    <a:gd name="T9" fmla="*/ 9 h 42"/>
                    <a:gd name="T10" fmla="*/ 0 w 42"/>
                    <a:gd name="T11" fmla="*/ 0 h 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" h="42">
                      <a:moveTo>
                        <a:pt x="0" y="0"/>
                      </a:moveTo>
                      <a:lnTo>
                        <a:pt x="9" y="20"/>
                      </a:lnTo>
                      <a:lnTo>
                        <a:pt x="29" y="42"/>
                      </a:lnTo>
                      <a:lnTo>
                        <a:pt x="42" y="42"/>
                      </a:lnTo>
                      <a:lnTo>
                        <a:pt x="18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0" name="Freeform 204"/>
                <p:cNvSpPr>
                  <a:spLocks/>
                </p:cNvSpPr>
                <p:nvPr/>
              </p:nvSpPr>
              <p:spPr bwMode="auto">
                <a:xfrm>
                  <a:off x="5939" y="2838"/>
                  <a:ext cx="20" cy="9"/>
                </a:xfrm>
                <a:custGeom>
                  <a:avLst/>
                  <a:gdLst>
                    <a:gd name="T0" fmla="*/ 0 w 20"/>
                    <a:gd name="T1" fmla="*/ 9 h 9"/>
                    <a:gd name="T2" fmla="*/ 7 w 20"/>
                    <a:gd name="T3" fmla="*/ 9 h 9"/>
                    <a:gd name="T4" fmla="*/ 20 w 20"/>
                    <a:gd name="T5" fmla="*/ 9 h 9"/>
                    <a:gd name="T6" fmla="*/ 20 w 20"/>
                    <a:gd name="T7" fmla="*/ 0 h 9"/>
                    <a:gd name="T8" fmla="*/ 7 w 20"/>
                    <a:gd name="T9" fmla="*/ 0 h 9"/>
                    <a:gd name="T10" fmla="*/ 0 w 20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" h="9">
                      <a:moveTo>
                        <a:pt x="0" y="9"/>
                      </a:moveTo>
                      <a:lnTo>
                        <a:pt x="7" y="9"/>
                      </a:lnTo>
                      <a:lnTo>
                        <a:pt x="20" y="9"/>
                      </a:lnTo>
                      <a:lnTo>
                        <a:pt x="20" y="0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1" name="Freeform 205"/>
                <p:cNvSpPr>
                  <a:spLocks/>
                </p:cNvSpPr>
                <p:nvPr/>
              </p:nvSpPr>
              <p:spPr bwMode="auto">
                <a:xfrm>
                  <a:off x="5939" y="2838"/>
                  <a:ext cx="20" cy="9"/>
                </a:xfrm>
                <a:custGeom>
                  <a:avLst/>
                  <a:gdLst>
                    <a:gd name="T0" fmla="*/ 0 w 20"/>
                    <a:gd name="T1" fmla="*/ 9 h 9"/>
                    <a:gd name="T2" fmla="*/ 7 w 20"/>
                    <a:gd name="T3" fmla="*/ 9 h 9"/>
                    <a:gd name="T4" fmla="*/ 20 w 20"/>
                    <a:gd name="T5" fmla="*/ 9 h 9"/>
                    <a:gd name="T6" fmla="*/ 20 w 20"/>
                    <a:gd name="T7" fmla="*/ 0 h 9"/>
                    <a:gd name="T8" fmla="*/ 7 w 20"/>
                    <a:gd name="T9" fmla="*/ 0 h 9"/>
                    <a:gd name="T10" fmla="*/ 0 w 20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" h="9">
                      <a:moveTo>
                        <a:pt x="0" y="9"/>
                      </a:moveTo>
                      <a:lnTo>
                        <a:pt x="7" y="9"/>
                      </a:lnTo>
                      <a:lnTo>
                        <a:pt x="20" y="9"/>
                      </a:lnTo>
                      <a:lnTo>
                        <a:pt x="20" y="0"/>
                      </a:lnTo>
                      <a:lnTo>
                        <a:pt x="7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2" name="Freeform 206"/>
                <p:cNvSpPr>
                  <a:spLocks/>
                </p:cNvSpPr>
                <p:nvPr/>
              </p:nvSpPr>
              <p:spPr bwMode="auto">
                <a:xfrm>
                  <a:off x="5968" y="2807"/>
                  <a:ext cx="22" cy="22"/>
                </a:xfrm>
                <a:custGeom>
                  <a:avLst/>
                  <a:gdLst>
                    <a:gd name="T0" fmla="*/ 0 w 22"/>
                    <a:gd name="T1" fmla="*/ 9 h 22"/>
                    <a:gd name="T2" fmla="*/ 0 w 22"/>
                    <a:gd name="T3" fmla="*/ 22 h 22"/>
                    <a:gd name="T4" fmla="*/ 22 w 22"/>
                    <a:gd name="T5" fmla="*/ 9 h 22"/>
                    <a:gd name="T6" fmla="*/ 9 w 22"/>
                    <a:gd name="T7" fmla="*/ 9 h 22"/>
                    <a:gd name="T8" fmla="*/ 22 w 22"/>
                    <a:gd name="T9" fmla="*/ 0 h 22"/>
                    <a:gd name="T10" fmla="*/ 0 w 22"/>
                    <a:gd name="T11" fmla="*/ 9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2" h="22">
                      <a:moveTo>
                        <a:pt x="0" y="9"/>
                      </a:moveTo>
                      <a:lnTo>
                        <a:pt x="0" y="22"/>
                      </a:lnTo>
                      <a:lnTo>
                        <a:pt x="22" y="9"/>
                      </a:lnTo>
                      <a:lnTo>
                        <a:pt x="9" y="9"/>
                      </a:lnTo>
                      <a:lnTo>
                        <a:pt x="22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3" name="Freeform 207"/>
                <p:cNvSpPr>
                  <a:spLocks/>
                </p:cNvSpPr>
                <p:nvPr/>
              </p:nvSpPr>
              <p:spPr bwMode="auto">
                <a:xfrm>
                  <a:off x="5968" y="2807"/>
                  <a:ext cx="22" cy="22"/>
                </a:xfrm>
                <a:custGeom>
                  <a:avLst/>
                  <a:gdLst>
                    <a:gd name="T0" fmla="*/ 0 w 22"/>
                    <a:gd name="T1" fmla="*/ 9 h 22"/>
                    <a:gd name="T2" fmla="*/ 0 w 22"/>
                    <a:gd name="T3" fmla="*/ 22 h 22"/>
                    <a:gd name="T4" fmla="*/ 22 w 22"/>
                    <a:gd name="T5" fmla="*/ 9 h 22"/>
                    <a:gd name="T6" fmla="*/ 9 w 22"/>
                    <a:gd name="T7" fmla="*/ 9 h 22"/>
                    <a:gd name="T8" fmla="*/ 22 w 22"/>
                    <a:gd name="T9" fmla="*/ 0 h 22"/>
                    <a:gd name="T10" fmla="*/ 0 w 22"/>
                    <a:gd name="T11" fmla="*/ 9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2" h="22">
                      <a:moveTo>
                        <a:pt x="0" y="9"/>
                      </a:moveTo>
                      <a:lnTo>
                        <a:pt x="0" y="22"/>
                      </a:lnTo>
                      <a:lnTo>
                        <a:pt x="22" y="9"/>
                      </a:lnTo>
                      <a:lnTo>
                        <a:pt x="9" y="9"/>
                      </a:lnTo>
                      <a:lnTo>
                        <a:pt x="22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4" name="Freeform 208"/>
                <p:cNvSpPr>
                  <a:spLocks/>
                </p:cNvSpPr>
                <p:nvPr/>
              </p:nvSpPr>
              <p:spPr bwMode="auto">
                <a:xfrm>
                  <a:off x="6121" y="2756"/>
                  <a:ext cx="21" cy="9"/>
                </a:xfrm>
                <a:custGeom>
                  <a:avLst/>
                  <a:gdLst>
                    <a:gd name="T0" fmla="*/ 0 w 21"/>
                    <a:gd name="T1" fmla="*/ 0 h 9"/>
                    <a:gd name="T2" fmla="*/ 0 w 21"/>
                    <a:gd name="T3" fmla="*/ 9 h 9"/>
                    <a:gd name="T4" fmla="*/ 21 w 21"/>
                    <a:gd name="T5" fmla="*/ 9 h 9"/>
                    <a:gd name="T6" fmla="*/ 0 w 21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" h="9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21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5" name="Freeform 209"/>
                <p:cNvSpPr>
                  <a:spLocks/>
                </p:cNvSpPr>
                <p:nvPr/>
              </p:nvSpPr>
              <p:spPr bwMode="auto">
                <a:xfrm>
                  <a:off x="6121" y="2756"/>
                  <a:ext cx="21" cy="9"/>
                </a:xfrm>
                <a:custGeom>
                  <a:avLst/>
                  <a:gdLst>
                    <a:gd name="T0" fmla="*/ 0 w 21"/>
                    <a:gd name="T1" fmla="*/ 0 h 9"/>
                    <a:gd name="T2" fmla="*/ 0 w 21"/>
                    <a:gd name="T3" fmla="*/ 9 h 9"/>
                    <a:gd name="T4" fmla="*/ 21 w 21"/>
                    <a:gd name="T5" fmla="*/ 9 h 9"/>
                    <a:gd name="T6" fmla="*/ 0 w 21"/>
                    <a:gd name="T7" fmla="*/ 0 h 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" h="9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2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6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243" y="2070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7" name="Line 211"/>
                <p:cNvSpPr>
                  <a:spLocks noChangeShapeType="1"/>
                </p:cNvSpPr>
                <p:nvPr/>
              </p:nvSpPr>
              <p:spPr bwMode="auto">
                <a:xfrm>
                  <a:off x="243" y="2070"/>
                  <a:ext cx="11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8" name="Line 212"/>
                <p:cNvSpPr>
                  <a:spLocks noChangeShapeType="1"/>
                </p:cNvSpPr>
                <p:nvPr/>
              </p:nvSpPr>
              <p:spPr bwMode="auto">
                <a:xfrm>
                  <a:off x="275" y="2083"/>
                  <a:ext cx="1" cy="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9" name="Line 213"/>
                <p:cNvSpPr>
                  <a:spLocks noChangeShapeType="1"/>
                </p:cNvSpPr>
                <p:nvPr/>
              </p:nvSpPr>
              <p:spPr bwMode="auto">
                <a:xfrm>
                  <a:off x="285" y="2092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0" name="Freeform 214"/>
                <p:cNvSpPr>
                  <a:spLocks/>
                </p:cNvSpPr>
                <p:nvPr/>
              </p:nvSpPr>
              <p:spPr bwMode="auto">
                <a:xfrm>
                  <a:off x="294" y="2092"/>
                  <a:ext cx="11" cy="11"/>
                </a:xfrm>
                <a:custGeom>
                  <a:avLst/>
                  <a:gdLst>
                    <a:gd name="T0" fmla="*/ 0 w 11"/>
                    <a:gd name="T1" fmla="*/ 0 h 11"/>
                    <a:gd name="T2" fmla="*/ 0 w 11"/>
                    <a:gd name="T3" fmla="*/ 11 h 11"/>
                    <a:gd name="T4" fmla="*/ 11 w 11"/>
                    <a:gd name="T5" fmla="*/ 11 h 11"/>
                    <a:gd name="T6" fmla="*/ 0 w 11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1" h="11">
                      <a:moveTo>
                        <a:pt x="0" y="0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1" name="Freeform 215"/>
                <p:cNvSpPr>
                  <a:spLocks/>
                </p:cNvSpPr>
                <p:nvPr/>
              </p:nvSpPr>
              <p:spPr bwMode="auto">
                <a:xfrm>
                  <a:off x="294" y="2092"/>
                  <a:ext cx="11" cy="11"/>
                </a:xfrm>
                <a:custGeom>
                  <a:avLst/>
                  <a:gdLst>
                    <a:gd name="T0" fmla="*/ 0 w 11"/>
                    <a:gd name="T1" fmla="*/ 0 h 11"/>
                    <a:gd name="T2" fmla="*/ 0 w 11"/>
                    <a:gd name="T3" fmla="*/ 11 h 11"/>
                    <a:gd name="T4" fmla="*/ 11 w 11"/>
                    <a:gd name="T5" fmla="*/ 11 h 11"/>
                    <a:gd name="T6" fmla="*/ 0 w 11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1" h="11">
                      <a:moveTo>
                        <a:pt x="0" y="0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2" name="Freeform 216"/>
                <p:cNvSpPr>
                  <a:spLocks/>
                </p:cNvSpPr>
                <p:nvPr/>
              </p:nvSpPr>
              <p:spPr bwMode="auto">
                <a:xfrm>
                  <a:off x="294" y="2103"/>
                  <a:ext cx="20" cy="31"/>
                </a:xfrm>
                <a:custGeom>
                  <a:avLst/>
                  <a:gdLst>
                    <a:gd name="T0" fmla="*/ 11 w 20"/>
                    <a:gd name="T1" fmla="*/ 0 h 31"/>
                    <a:gd name="T2" fmla="*/ 0 w 20"/>
                    <a:gd name="T3" fmla="*/ 9 h 31"/>
                    <a:gd name="T4" fmla="*/ 11 w 20"/>
                    <a:gd name="T5" fmla="*/ 31 h 31"/>
                    <a:gd name="T6" fmla="*/ 20 w 20"/>
                    <a:gd name="T7" fmla="*/ 18 h 31"/>
                    <a:gd name="T8" fmla="*/ 11 w 20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31">
                      <a:moveTo>
                        <a:pt x="11" y="0"/>
                      </a:moveTo>
                      <a:lnTo>
                        <a:pt x="0" y="9"/>
                      </a:lnTo>
                      <a:lnTo>
                        <a:pt x="11" y="31"/>
                      </a:lnTo>
                      <a:lnTo>
                        <a:pt x="20" y="18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3" name="Freeform 217"/>
                <p:cNvSpPr>
                  <a:spLocks/>
                </p:cNvSpPr>
                <p:nvPr/>
              </p:nvSpPr>
              <p:spPr bwMode="auto">
                <a:xfrm>
                  <a:off x="294" y="2103"/>
                  <a:ext cx="20" cy="31"/>
                </a:xfrm>
                <a:custGeom>
                  <a:avLst/>
                  <a:gdLst>
                    <a:gd name="T0" fmla="*/ 11 w 20"/>
                    <a:gd name="T1" fmla="*/ 0 h 31"/>
                    <a:gd name="T2" fmla="*/ 0 w 20"/>
                    <a:gd name="T3" fmla="*/ 9 h 31"/>
                    <a:gd name="T4" fmla="*/ 11 w 20"/>
                    <a:gd name="T5" fmla="*/ 31 h 31"/>
                    <a:gd name="T6" fmla="*/ 20 w 20"/>
                    <a:gd name="T7" fmla="*/ 18 h 31"/>
                    <a:gd name="T8" fmla="*/ 11 w 20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31">
                      <a:moveTo>
                        <a:pt x="11" y="0"/>
                      </a:moveTo>
                      <a:lnTo>
                        <a:pt x="0" y="9"/>
                      </a:lnTo>
                      <a:lnTo>
                        <a:pt x="11" y="31"/>
                      </a:lnTo>
                      <a:lnTo>
                        <a:pt x="20" y="18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4" name="Freeform 218"/>
                <p:cNvSpPr>
                  <a:spLocks/>
                </p:cNvSpPr>
                <p:nvPr/>
              </p:nvSpPr>
              <p:spPr bwMode="auto">
                <a:xfrm>
                  <a:off x="5012" y="1459"/>
                  <a:ext cx="135" cy="153"/>
                </a:xfrm>
                <a:custGeom>
                  <a:avLst/>
                  <a:gdLst>
                    <a:gd name="T0" fmla="*/ 10 w 135"/>
                    <a:gd name="T1" fmla="*/ 22 h 153"/>
                    <a:gd name="T2" fmla="*/ 93 w 135"/>
                    <a:gd name="T3" fmla="*/ 111 h 153"/>
                    <a:gd name="T4" fmla="*/ 103 w 135"/>
                    <a:gd name="T5" fmla="*/ 144 h 153"/>
                    <a:gd name="T6" fmla="*/ 114 w 135"/>
                    <a:gd name="T7" fmla="*/ 153 h 153"/>
                    <a:gd name="T8" fmla="*/ 114 w 135"/>
                    <a:gd name="T9" fmla="*/ 144 h 153"/>
                    <a:gd name="T10" fmla="*/ 135 w 135"/>
                    <a:gd name="T11" fmla="*/ 144 h 153"/>
                    <a:gd name="T12" fmla="*/ 93 w 135"/>
                    <a:gd name="T13" fmla="*/ 111 h 153"/>
                    <a:gd name="T14" fmla="*/ 93 w 135"/>
                    <a:gd name="T15" fmla="*/ 90 h 153"/>
                    <a:gd name="T16" fmla="*/ 114 w 135"/>
                    <a:gd name="T17" fmla="*/ 90 h 153"/>
                    <a:gd name="T18" fmla="*/ 20 w 135"/>
                    <a:gd name="T19" fmla="*/ 0 h 153"/>
                    <a:gd name="T20" fmla="*/ 0 w 135"/>
                    <a:gd name="T21" fmla="*/ 0 h 153"/>
                    <a:gd name="T22" fmla="*/ 10 w 135"/>
                    <a:gd name="T23" fmla="*/ 9 h 153"/>
                    <a:gd name="T24" fmla="*/ 10 w 135"/>
                    <a:gd name="T25" fmla="*/ 22 h 15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5" h="153">
                      <a:moveTo>
                        <a:pt x="10" y="22"/>
                      </a:moveTo>
                      <a:lnTo>
                        <a:pt x="93" y="111"/>
                      </a:lnTo>
                      <a:lnTo>
                        <a:pt x="103" y="144"/>
                      </a:lnTo>
                      <a:lnTo>
                        <a:pt x="114" y="153"/>
                      </a:lnTo>
                      <a:lnTo>
                        <a:pt x="114" y="144"/>
                      </a:lnTo>
                      <a:lnTo>
                        <a:pt x="135" y="144"/>
                      </a:lnTo>
                      <a:lnTo>
                        <a:pt x="93" y="111"/>
                      </a:lnTo>
                      <a:lnTo>
                        <a:pt x="93" y="90"/>
                      </a:lnTo>
                      <a:lnTo>
                        <a:pt x="114" y="90"/>
                      </a:lnTo>
                      <a:lnTo>
                        <a:pt x="20" y="0"/>
                      </a:lnTo>
                      <a:lnTo>
                        <a:pt x="0" y="0"/>
                      </a:lnTo>
                      <a:lnTo>
                        <a:pt x="10" y="9"/>
                      </a:lnTo>
                      <a:lnTo>
                        <a:pt x="1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5" name="Freeform 219"/>
                <p:cNvSpPr>
                  <a:spLocks/>
                </p:cNvSpPr>
                <p:nvPr/>
              </p:nvSpPr>
              <p:spPr bwMode="auto">
                <a:xfrm>
                  <a:off x="5012" y="1459"/>
                  <a:ext cx="135" cy="153"/>
                </a:xfrm>
                <a:custGeom>
                  <a:avLst/>
                  <a:gdLst>
                    <a:gd name="T0" fmla="*/ 10 w 135"/>
                    <a:gd name="T1" fmla="*/ 22 h 153"/>
                    <a:gd name="T2" fmla="*/ 93 w 135"/>
                    <a:gd name="T3" fmla="*/ 111 h 153"/>
                    <a:gd name="T4" fmla="*/ 103 w 135"/>
                    <a:gd name="T5" fmla="*/ 144 h 153"/>
                    <a:gd name="T6" fmla="*/ 114 w 135"/>
                    <a:gd name="T7" fmla="*/ 153 h 153"/>
                    <a:gd name="T8" fmla="*/ 114 w 135"/>
                    <a:gd name="T9" fmla="*/ 144 h 153"/>
                    <a:gd name="T10" fmla="*/ 135 w 135"/>
                    <a:gd name="T11" fmla="*/ 144 h 153"/>
                    <a:gd name="T12" fmla="*/ 93 w 135"/>
                    <a:gd name="T13" fmla="*/ 111 h 153"/>
                    <a:gd name="T14" fmla="*/ 93 w 135"/>
                    <a:gd name="T15" fmla="*/ 90 h 153"/>
                    <a:gd name="T16" fmla="*/ 114 w 135"/>
                    <a:gd name="T17" fmla="*/ 90 h 153"/>
                    <a:gd name="T18" fmla="*/ 20 w 135"/>
                    <a:gd name="T19" fmla="*/ 0 h 153"/>
                    <a:gd name="T20" fmla="*/ 0 w 135"/>
                    <a:gd name="T21" fmla="*/ 0 h 153"/>
                    <a:gd name="T22" fmla="*/ 10 w 135"/>
                    <a:gd name="T23" fmla="*/ 9 h 153"/>
                    <a:gd name="T24" fmla="*/ 10 w 135"/>
                    <a:gd name="T25" fmla="*/ 22 h 15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5" h="153">
                      <a:moveTo>
                        <a:pt x="10" y="22"/>
                      </a:moveTo>
                      <a:lnTo>
                        <a:pt x="93" y="111"/>
                      </a:lnTo>
                      <a:lnTo>
                        <a:pt x="103" y="144"/>
                      </a:lnTo>
                      <a:lnTo>
                        <a:pt x="114" y="153"/>
                      </a:lnTo>
                      <a:lnTo>
                        <a:pt x="114" y="144"/>
                      </a:lnTo>
                      <a:lnTo>
                        <a:pt x="135" y="144"/>
                      </a:lnTo>
                      <a:lnTo>
                        <a:pt x="93" y="111"/>
                      </a:lnTo>
                      <a:lnTo>
                        <a:pt x="93" y="90"/>
                      </a:lnTo>
                      <a:lnTo>
                        <a:pt x="114" y="90"/>
                      </a:lnTo>
                      <a:lnTo>
                        <a:pt x="20" y="0"/>
                      </a:lnTo>
                      <a:lnTo>
                        <a:pt x="0" y="0"/>
                      </a:lnTo>
                      <a:lnTo>
                        <a:pt x="10" y="9"/>
                      </a:lnTo>
                      <a:lnTo>
                        <a:pt x="10" y="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6" name="Freeform 220"/>
                <p:cNvSpPr>
                  <a:spLocks/>
                </p:cNvSpPr>
                <p:nvPr/>
              </p:nvSpPr>
              <p:spPr bwMode="auto">
                <a:xfrm>
                  <a:off x="5157" y="2714"/>
                  <a:ext cx="20" cy="22"/>
                </a:xfrm>
                <a:custGeom>
                  <a:avLst/>
                  <a:gdLst>
                    <a:gd name="T0" fmla="*/ 0 w 20"/>
                    <a:gd name="T1" fmla="*/ 9 h 22"/>
                    <a:gd name="T2" fmla="*/ 7 w 20"/>
                    <a:gd name="T3" fmla="*/ 22 h 22"/>
                    <a:gd name="T4" fmla="*/ 20 w 20"/>
                    <a:gd name="T5" fmla="*/ 9 h 22"/>
                    <a:gd name="T6" fmla="*/ 20 w 20"/>
                    <a:gd name="T7" fmla="*/ 0 h 22"/>
                    <a:gd name="T8" fmla="*/ 0 w 20"/>
                    <a:gd name="T9" fmla="*/ 0 h 22"/>
                    <a:gd name="T10" fmla="*/ 0 w 20"/>
                    <a:gd name="T11" fmla="*/ 9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" h="22">
                      <a:moveTo>
                        <a:pt x="0" y="9"/>
                      </a:moveTo>
                      <a:lnTo>
                        <a:pt x="7" y="22"/>
                      </a:lnTo>
                      <a:lnTo>
                        <a:pt x="20" y="9"/>
                      </a:lnTo>
                      <a:lnTo>
                        <a:pt x="2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7" name="Freeform 221"/>
                <p:cNvSpPr>
                  <a:spLocks/>
                </p:cNvSpPr>
                <p:nvPr/>
              </p:nvSpPr>
              <p:spPr bwMode="auto">
                <a:xfrm>
                  <a:off x="5157" y="2714"/>
                  <a:ext cx="20" cy="22"/>
                </a:xfrm>
                <a:custGeom>
                  <a:avLst/>
                  <a:gdLst>
                    <a:gd name="T0" fmla="*/ 0 w 20"/>
                    <a:gd name="T1" fmla="*/ 9 h 22"/>
                    <a:gd name="T2" fmla="*/ 7 w 20"/>
                    <a:gd name="T3" fmla="*/ 22 h 22"/>
                    <a:gd name="T4" fmla="*/ 20 w 20"/>
                    <a:gd name="T5" fmla="*/ 9 h 22"/>
                    <a:gd name="T6" fmla="*/ 20 w 20"/>
                    <a:gd name="T7" fmla="*/ 0 h 22"/>
                    <a:gd name="T8" fmla="*/ 0 w 20"/>
                    <a:gd name="T9" fmla="*/ 0 h 22"/>
                    <a:gd name="T10" fmla="*/ 0 w 20"/>
                    <a:gd name="T11" fmla="*/ 9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" h="22">
                      <a:moveTo>
                        <a:pt x="0" y="9"/>
                      </a:moveTo>
                      <a:lnTo>
                        <a:pt x="7" y="22"/>
                      </a:lnTo>
                      <a:lnTo>
                        <a:pt x="20" y="9"/>
                      </a:lnTo>
                      <a:lnTo>
                        <a:pt x="20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8" name="Freeform 222"/>
                <p:cNvSpPr>
                  <a:spLocks/>
                </p:cNvSpPr>
                <p:nvPr/>
              </p:nvSpPr>
              <p:spPr bwMode="auto">
                <a:xfrm>
                  <a:off x="5042" y="2665"/>
                  <a:ext cx="73" cy="29"/>
                </a:xfrm>
                <a:custGeom>
                  <a:avLst/>
                  <a:gdLst>
                    <a:gd name="T0" fmla="*/ 0 w 73"/>
                    <a:gd name="T1" fmla="*/ 29 h 29"/>
                    <a:gd name="T2" fmla="*/ 22 w 73"/>
                    <a:gd name="T3" fmla="*/ 29 h 29"/>
                    <a:gd name="T4" fmla="*/ 32 w 73"/>
                    <a:gd name="T5" fmla="*/ 11 h 29"/>
                    <a:gd name="T6" fmla="*/ 73 w 73"/>
                    <a:gd name="T7" fmla="*/ 0 h 29"/>
                    <a:gd name="T8" fmla="*/ 32 w 73"/>
                    <a:gd name="T9" fmla="*/ 0 h 29"/>
                    <a:gd name="T10" fmla="*/ 12 w 73"/>
                    <a:gd name="T11" fmla="*/ 20 h 29"/>
                    <a:gd name="T12" fmla="*/ 0 w 73"/>
                    <a:gd name="T13" fmla="*/ 29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3" h="29">
                      <a:moveTo>
                        <a:pt x="0" y="29"/>
                      </a:moveTo>
                      <a:lnTo>
                        <a:pt x="22" y="29"/>
                      </a:lnTo>
                      <a:lnTo>
                        <a:pt x="32" y="11"/>
                      </a:lnTo>
                      <a:lnTo>
                        <a:pt x="73" y="0"/>
                      </a:lnTo>
                      <a:lnTo>
                        <a:pt x="32" y="0"/>
                      </a:lnTo>
                      <a:lnTo>
                        <a:pt x="12" y="2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30" name="Freeform 223"/>
              <p:cNvSpPr>
                <a:spLocks/>
              </p:cNvSpPr>
              <p:nvPr/>
            </p:nvSpPr>
            <p:spPr bwMode="auto">
              <a:xfrm>
                <a:off x="946" y="3966"/>
                <a:ext cx="3702" cy="354"/>
              </a:xfrm>
              <a:custGeom>
                <a:avLst/>
                <a:gdLst>
                  <a:gd name="T0" fmla="*/ 290 w 3836"/>
                  <a:gd name="T1" fmla="*/ 1031 h 348"/>
                  <a:gd name="T2" fmla="*/ 279 w 3836"/>
                  <a:gd name="T3" fmla="*/ 895 h 348"/>
                  <a:gd name="T4" fmla="*/ 289 w 3836"/>
                  <a:gd name="T5" fmla="*/ 754 h 348"/>
                  <a:gd name="T6" fmla="*/ 309 w 3836"/>
                  <a:gd name="T7" fmla="*/ 445 h 348"/>
                  <a:gd name="T8" fmla="*/ 303 w 3836"/>
                  <a:gd name="T9" fmla="*/ 369 h 348"/>
                  <a:gd name="T10" fmla="*/ 301 w 3836"/>
                  <a:gd name="T11" fmla="*/ 341 h 348"/>
                  <a:gd name="T12" fmla="*/ 298 w 3836"/>
                  <a:gd name="T13" fmla="*/ 276 h 348"/>
                  <a:gd name="T14" fmla="*/ 289 w 3836"/>
                  <a:gd name="T15" fmla="*/ 237 h 348"/>
                  <a:gd name="T16" fmla="*/ 277 w 3836"/>
                  <a:gd name="T17" fmla="*/ 135 h 348"/>
                  <a:gd name="T18" fmla="*/ 268 w 3836"/>
                  <a:gd name="T19" fmla="*/ 163 h 348"/>
                  <a:gd name="T20" fmla="*/ 255 w 3836"/>
                  <a:gd name="T21" fmla="*/ 135 h 348"/>
                  <a:gd name="T22" fmla="*/ 243 w 3836"/>
                  <a:gd name="T23" fmla="*/ 163 h 348"/>
                  <a:gd name="T24" fmla="*/ 217 w 3836"/>
                  <a:gd name="T25" fmla="*/ 341 h 348"/>
                  <a:gd name="T26" fmla="*/ 211 w 3836"/>
                  <a:gd name="T27" fmla="*/ 369 h 348"/>
                  <a:gd name="T28" fmla="*/ 211 w 3836"/>
                  <a:gd name="T29" fmla="*/ 237 h 348"/>
                  <a:gd name="T30" fmla="*/ 201 w 3836"/>
                  <a:gd name="T31" fmla="*/ 163 h 348"/>
                  <a:gd name="T32" fmla="*/ 193 w 3836"/>
                  <a:gd name="T33" fmla="*/ 237 h 348"/>
                  <a:gd name="T34" fmla="*/ 190 w 3836"/>
                  <a:gd name="T35" fmla="*/ 190 h 348"/>
                  <a:gd name="T36" fmla="*/ 180 w 3836"/>
                  <a:gd name="T37" fmla="*/ 341 h 348"/>
                  <a:gd name="T38" fmla="*/ 176 w 3836"/>
                  <a:gd name="T39" fmla="*/ 276 h 348"/>
                  <a:gd name="T40" fmla="*/ 159 w 3836"/>
                  <a:gd name="T41" fmla="*/ 369 h 348"/>
                  <a:gd name="T42" fmla="*/ 142 w 3836"/>
                  <a:gd name="T43" fmla="*/ 412 h 348"/>
                  <a:gd name="T44" fmla="*/ 137 w 3836"/>
                  <a:gd name="T45" fmla="*/ 445 h 348"/>
                  <a:gd name="T46" fmla="*/ 133 w 3836"/>
                  <a:gd name="T47" fmla="*/ 445 h 348"/>
                  <a:gd name="T48" fmla="*/ 126 w 3836"/>
                  <a:gd name="T49" fmla="*/ 517 h 348"/>
                  <a:gd name="T50" fmla="*/ 109 w 3836"/>
                  <a:gd name="T51" fmla="*/ 815 h 348"/>
                  <a:gd name="T52" fmla="*/ 85 w 3836"/>
                  <a:gd name="T53" fmla="*/ 692 h 348"/>
                  <a:gd name="T54" fmla="*/ 85 w 3836"/>
                  <a:gd name="T55" fmla="*/ 544 h 348"/>
                  <a:gd name="T56" fmla="*/ 83 w 3836"/>
                  <a:gd name="T57" fmla="*/ 445 h 348"/>
                  <a:gd name="T58" fmla="*/ 76 w 3836"/>
                  <a:gd name="T59" fmla="*/ 190 h 348"/>
                  <a:gd name="T60" fmla="*/ 77 w 3836"/>
                  <a:gd name="T61" fmla="*/ 117 h 348"/>
                  <a:gd name="T62" fmla="*/ 82 w 3836"/>
                  <a:gd name="T63" fmla="*/ 22 h 348"/>
                  <a:gd name="T64" fmla="*/ 81 w 3836"/>
                  <a:gd name="T65" fmla="*/ 0 h 348"/>
                  <a:gd name="T66" fmla="*/ 73 w 3836"/>
                  <a:gd name="T67" fmla="*/ 190 h 348"/>
                  <a:gd name="T68" fmla="*/ 70 w 3836"/>
                  <a:gd name="T69" fmla="*/ 237 h 348"/>
                  <a:gd name="T70" fmla="*/ 76 w 3836"/>
                  <a:gd name="T71" fmla="*/ 311 h 348"/>
                  <a:gd name="T72" fmla="*/ 79 w 3836"/>
                  <a:gd name="T73" fmla="*/ 488 h 348"/>
                  <a:gd name="T74" fmla="*/ 72 w 3836"/>
                  <a:gd name="T75" fmla="*/ 517 h 348"/>
                  <a:gd name="T76" fmla="*/ 68 w 3836"/>
                  <a:gd name="T77" fmla="*/ 544 h 348"/>
                  <a:gd name="T78" fmla="*/ 44 w 3836"/>
                  <a:gd name="T79" fmla="*/ 488 h 348"/>
                  <a:gd name="T80" fmla="*/ 47 w 3836"/>
                  <a:gd name="T81" fmla="*/ 586 h 348"/>
                  <a:gd name="T82" fmla="*/ 42 w 3836"/>
                  <a:gd name="T83" fmla="*/ 607 h 348"/>
                  <a:gd name="T84" fmla="*/ 37 w 3836"/>
                  <a:gd name="T85" fmla="*/ 544 h 348"/>
                  <a:gd name="T86" fmla="*/ 38 w 3836"/>
                  <a:gd name="T87" fmla="*/ 657 h 348"/>
                  <a:gd name="T88" fmla="*/ 34 w 3836"/>
                  <a:gd name="T89" fmla="*/ 586 h 348"/>
                  <a:gd name="T90" fmla="*/ 31 w 3836"/>
                  <a:gd name="T91" fmla="*/ 586 h 348"/>
                  <a:gd name="T92" fmla="*/ 28 w 3836"/>
                  <a:gd name="T93" fmla="*/ 692 h 348"/>
                  <a:gd name="T94" fmla="*/ 14 w 3836"/>
                  <a:gd name="T95" fmla="*/ 692 h 348"/>
                  <a:gd name="T96" fmla="*/ 0 w 3836"/>
                  <a:gd name="T97" fmla="*/ 720 h 348"/>
                  <a:gd name="T98" fmla="*/ 14 w 3836"/>
                  <a:gd name="T99" fmla="*/ 815 h 348"/>
                  <a:gd name="T100" fmla="*/ 14 w 3836"/>
                  <a:gd name="T101" fmla="*/ 1102 h 3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836" h="348">
                    <a:moveTo>
                      <a:pt x="3548" y="348"/>
                    </a:moveTo>
                    <a:lnTo>
                      <a:pt x="3670" y="317"/>
                    </a:lnTo>
                    <a:lnTo>
                      <a:pt x="3628" y="307"/>
                    </a:lnTo>
                    <a:lnTo>
                      <a:pt x="3497" y="297"/>
                    </a:lnTo>
                    <a:lnTo>
                      <a:pt x="3475" y="285"/>
                    </a:lnTo>
                    <a:lnTo>
                      <a:pt x="3464" y="265"/>
                    </a:lnTo>
                    <a:lnTo>
                      <a:pt x="3517" y="243"/>
                    </a:lnTo>
                    <a:lnTo>
                      <a:pt x="3599" y="234"/>
                    </a:lnTo>
                    <a:lnTo>
                      <a:pt x="3599" y="224"/>
                    </a:lnTo>
                    <a:lnTo>
                      <a:pt x="3641" y="195"/>
                    </a:lnTo>
                    <a:lnTo>
                      <a:pt x="3814" y="144"/>
                    </a:lnTo>
                    <a:lnTo>
                      <a:pt x="3836" y="133"/>
                    </a:lnTo>
                    <a:lnTo>
                      <a:pt x="3836" y="124"/>
                    </a:lnTo>
                    <a:lnTo>
                      <a:pt x="3824" y="133"/>
                    </a:lnTo>
                    <a:lnTo>
                      <a:pt x="3804" y="111"/>
                    </a:lnTo>
                    <a:lnTo>
                      <a:pt x="3763" y="124"/>
                    </a:lnTo>
                    <a:lnTo>
                      <a:pt x="3743" y="124"/>
                    </a:lnTo>
                    <a:lnTo>
                      <a:pt x="3763" y="102"/>
                    </a:lnTo>
                    <a:lnTo>
                      <a:pt x="3721" y="91"/>
                    </a:lnTo>
                    <a:lnTo>
                      <a:pt x="3701" y="102"/>
                    </a:lnTo>
                    <a:lnTo>
                      <a:pt x="3701" y="82"/>
                    </a:lnTo>
                    <a:lnTo>
                      <a:pt x="3619" y="82"/>
                    </a:lnTo>
                    <a:lnTo>
                      <a:pt x="3619" y="73"/>
                    </a:lnTo>
                    <a:lnTo>
                      <a:pt x="3599" y="73"/>
                    </a:lnTo>
                    <a:lnTo>
                      <a:pt x="3608" y="60"/>
                    </a:lnTo>
                    <a:lnTo>
                      <a:pt x="3506" y="40"/>
                    </a:lnTo>
                    <a:lnTo>
                      <a:pt x="3446" y="40"/>
                    </a:lnTo>
                    <a:lnTo>
                      <a:pt x="3413" y="60"/>
                    </a:lnTo>
                    <a:lnTo>
                      <a:pt x="3391" y="51"/>
                    </a:lnTo>
                    <a:lnTo>
                      <a:pt x="3333" y="51"/>
                    </a:lnTo>
                    <a:lnTo>
                      <a:pt x="3282" y="60"/>
                    </a:lnTo>
                    <a:lnTo>
                      <a:pt x="3231" y="40"/>
                    </a:lnTo>
                    <a:lnTo>
                      <a:pt x="3189" y="40"/>
                    </a:lnTo>
                    <a:lnTo>
                      <a:pt x="3156" y="60"/>
                    </a:lnTo>
                    <a:lnTo>
                      <a:pt x="3083" y="40"/>
                    </a:lnTo>
                    <a:lnTo>
                      <a:pt x="3032" y="51"/>
                    </a:lnTo>
                    <a:lnTo>
                      <a:pt x="2888" y="51"/>
                    </a:lnTo>
                    <a:lnTo>
                      <a:pt x="2757" y="82"/>
                    </a:lnTo>
                    <a:lnTo>
                      <a:pt x="2693" y="102"/>
                    </a:lnTo>
                    <a:lnTo>
                      <a:pt x="2673" y="102"/>
                    </a:lnTo>
                    <a:lnTo>
                      <a:pt x="2642" y="111"/>
                    </a:lnTo>
                    <a:lnTo>
                      <a:pt x="2622" y="111"/>
                    </a:lnTo>
                    <a:lnTo>
                      <a:pt x="2634" y="91"/>
                    </a:lnTo>
                    <a:lnTo>
                      <a:pt x="2642" y="91"/>
                    </a:lnTo>
                    <a:lnTo>
                      <a:pt x="2642" y="73"/>
                    </a:lnTo>
                    <a:lnTo>
                      <a:pt x="2519" y="73"/>
                    </a:lnTo>
                    <a:lnTo>
                      <a:pt x="2510" y="60"/>
                    </a:lnTo>
                    <a:lnTo>
                      <a:pt x="2499" y="51"/>
                    </a:lnTo>
                    <a:lnTo>
                      <a:pt x="2457" y="40"/>
                    </a:lnTo>
                    <a:lnTo>
                      <a:pt x="2406" y="51"/>
                    </a:lnTo>
                    <a:lnTo>
                      <a:pt x="2406" y="73"/>
                    </a:lnTo>
                    <a:lnTo>
                      <a:pt x="2397" y="73"/>
                    </a:lnTo>
                    <a:lnTo>
                      <a:pt x="2384" y="60"/>
                    </a:lnTo>
                    <a:lnTo>
                      <a:pt x="2375" y="60"/>
                    </a:lnTo>
                    <a:lnTo>
                      <a:pt x="2295" y="82"/>
                    </a:lnTo>
                    <a:lnTo>
                      <a:pt x="2262" y="91"/>
                    </a:lnTo>
                    <a:lnTo>
                      <a:pt x="2240" y="102"/>
                    </a:lnTo>
                    <a:lnTo>
                      <a:pt x="2211" y="102"/>
                    </a:lnTo>
                    <a:lnTo>
                      <a:pt x="2189" y="82"/>
                    </a:lnTo>
                    <a:lnTo>
                      <a:pt x="2180" y="82"/>
                    </a:lnTo>
                    <a:lnTo>
                      <a:pt x="2180" y="102"/>
                    </a:lnTo>
                    <a:lnTo>
                      <a:pt x="2045" y="124"/>
                    </a:lnTo>
                    <a:lnTo>
                      <a:pt x="1994" y="111"/>
                    </a:lnTo>
                    <a:lnTo>
                      <a:pt x="1821" y="111"/>
                    </a:lnTo>
                    <a:lnTo>
                      <a:pt x="1770" y="133"/>
                    </a:lnTo>
                    <a:lnTo>
                      <a:pt x="1759" y="124"/>
                    </a:lnTo>
                    <a:lnTo>
                      <a:pt x="1728" y="111"/>
                    </a:lnTo>
                    <a:lnTo>
                      <a:pt x="1728" y="133"/>
                    </a:lnTo>
                    <a:lnTo>
                      <a:pt x="1699" y="133"/>
                    </a:lnTo>
                    <a:lnTo>
                      <a:pt x="1699" y="124"/>
                    </a:lnTo>
                    <a:lnTo>
                      <a:pt x="1677" y="124"/>
                    </a:lnTo>
                    <a:lnTo>
                      <a:pt x="1666" y="133"/>
                    </a:lnTo>
                    <a:lnTo>
                      <a:pt x="1644" y="124"/>
                    </a:lnTo>
                    <a:lnTo>
                      <a:pt x="1626" y="153"/>
                    </a:lnTo>
                    <a:lnTo>
                      <a:pt x="1573" y="153"/>
                    </a:lnTo>
                    <a:lnTo>
                      <a:pt x="1513" y="175"/>
                    </a:lnTo>
                    <a:lnTo>
                      <a:pt x="1503" y="195"/>
                    </a:lnTo>
                    <a:lnTo>
                      <a:pt x="1359" y="243"/>
                    </a:lnTo>
                    <a:lnTo>
                      <a:pt x="1266" y="243"/>
                    </a:lnTo>
                    <a:lnTo>
                      <a:pt x="1018" y="214"/>
                    </a:lnTo>
                    <a:lnTo>
                      <a:pt x="1051" y="204"/>
                    </a:lnTo>
                    <a:lnTo>
                      <a:pt x="1060" y="175"/>
                    </a:lnTo>
                    <a:lnTo>
                      <a:pt x="1038" y="162"/>
                    </a:lnTo>
                    <a:lnTo>
                      <a:pt x="1060" y="162"/>
                    </a:lnTo>
                    <a:lnTo>
                      <a:pt x="1060" y="153"/>
                    </a:lnTo>
                    <a:lnTo>
                      <a:pt x="1029" y="144"/>
                    </a:lnTo>
                    <a:lnTo>
                      <a:pt x="1029" y="133"/>
                    </a:lnTo>
                    <a:lnTo>
                      <a:pt x="978" y="91"/>
                    </a:lnTo>
                    <a:lnTo>
                      <a:pt x="936" y="82"/>
                    </a:lnTo>
                    <a:lnTo>
                      <a:pt x="936" y="60"/>
                    </a:lnTo>
                    <a:lnTo>
                      <a:pt x="945" y="60"/>
                    </a:lnTo>
                    <a:lnTo>
                      <a:pt x="958" y="51"/>
                    </a:lnTo>
                    <a:lnTo>
                      <a:pt x="958" y="31"/>
                    </a:lnTo>
                    <a:lnTo>
                      <a:pt x="978" y="22"/>
                    </a:lnTo>
                    <a:lnTo>
                      <a:pt x="978" y="9"/>
                    </a:lnTo>
                    <a:lnTo>
                      <a:pt x="1009" y="22"/>
                    </a:lnTo>
                    <a:lnTo>
                      <a:pt x="1000" y="9"/>
                    </a:lnTo>
                    <a:lnTo>
                      <a:pt x="1009" y="0"/>
                    </a:lnTo>
                    <a:lnTo>
                      <a:pt x="1000" y="0"/>
                    </a:lnTo>
                    <a:lnTo>
                      <a:pt x="945" y="9"/>
                    </a:lnTo>
                    <a:lnTo>
                      <a:pt x="916" y="51"/>
                    </a:lnTo>
                    <a:lnTo>
                      <a:pt x="916" y="60"/>
                    </a:lnTo>
                    <a:lnTo>
                      <a:pt x="885" y="51"/>
                    </a:lnTo>
                    <a:lnTo>
                      <a:pt x="874" y="60"/>
                    </a:lnTo>
                    <a:lnTo>
                      <a:pt x="885" y="73"/>
                    </a:lnTo>
                    <a:lnTo>
                      <a:pt x="916" y="82"/>
                    </a:lnTo>
                    <a:lnTo>
                      <a:pt x="916" y="91"/>
                    </a:lnTo>
                    <a:lnTo>
                      <a:pt x="936" y="91"/>
                    </a:lnTo>
                    <a:lnTo>
                      <a:pt x="927" y="102"/>
                    </a:lnTo>
                    <a:lnTo>
                      <a:pt x="916" y="102"/>
                    </a:lnTo>
                    <a:lnTo>
                      <a:pt x="967" y="144"/>
                    </a:lnTo>
                    <a:lnTo>
                      <a:pt x="958" y="153"/>
                    </a:lnTo>
                    <a:lnTo>
                      <a:pt x="894" y="162"/>
                    </a:lnTo>
                    <a:lnTo>
                      <a:pt x="894" y="153"/>
                    </a:lnTo>
                    <a:lnTo>
                      <a:pt x="834" y="144"/>
                    </a:lnTo>
                    <a:lnTo>
                      <a:pt x="834" y="153"/>
                    </a:lnTo>
                    <a:lnTo>
                      <a:pt x="843" y="162"/>
                    </a:lnTo>
                    <a:lnTo>
                      <a:pt x="690" y="153"/>
                    </a:lnTo>
                    <a:lnTo>
                      <a:pt x="564" y="133"/>
                    </a:lnTo>
                    <a:lnTo>
                      <a:pt x="548" y="144"/>
                    </a:lnTo>
                    <a:lnTo>
                      <a:pt x="606" y="153"/>
                    </a:lnTo>
                    <a:lnTo>
                      <a:pt x="577" y="162"/>
                    </a:lnTo>
                    <a:lnTo>
                      <a:pt x="586" y="175"/>
                    </a:lnTo>
                    <a:lnTo>
                      <a:pt x="619" y="182"/>
                    </a:lnTo>
                    <a:lnTo>
                      <a:pt x="564" y="182"/>
                    </a:lnTo>
                    <a:lnTo>
                      <a:pt x="535" y="182"/>
                    </a:lnTo>
                    <a:lnTo>
                      <a:pt x="506" y="175"/>
                    </a:lnTo>
                    <a:lnTo>
                      <a:pt x="484" y="175"/>
                    </a:lnTo>
                    <a:lnTo>
                      <a:pt x="455" y="162"/>
                    </a:lnTo>
                    <a:lnTo>
                      <a:pt x="455" y="175"/>
                    </a:lnTo>
                    <a:lnTo>
                      <a:pt x="475" y="182"/>
                    </a:lnTo>
                    <a:lnTo>
                      <a:pt x="464" y="195"/>
                    </a:lnTo>
                    <a:lnTo>
                      <a:pt x="404" y="182"/>
                    </a:lnTo>
                    <a:lnTo>
                      <a:pt x="391" y="175"/>
                    </a:lnTo>
                    <a:lnTo>
                      <a:pt x="404" y="175"/>
                    </a:lnTo>
                    <a:lnTo>
                      <a:pt x="391" y="162"/>
                    </a:lnTo>
                    <a:lnTo>
                      <a:pt x="349" y="162"/>
                    </a:lnTo>
                    <a:lnTo>
                      <a:pt x="362" y="175"/>
                    </a:lnTo>
                    <a:lnTo>
                      <a:pt x="311" y="162"/>
                    </a:lnTo>
                    <a:lnTo>
                      <a:pt x="311" y="182"/>
                    </a:lnTo>
                    <a:lnTo>
                      <a:pt x="331" y="204"/>
                    </a:lnTo>
                    <a:lnTo>
                      <a:pt x="227" y="182"/>
                    </a:lnTo>
                    <a:lnTo>
                      <a:pt x="196" y="182"/>
                    </a:lnTo>
                    <a:lnTo>
                      <a:pt x="103" y="204"/>
                    </a:lnTo>
                    <a:lnTo>
                      <a:pt x="145" y="214"/>
                    </a:lnTo>
                    <a:lnTo>
                      <a:pt x="135" y="224"/>
                    </a:lnTo>
                    <a:lnTo>
                      <a:pt x="0" y="214"/>
                    </a:lnTo>
                    <a:lnTo>
                      <a:pt x="31" y="224"/>
                    </a:lnTo>
                    <a:lnTo>
                      <a:pt x="52" y="234"/>
                    </a:lnTo>
                    <a:lnTo>
                      <a:pt x="73" y="243"/>
                    </a:lnTo>
                    <a:lnTo>
                      <a:pt x="176" y="265"/>
                    </a:lnTo>
                    <a:lnTo>
                      <a:pt x="103" y="307"/>
                    </a:lnTo>
                    <a:lnTo>
                      <a:pt x="187" y="327"/>
                    </a:lnTo>
                    <a:lnTo>
                      <a:pt x="259" y="348"/>
                    </a:lnTo>
                    <a:lnTo>
                      <a:pt x="3548" y="34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24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31" name="Group 224"/>
              <p:cNvGrpSpPr>
                <a:grpSpLocks/>
              </p:cNvGrpSpPr>
              <p:nvPr/>
            </p:nvGrpSpPr>
            <p:grpSpPr bwMode="auto">
              <a:xfrm>
                <a:off x="330" y="1214"/>
                <a:ext cx="4755" cy="3106"/>
                <a:chOff x="330" y="1214"/>
                <a:chExt cx="4755" cy="3106"/>
              </a:xfrm>
            </p:grpSpPr>
            <p:sp>
              <p:nvSpPr>
                <p:cNvPr id="4132" name="Freeform 225"/>
                <p:cNvSpPr>
                  <a:spLocks/>
                </p:cNvSpPr>
                <p:nvPr/>
              </p:nvSpPr>
              <p:spPr bwMode="auto">
                <a:xfrm>
                  <a:off x="1690" y="3334"/>
                  <a:ext cx="78" cy="91"/>
                </a:xfrm>
                <a:custGeom>
                  <a:avLst/>
                  <a:gdLst>
                    <a:gd name="T0" fmla="*/ 0 w 80"/>
                    <a:gd name="T1" fmla="*/ 149 h 90"/>
                    <a:gd name="T2" fmla="*/ 0 w 80"/>
                    <a:gd name="T3" fmla="*/ 0 h 90"/>
                    <a:gd name="T4" fmla="*/ 9 w 80"/>
                    <a:gd name="T5" fmla="*/ 0 h 90"/>
                    <a:gd name="T6" fmla="*/ 20 w 80"/>
                    <a:gd name="T7" fmla="*/ 20 h 90"/>
                    <a:gd name="T8" fmla="*/ 20 w 80"/>
                    <a:gd name="T9" fmla="*/ 7 h 90"/>
                    <a:gd name="T10" fmla="*/ 20 w 80"/>
                    <a:gd name="T11" fmla="*/ 29 h 90"/>
                    <a:gd name="T12" fmla="*/ 20 w 80"/>
                    <a:gd name="T13" fmla="*/ 120 h 90"/>
                    <a:gd name="T14" fmla="*/ 20 w 80"/>
                    <a:gd name="T15" fmla="*/ 149 h 90"/>
                    <a:gd name="T16" fmla="*/ 20 w 80"/>
                    <a:gd name="T17" fmla="*/ 167 h 90"/>
                    <a:gd name="T18" fmla="*/ 20 w 80"/>
                    <a:gd name="T19" fmla="*/ 187 h 90"/>
                    <a:gd name="T20" fmla="*/ 0 w 80"/>
                    <a:gd name="T21" fmla="*/ 149 h 9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0" h="90">
                      <a:moveTo>
                        <a:pt x="0" y="71"/>
                      </a:move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9" y="20"/>
                      </a:lnTo>
                      <a:lnTo>
                        <a:pt x="29" y="7"/>
                      </a:lnTo>
                      <a:lnTo>
                        <a:pt x="71" y="29"/>
                      </a:lnTo>
                      <a:lnTo>
                        <a:pt x="80" y="49"/>
                      </a:lnTo>
                      <a:lnTo>
                        <a:pt x="80" y="71"/>
                      </a:lnTo>
                      <a:lnTo>
                        <a:pt x="71" y="80"/>
                      </a:lnTo>
                      <a:lnTo>
                        <a:pt x="42" y="90"/>
                      </a:lnTo>
                      <a:lnTo>
                        <a:pt x="0" y="7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3" name="Freeform 226"/>
                <p:cNvSpPr>
                  <a:spLocks/>
                </p:cNvSpPr>
                <p:nvPr/>
              </p:nvSpPr>
              <p:spPr bwMode="auto">
                <a:xfrm>
                  <a:off x="1690" y="3334"/>
                  <a:ext cx="78" cy="91"/>
                </a:xfrm>
                <a:custGeom>
                  <a:avLst/>
                  <a:gdLst>
                    <a:gd name="T0" fmla="*/ 0 w 80"/>
                    <a:gd name="T1" fmla="*/ 149 h 90"/>
                    <a:gd name="T2" fmla="*/ 0 w 80"/>
                    <a:gd name="T3" fmla="*/ 0 h 90"/>
                    <a:gd name="T4" fmla="*/ 9 w 80"/>
                    <a:gd name="T5" fmla="*/ 0 h 90"/>
                    <a:gd name="T6" fmla="*/ 20 w 80"/>
                    <a:gd name="T7" fmla="*/ 20 h 90"/>
                    <a:gd name="T8" fmla="*/ 20 w 80"/>
                    <a:gd name="T9" fmla="*/ 7 h 90"/>
                    <a:gd name="T10" fmla="*/ 20 w 80"/>
                    <a:gd name="T11" fmla="*/ 29 h 90"/>
                    <a:gd name="T12" fmla="*/ 20 w 80"/>
                    <a:gd name="T13" fmla="*/ 120 h 90"/>
                    <a:gd name="T14" fmla="*/ 20 w 80"/>
                    <a:gd name="T15" fmla="*/ 149 h 90"/>
                    <a:gd name="T16" fmla="*/ 20 w 80"/>
                    <a:gd name="T17" fmla="*/ 167 h 90"/>
                    <a:gd name="T18" fmla="*/ 20 w 80"/>
                    <a:gd name="T19" fmla="*/ 187 h 90"/>
                    <a:gd name="T20" fmla="*/ 0 w 80"/>
                    <a:gd name="T21" fmla="*/ 149 h 9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0" h="90">
                      <a:moveTo>
                        <a:pt x="0" y="71"/>
                      </a:move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9" y="20"/>
                      </a:lnTo>
                      <a:lnTo>
                        <a:pt x="29" y="7"/>
                      </a:lnTo>
                      <a:lnTo>
                        <a:pt x="71" y="29"/>
                      </a:lnTo>
                      <a:lnTo>
                        <a:pt x="80" y="49"/>
                      </a:lnTo>
                      <a:lnTo>
                        <a:pt x="80" y="71"/>
                      </a:lnTo>
                      <a:lnTo>
                        <a:pt x="71" y="80"/>
                      </a:lnTo>
                      <a:lnTo>
                        <a:pt x="42" y="90"/>
                      </a:lnTo>
                      <a:lnTo>
                        <a:pt x="0" y="7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4" name="Freeform 227"/>
                <p:cNvSpPr>
                  <a:spLocks/>
                </p:cNvSpPr>
                <p:nvPr/>
              </p:nvSpPr>
              <p:spPr bwMode="auto">
                <a:xfrm>
                  <a:off x="1650" y="3768"/>
                  <a:ext cx="69" cy="51"/>
                </a:xfrm>
                <a:custGeom>
                  <a:avLst/>
                  <a:gdLst>
                    <a:gd name="T0" fmla="*/ 0 w 71"/>
                    <a:gd name="T1" fmla="*/ 0 h 51"/>
                    <a:gd name="T2" fmla="*/ 17 w 71"/>
                    <a:gd name="T3" fmla="*/ 22 h 51"/>
                    <a:gd name="T4" fmla="*/ 17 w 71"/>
                    <a:gd name="T5" fmla="*/ 42 h 51"/>
                    <a:gd name="T6" fmla="*/ 17 w 71"/>
                    <a:gd name="T7" fmla="*/ 51 h 51"/>
                    <a:gd name="T8" fmla="*/ 17 w 71"/>
                    <a:gd name="T9" fmla="*/ 51 h 51"/>
                    <a:gd name="T10" fmla="*/ 0 w 71"/>
                    <a:gd name="T11" fmla="*/ 0 h 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1" h="51">
                      <a:moveTo>
                        <a:pt x="0" y="0"/>
                      </a:moveTo>
                      <a:lnTo>
                        <a:pt x="20" y="22"/>
                      </a:lnTo>
                      <a:lnTo>
                        <a:pt x="71" y="42"/>
                      </a:lnTo>
                      <a:lnTo>
                        <a:pt x="42" y="51"/>
                      </a:lnTo>
                      <a:lnTo>
                        <a:pt x="33" y="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5" name="Freeform 228"/>
                <p:cNvSpPr>
                  <a:spLocks/>
                </p:cNvSpPr>
                <p:nvPr/>
              </p:nvSpPr>
              <p:spPr bwMode="auto">
                <a:xfrm>
                  <a:off x="1650" y="3768"/>
                  <a:ext cx="69" cy="51"/>
                </a:xfrm>
                <a:custGeom>
                  <a:avLst/>
                  <a:gdLst>
                    <a:gd name="T0" fmla="*/ 0 w 71"/>
                    <a:gd name="T1" fmla="*/ 0 h 51"/>
                    <a:gd name="T2" fmla="*/ 17 w 71"/>
                    <a:gd name="T3" fmla="*/ 22 h 51"/>
                    <a:gd name="T4" fmla="*/ 17 w 71"/>
                    <a:gd name="T5" fmla="*/ 42 h 51"/>
                    <a:gd name="T6" fmla="*/ 17 w 71"/>
                    <a:gd name="T7" fmla="*/ 51 h 51"/>
                    <a:gd name="T8" fmla="*/ 17 w 71"/>
                    <a:gd name="T9" fmla="*/ 51 h 51"/>
                    <a:gd name="T10" fmla="*/ 0 w 71"/>
                    <a:gd name="T11" fmla="*/ 0 h 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1" h="51">
                      <a:moveTo>
                        <a:pt x="0" y="0"/>
                      </a:moveTo>
                      <a:lnTo>
                        <a:pt x="20" y="22"/>
                      </a:lnTo>
                      <a:lnTo>
                        <a:pt x="71" y="42"/>
                      </a:lnTo>
                      <a:lnTo>
                        <a:pt x="42" y="51"/>
                      </a:lnTo>
                      <a:lnTo>
                        <a:pt x="33" y="5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6" name="Freeform 229"/>
                <p:cNvSpPr>
                  <a:spLocks/>
                </p:cNvSpPr>
                <p:nvPr/>
              </p:nvSpPr>
              <p:spPr bwMode="auto">
                <a:xfrm>
                  <a:off x="1593" y="3768"/>
                  <a:ext cx="89" cy="51"/>
                </a:xfrm>
                <a:custGeom>
                  <a:avLst/>
                  <a:gdLst>
                    <a:gd name="T0" fmla="*/ 11 w 93"/>
                    <a:gd name="T1" fmla="*/ 0 h 51"/>
                    <a:gd name="T2" fmla="*/ 11 w 93"/>
                    <a:gd name="T3" fmla="*/ 0 h 51"/>
                    <a:gd name="T4" fmla="*/ 11 w 93"/>
                    <a:gd name="T5" fmla="*/ 9 h 51"/>
                    <a:gd name="T6" fmla="*/ 11 w 93"/>
                    <a:gd name="T7" fmla="*/ 9 h 51"/>
                    <a:gd name="T8" fmla="*/ 11 w 93"/>
                    <a:gd name="T9" fmla="*/ 22 h 51"/>
                    <a:gd name="T10" fmla="*/ 11 w 93"/>
                    <a:gd name="T11" fmla="*/ 31 h 51"/>
                    <a:gd name="T12" fmla="*/ 0 w 93"/>
                    <a:gd name="T13" fmla="*/ 9 h 51"/>
                    <a:gd name="T14" fmla="*/ 0 w 93"/>
                    <a:gd name="T15" fmla="*/ 22 h 51"/>
                    <a:gd name="T16" fmla="*/ 9 w 93"/>
                    <a:gd name="T17" fmla="*/ 31 h 51"/>
                    <a:gd name="T18" fmla="*/ 11 w 93"/>
                    <a:gd name="T19" fmla="*/ 31 h 51"/>
                    <a:gd name="T20" fmla="*/ 11 w 93"/>
                    <a:gd name="T21" fmla="*/ 42 h 51"/>
                    <a:gd name="T22" fmla="*/ 11 w 93"/>
                    <a:gd name="T23" fmla="*/ 42 h 51"/>
                    <a:gd name="T24" fmla="*/ 11 w 93"/>
                    <a:gd name="T25" fmla="*/ 51 h 51"/>
                    <a:gd name="T26" fmla="*/ 11 w 93"/>
                    <a:gd name="T27" fmla="*/ 51 h 51"/>
                    <a:gd name="T28" fmla="*/ 11 w 93"/>
                    <a:gd name="T29" fmla="*/ 0 h 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3" h="51">
                      <a:moveTo>
                        <a:pt x="60" y="0"/>
                      </a:moveTo>
                      <a:lnTo>
                        <a:pt x="38" y="0"/>
                      </a:lnTo>
                      <a:lnTo>
                        <a:pt x="51" y="9"/>
                      </a:lnTo>
                      <a:lnTo>
                        <a:pt x="60" y="9"/>
                      </a:lnTo>
                      <a:lnTo>
                        <a:pt x="51" y="22"/>
                      </a:lnTo>
                      <a:lnTo>
                        <a:pt x="51" y="31"/>
                      </a:lnTo>
                      <a:lnTo>
                        <a:pt x="0" y="9"/>
                      </a:lnTo>
                      <a:lnTo>
                        <a:pt x="0" y="22"/>
                      </a:lnTo>
                      <a:lnTo>
                        <a:pt x="9" y="31"/>
                      </a:lnTo>
                      <a:lnTo>
                        <a:pt x="20" y="31"/>
                      </a:lnTo>
                      <a:lnTo>
                        <a:pt x="51" y="42"/>
                      </a:lnTo>
                      <a:lnTo>
                        <a:pt x="71" y="42"/>
                      </a:lnTo>
                      <a:lnTo>
                        <a:pt x="71" y="51"/>
                      </a:lnTo>
                      <a:lnTo>
                        <a:pt x="93" y="51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7" name="Freeform 230"/>
                <p:cNvSpPr>
                  <a:spLocks/>
                </p:cNvSpPr>
                <p:nvPr/>
              </p:nvSpPr>
              <p:spPr bwMode="auto">
                <a:xfrm>
                  <a:off x="1593" y="3768"/>
                  <a:ext cx="89" cy="51"/>
                </a:xfrm>
                <a:custGeom>
                  <a:avLst/>
                  <a:gdLst>
                    <a:gd name="T0" fmla="*/ 11 w 93"/>
                    <a:gd name="T1" fmla="*/ 0 h 51"/>
                    <a:gd name="T2" fmla="*/ 11 w 93"/>
                    <a:gd name="T3" fmla="*/ 0 h 51"/>
                    <a:gd name="T4" fmla="*/ 11 w 93"/>
                    <a:gd name="T5" fmla="*/ 9 h 51"/>
                    <a:gd name="T6" fmla="*/ 11 w 93"/>
                    <a:gd name="T7" fmla="*/ 9 h 51"/>
                    <a:gd name="T8" fmla="*/ 11 w 93"/>
                    <a:gd name="T9" fmla="*/ 22 h 51"/>
                    <a:gd name="T10" fmla="*/ 11 w 93"/>
                    <a:gd name="T11" fmla="*/ 31 h 51"/>
                    <a:gd name="T12" fmla="*/ 0 w 93"/>
                    <a:gd name="T13" fmla="*/ 9 h 51"/>
                    <a:gd name="T14" fmla="*/ 0 w 93"/>
                    <a:gd name="T15" fmla="*/ 22 h 51"/>
                    <a:gd name="T16" fmla="*/ 9 w 93"/>
                    <a:gd name="T17" fmla="*/ 31 h 51"/>
                    <a:gd name="T18" fmla="*/ 11 w 93"/>
                    <a:gd name="T19" fmla="*/ 31 h 51"/>
                    <a:gd name="T20" fmla="*/ 11 w 93"/>
                    <a:gd name="T21" fmla="*/ 42 h 51"/>
                    <a:gd name="T22" fmla="*/ 11 w 93"/>
                    <a:gd name="T23" fmla="*/ 42 h 51"/>
                    <a:gd name="T24" fmla="*/ 11 w 93"/>
                    <a:gd name="T25" fmla="*/ 51 h 51"/>
                    <a:gd name="T26" fmla="*/ 11 w 93"/>
                    <a:gd name="T27" fmla="*/ 51 h 51"/>
                    <a:gd name="T28" fmla="*/ 11 w 93"/>
                    <a:gd name="T29" fmla="*/ 0 h 5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3" h="51">
                      <a:moveTo>
                        <a:pt x="60" y="0"/>
                      </a:moveTo>
                      <a:lnTo>
                        <a:pt x="38" y="0"/>
                      </a:lnTo>
                      <a:lnTo>
                        <a:pt x="51" y="9"/>
                      </a:lnTo>
                      <a:lnTo>
                        <a:pt x="60" y="9"/>
                      </a:lnTo>
                      <a:lnTo>
                        <a:pt x="51" y="22"/>
                      </a:lnTo>
                      <a:lnTo>
                        <a:pt x="51" y="31"/>
                      </a:lnTo>
                      <a:lnTo>
                        <a:pt x="0" y="9"/>
                      </a:lnTo>
                      <a:lnTo>
                        <a:pt x="0" y="22"/>
                      </a:lnTo>
                      <a:lnTo>
                        <a:pt x="9" y="31"/>
                      </a:lnTo>
                      <a:lnTo>
                        <a:pt x="20" y="31"/>
                      </a:lnTo>
                      <a:lnTo>
                        <a:pt x="51" y="42"/>
                      </a:lnTo>
                      <a:lnTo>
                        <a:pt x="71" y="42"/>
                      </a:lnTo>
                      <a:lnTo>
                        <a:pt x="71" y="51"/>
                      </a:lnTo>
                      <a:lnTo>
                        <a:pt x="93" y="51"/>
                      </a:lnTo>
                      <a:lnTo>
                        <a:pt x="6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8" name="Freeform 231"/>
                <p:cNvSpPr>
                  <a:spLocks/>
                </p:cNvSpPr>
                <p:nvPr/>
              </p:nvSpPr>
              <p:spPr bwMode="auto">
                <a:xfrm>
                  <a:off x="1255" y="2741"/>
                  <a:ext cx="220" cy="351"/>
                </a:xfrm>
                <a:custGeom>
                  <a:avLst/>
                  <a:gdLst>
                    <a:gd name="T0" fmla="*/ 11 w 228"/>
                    <a:gd name="T1" fmla="*/ 193 h 345"/>
                    <a:gd name="T2" fmla="*/ 0 w 228"/>
                    <a:gd name="T3" fmla="*/ 272 h 345"/>
                    <a:gd name="T4" fmla="*/ 11 w 228"/>
                    <a:gd name="T5" fmla="*/ 374 h 345"/>
                    <a:gd name="T6" fmla="*/ 0 w 228"/>
                    <a:gd name="T7" fmla="*/ 374 h 345"/>
                    <a:gd name="T8" fmla="*/ 14 w 228"/>
                    <a:gd name="T9" fmla="*/ 445 h 345"/>
                    <a:gd name="T10" fmla="*/ 14 w 228"/>
                    <a:gd name="T11" fmla="*/ 552 h 345"/>
                    <a:gd name="T12" fmla="*/ 14 w 228"/>
                    <a:gd name="T13" fmla="*/ 968 h 345"/>
                    <a:gd name="T14" fmla="*/ 14 w 228"/>
                    <a:gd name="T15" fmla="*/ 1171 h 345"/>
                    <a:gd name="T16" fmla="*/ 16 w 228"/>
                    <a:gd name="T17" fmla="*/ 1142 h 345"/>
                    <a:gd name="T18" fmla="*/ 17 w 228"/>
                    <a:gd name="T19" fmla="*/ 1067 h 345"/>
                    <a:gd name="T20" fmla="*/ 16 w 228"/>
                    <a:gd name="T21" fmla="*/ 1037 h 345"/>
                    <a:gd name="T22" fmla="*/ 16 w 228"/>
                    <a:gd name="T23" fmla="*/ 793 h 345"/>
                    <a:gd name="T24" fmla="*/ 15 w 228"/>
                    <a:gd name="T25" fmla="*/ 699 h 345"/>
                    <a:gd name="T26" fmla="*/ 14 w 228"/>
                    <a:gd name="T27" fmla="*/ 699 h 345"/>
                    <a:gd name="T28" fmla="*/ 14 w 228"/>
                    <a:gd name="T29" fmla="*/ 618 h 345"/>
                    <a:gd name="T30" fmla="*/ 14 w 228"/>
                    <a:gd name="T31" fmla="*/ 651 h 345"/>
                    <a:gd name="T32" fmla="*/ 14 w 228"/>
                    <a:gd name="T33" fmla="*/ 587 h 345"/>
                    <a:gd name="T34" fmla="*/ 14 w 228"/>
                    <a:gd name="T35" fmla="*/ 481 h 345"/>
                    <a:gd name="T36" fmla="*/ 14 w 228"/>
                    <a:gd name="T37" fmla="*/ 374 h 345"/>
                    <a:gd name="T38" fmla="*/ 14 w 228"/>
                    <a:gd name="T39" fmla="*/ 310 h 345"/>
                    <a:gd name="T40" fmla="*/ 14 w 228"/>
                    <a:gd name="T41" fmla="*/ 272 h 345"/>
                    <a:gd name="T42" fmla="*/ 14 w 228"/>
                    <a:gd name="T43" fmla="*/ 226 h 345"/>
                    <a:gd name="T44" fmla="*/ 14 w 228"/>
                    <a:gd name="T45" fmla="*/ 163 h 345"/>
                    <a:gd name="T46" fmla="*/ 14 w 228"/>
                    <a:gd name="T47" fmla="*/ 133 h 345"/>
                    <a:gd name="T48" fmla="*/ 14 w 228"/>
                    <a:gd name="T49" fmla="*/ 163 h 345"/>
                    <a:gd name="T50" fmla="*/ 14 w 228"/>
                    <a:gd name="T51" fmla="*/ 19 h 345"/>
                    <a:gd name="T52" fmla="*/ 14 w 228"/>
                    <a:gd name="T53" fmla="*/ 0 h 345"/>
                    <a:gd name="T54" fmla="*/ 14 w 228"/>
                    <a:gd name="T55" fmla="*/ 0 h 345"/>
                    <a:gd name="T56" fmla="*/ 14 w 228"/>
                    <a:gd name="T57" fmla="*/ 19 h 345"/>
                    <a:gd name="T58" fmla="*/ 14 w 228"/>
                    <a:gd name="T59" fmla="*/ 115 h 345"/>
                    <a:gd name="T60" fmla="*/ 14 w 228"/>
                    <a:gd name="T61" fmla="*/ 163 h 345"/>
                    <a:gd name="T62" fmla="*/ 14 w 228"/>
                    <a:gd name="T63" fmla="*/ 193 h 345"/>
                    <a:gd name="T64" fmla="*/ 14 w 228"/>
                    <a:gd name="T65" fmla="*/ 310 h 345"/>
                    <a:gd name="T66" fmla="*/ 11 w 228"/>
                    <a:gd name="T67" fmla="*/ 272 h 345"/>
                    <a:gd name="T68" fmla="*/ 11 w 228"/>
                    <a:gd name="T69" fmla="*/ 193 h 34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28" h="345">
                      <a:moveTo>
                        <a:pt x="11" y="61"/>
                      </a:moveTo>
                      <a:lnTo>
                        <a:pt x="0" y="81"/>
                      </a:lnTo>
                      <a:lnTo>
                        <a:pt x="11" y="112"/>
                      </a:lnTo>
                      <a:lnTo>
                        <a:pt x="0" y="112"/>
                      </a:lnTo>
                      <a:lnTo>
                        <a:pt x="20" y="132"/>
                      </a:lnTo>
                      <a:lnTo>
                        <a:pt x="42" y="163"/>
                      </a:lnTo>
                      <a:lnTo>
                        <a:pt x="104" y="285"/>
                      </a:lnTo>
                      <a:lnTo>
                        <a:pt x="193" y="345"/>
                      </a:lnTo>
                      <a:lnTo>
                        <a:pt x="215" y="336"/>
                      </a:lnTo>
                      <a:lnTo>
                        <a:pt x="228" y="314"/>
                      </a:lnTo>
                      <a:lnTo>
                        <a:pt x="215" y="305"/>
                      </a:lnTo>
                      <a:lnTo>
                        <a:pt x="215" y="234"/>
                      </a:lnTo>
                      <a:lnTo>
                        <a:pt x="206" y="205"/>
                      </a:lnTo>
                      <a:lnTo>
                        <a:pt x="186" y="205"/>
                      </a:lnTo>
                      <a:lnTo>
                        <a:pt x="186" y="183"/>
                      </a:lnTo>
                      <a:lnTo>
                        <a:pt x="164" y="192"/>
                      </a:lnTo>
                      <a:lnTo>
                        <a:pt x="144" y="174"/>
                      </a:lnTo>
                      <a:lnTo>
                        <a:pt x="135" y="141"/>
                      </a:lnTo>
                      <a:lnTo>
                        <a:pt x="144" y="112"/>
                      </a:lnTo>
                      <a:lnTo>
                        <a:pt x="155" y="90"/>
                      </a:lnTo>
                      <a:lnTo>
                        <a:pt x="193" y="81"/>
                      </a:lnTo>
                      <a:lnTo>
                        <a:pt x="186" y="70"/>
                      </a:lnTo>
                      <a:lnTo>
                        <a:pt x="186" y="51"/>
                      </a:lnTo>
                      <a:lnTo>
                        <a:pt x="177" y="39"/>
                      </a:lnTo>
                      <a:lnTo>
                        <a:pt x="135" y="51"/>
                      </a:lnTo>
                      <a:lnTo>
                        <a:pt x="122" y="19"/>
                      </a:lnTo>
                      <a:lnTo>
                        <a:pt x="104" y="0"/>
                      </a:lnTo>
                      <a:lnTo>
                        <a:pt x="93" y="0"/>
                      </a:lnTo>
                      <a:lnTo>
                        <a:pt x="104" y="19"/>
                      </a:lnTo>
                      <a:lnTo>
                        <a:pt x="93" y="30"/>
                      </a:lnTo>
                      <a:lnTo>
                        <a:pt x="84" y="51"/>
                      </a:lnTo>
                      <a:lnTo>
                        <a:pt x="51" y="61"/>
                      </a:lnTo>
                      <a:lnTo>
                        <a:pt x="29" y="90"/>
                      </a:lnTo>
                      <a:lnTo>
                        <a:pt x="11" y="81"/>
                      </a:lnTo>
                      <a:lnTo>
                        <a:pt x="11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9" name="Freeform 232"/>
                <p:cNvSpPr>
                  <a:spLocks/>
                </p:cNvSpPr>
                <p:nvPr/>
              </p:nvSpPr>
              <p:spPr bwMode="auto">
                <a:xfrm>
                  <a:off x="1255" y="2741"/>
                  <a:ext cx="220" cy="351"/>
                </a:xfrm>
                <a:custGeom>
                  <a:avLst/>
                  <a:gdLst>
                    <a:gd name="T0" fmla="*/ 11 w 228"/>
                    <a:gd name="T1" fmla="*/ 193 h 345"/>
                    <a:gd name="T2" fmla="*/ 0 w 228"/>
                    <a:gd name="T3" fmla="*/ 272 h 345"/>
                    <a:gd name="T4" fmla="*/ 11 w 228"/>
                    <a:gd name="T5" fmla="*/ 374 h 345"/>
                    <a:gd name="T6" fmla="*/ 0 w 228"/>
                    <a:gd name="T7" fmla="*/ 374 h 345"/>
                    <a:gd name="T8" fmla="*/ 14 w 228"/>
                    <a:gd name="T9" fmla="*/ 445 h 345"/>
                    <a:gd name="T10" fmla="*/ 14 w 228"/>
                    <a:gd name="T11" fmla="*/ 552 h 345"/>
                    <a:gd name="T12" fmla="*/ 14 w 228"/>
                    <a:gd name="T13" fmla="*/ 968 h 345"/>
                    <a:gd name="T14" fmla="*/ 14 w 228"/>
                    <a:gd name="T15" fmla="*/ 1171 h 345"/>
                    <a:gd name="T16" fmla="*/ 16 w 228"/>
                    <a:gd name="T17" fmla="*/ 1142 h 345"/>
                    <a:gd name="T18" fmla="*/ 17 w 228"/>
                    <a:gd name="T19" fmla="*/ 1067 h 345"/>
                    <a:gd name="T20" fmla="*/ 16 w 228"/>
                    <a:gd name="T21" fmla="*/ 1037 h 345"/>
                    <a:gd name="T22" fmla="*/ 16 w 228"/>
                    <a:gd name="T23" fmla="*/ 793 h 345"/>
                    <a:gd name="T24" fmla="*/ 15 w 228"/>
                    <a:gd name="T25" fmla="*/ 699 h 345"/>
                    <a:gd name="T26" fmla="*/ 14 w 228"/>
                    <a:gd name="T27" fmla="*/ 699 h 345"/>
                    <a:gd name="T28" fmla="*/ 14 w 228"/>
                    <a:gd name="T29" fmla="*/ 618 h 345"/>
                    <a:gd name="T30" fmla="*/ 14 w 228"/>
                    <a:gd name="T31" fmla="*/ 651 h 345"/>
                    <a:gd name="T32" fmla="*/ 14 w 228"/>
                    <a:gd name="T33" fmla="*/ 587 h 345"/>
                    <a:gd name="T34" fmla="*/ 14 w 228"/>
                    <a:gd name="T35" fmla="*/ 481 h 345"/>
                    <a:gd name="T36" fmla="*/ 14 w 228"/>
                    <a:gd name="T37" fmla="*/ 374 h 345"/>
                    <a:gd name="T38" fmla="*/ 14 w 228"/>
                    <a:gd name="T39" fmla="*/ 310 h 345"/>
                    <a:gd name="T40" fmla="*/ 14 w 228"/>
                    <a:gd name="T41" fmla="*/ 272 h 345"/>
                    <a:gd name="T42" fmla="*/ 14 w 228"/>
                    <a:gd name="T43" fmla="*/ 226 h 345"/>
                    <a:gd name="T44" fmla="*/ 14 w 228"/>
                    <a:gd name="T45" fmla="*/ 163 h 345"/>
                    <a:gd name="T46" fmla="*/ 14 w 228"/>
                    <a:gd name="T47" fmla="*/ 133 h 345"/>
                    <a:gd name="T48" fmla="*/ 14 w 228"/>
                    <a:gd name="T49" fmla="*/ 163 h 345"/>
                    <a:gd name="T50" fmla="*/ 14 w 228"/>
                    <a:gd name="T51" fmla="*/ 19 h 345"/>
                    <a:gd name="T52" fmla="*/ 14 w 228"/>
                    <a:gd name="T53" fmla="*/ 0 h 345"/>
                    <a:gd name="T54" fmla="*/ 14 w 228"/>
                    <a:gd name="T55" fmla="*/ 0 h 345"/>
                    <a:gd name="T56" fmla="*/ 14 w 228"/>
                    <a:gd name="T57" fmla="*/ 19 h 345"/>
                    <a:gd name="T58" fmla="*/ 14 w 228"/>
                    <a:gd name="T59" fmla="*/ 115 h 345"/>
                    <a:gd name="T60" fmla="*/ 14 w 228"/>
                    <a:gd name="T61" fmla="*/ 163 h 345"/>
                    <a:gd name="T62" fmla="*/ 14 w 228"/>
                    <a:gd name="T63" fmla="*/ 193 h 345"/>
                    <a:gd name="T64" fmla="*/ 14 w 228"/>
                    <a:gd name="T65" fmla="*/ 310 h 345"/>
                    <a:gd name="T66" fmla="*/ 11 w 228"/>
                    <a:gd name="T67" fmla="*/ 272 h 345"/>
                    <a:gd name="T68" fmla="*/ 11 w 228"/>
                    <a:gd name="T69" fmla="*/ 193 h 34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28" h="345">
                      <a:moveTo>
                        <a:pt x="11" y="61"/>
                      </a:moveTo>
                      <a:lnTo>
                        <a:pt x="0" y="81"/>
                      </a:lnTo>
                      <a:lnTo>
                        <a:pt x="11" y="112"/>
                      </a:lnTo>
                      <a:lnTo>
                        <a:pt x="0" y="112"/>
                      </a:lnTo>
                      <a:lnTo>
                        <a:pt x="20" y="132"/>
                      </a:lnTo>
                      <a:lnTo>
                        <a:pt x="42" y="163"/>
                      </a:lnTo>
                      <a:lnTo>
                        <a:pt x="104" y="285"/>
                      </a:lnTo>
                      <a:lnTo>
                        <a:pt x="193" y="345"/>
                      </a:lnTo>
                      <a:lnTo>
                        <a:pt x="215" y="336"/>
                      </a:lnTo>
                      <a:lnTo>
                        <a:pt x="228" y="314"/>
                      </a:lnTo>
                      <a:lnTo>
                        <a:pt x="215" y="305"/>
                      </a:lnTo>
                      <a:lnTo>
                        <a:pt x="215" y="234"/>
                      </a:lnTo>
                      <a:lnTo>
                        <a:pt x="206" y="205"/>
                      </a:lnTo>
                      <a:lnTo>
                        <a:pt x="186" y="205"/>
                      </a:lnTo>
                      <a:lnTo>
                        <a:pt x="186" y="183"/>
                      </a:lnTo>
                      <a:lnTo>
                        <a:pt x="164" y="192"/>
                      </a:lnTo>
                      <a:lnTo>
                        <a:pt x="144" y="174"/>
                      </a:lnTo>
                      <a:lnTo>
                        <a:pt x="135" y="141"/>
                      </a:lnTo>
                      <a:lnTo>
                        <a:pt x="144" y="112"/>
                      </a:lnTo>
                      <a:lnTo>
                        <a:pt x="155" y="90"/>
                      </a:lnTo>
                      <a:lnTo>
                        <a:pt x="193" y="81"/>
                      </a:lnTo>
                      <a:lnTo>
                        <a:pt x="186" y="70"/>
                      </a:lnTo>
                      <a:lnTo>
                        <a:pt x="186" y="51"/>
                      </a:lnTo>
                      <a:lnTo>
                        <a:pt x="177" y="39"/>
                      </a:lnTo>
                      <a:lnTo>
                        <a:pt x="135" y="51"/>
                      </a:lnTo>
                      <a:lnTo>
                        <a:pt x="122" y="19"/>
                      </a:lnTo>
                      <a:lnTo>
                        <a:pt x="104" y="0"/>
                      </a:lnTo>
                      <a:lnTo>
                        <a:pt x="93" y="0"/>
                      </a:lnTo>
                      <a:lnTo>
                        <a:pt x="104" y="19"/>
                      </a:lnTo>
                      <a:lnTo>
                        <a:pt x="93" y="30"/>
                      </a:lnTo>
                      <a:lnTo>
                        <a:pt x="84" y="51"/>
                      </a:lnTo>
                      <a:lnTo>
                        <a:pt x="51" y="61"/>
                      </a:lnTo>
                      <a:lnTo>
                        <a:pt x="29" y="90"/>
                      </a:lnTo>
                      <a:lnTo>
                        <a:pt x="11" y="81"/>
                      </a:lnTo>
                      <a:lnTo>
                        <a:pt x="11" y="6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0" name="Freeform 233"/>
                <p:cNvSpPr>
                  <a:spLocks/>
                </p:cNvSpPr>
                <p:nvPr/>
              </p:nvSpPr>
              <p:spPr bwMode="auto">
                <a:xfrm>
                  <a:off x="1255" y="2708"/>
                  <a:ext cx="99" cy="125"/>
                </a:xfrm>
                <a:custGeom>
                  <a:avLst/>
                  <a:gdLst>
                    <a:gd name="T0" fmla="*/ 10 w 104"/>
                    <a:gd name="T1" fmla="*/ 514 h 122"/>
                    <a:gd name="T2" fmla="*/ 10 w 104"/>
                    <a:gd name="T3" fmla="*/ 633 h 122"/>
                    <a:gd name="T4" fmla="*/ 10 w 104"/>
                    <a:gd name="T5" fmla="*/ 681 h 122"/>
                    <a:gd name="T6" fmla="*/ 10 w 104"/>
                    <a:gd name="T7" fmla="*/ 514 h 122"/>
                    <a:gd name="T8" fmla="*/ 10 w 104"/>
                    <a:gd name="T9" fmla="*/ 456 h 122"/>
                    <a:gd name="T10" fmla="*/ 10 w 104"/>
                    <a:gd name="T11" fmla="*/ 357 h 122"/>
                    <a:gd name="T12" fmla="*/ 10 w 104"/>
                    <a:gd name="T13" fmla="*/ 273 h 122"/>
                    <a:gd name="T14" fmla="*/ 10 w 104"/>
                    <a:gd name="T15" fmla="*/ 173 h 122"/>
                    <a:gd name="T16" fmla="*/ 10 w 104"/>
                    <a:gd name="T17" fmla="*/ 173 h 122"/>
                    <a:gd name="T18" fmla="*/ 10 w 104"/>
                    <a:gd name="T19" fmla="*/ 20 h 122"/>
                    <a:gd name="T20" fmla="*/ 10 w 104"/>
                    <a:gd name="T21" fmla="*/ 173 h 122"/>
                    <a:gd name="T22" fmla="*/ 10 w 104"/>
                    <a:gd name="T23" fmla="*/ 0 h 122"/>
                    <a:gd name="T24" fmla="*/ 10 w 104"/>
                    <a:gd name="T25" fmla="*/ 20 h 122"/>
                    <a:gd name="T26" fmla="*/ 10 w 104"/>
                    <a:gd name="T27" fmla="*/ 173 h 122"/>
                    <a:gd name="T28" fmla="*/ 10 w 104"/>
                    <a:gd name="T29" fmla="*/ 173 h 122"/>
                    <a:gd name="T30" fmla="*/ 10 w 104"/>
                    <a:gd name="T31" fmla="*/ 220 h 122"/>
                    <a:gd name="T32" fmla="*/ 0 w 104"/>
                    <a:gd name="T33" fmla="*/ 273 h 122"/>
                    <a:gd name="T34" fmla="*/ 0 w 104"/>
                    <a:gd name="T35" fmla="*/ 394 h 122"/>
                    <a:gd name="T36" fmla="*/ 10 w 104"/>
                    <a:gd name="T37" fmla="*/ 514 h 122"/>
                    <a:gd name="T38" fmla="*/ 10 w 104"/>
                    <a:gd name="T39" fmla="*/ 514 h 12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4" h="122">
                      <a:moveTo>
                        <a:pt x="11" y="93"/>
                      </a:moveTo>
                      <a:lnTo>
                        <a:pt x="11" y="113"/>
                      </a:lnTo>
                      <a:lnTo>
                        <a:pt x="29" y="122"/>
                      </a:lnTo>
                      <a:lnTo>
                        <a:pt x="51" y="93"/>
                      </a:lnTo>
                      <a:lnTo>
                        <a:pt x="84" y="83"/>
                      </a:lnTo>
                      <a:lnTo>
                        <a:pt x="93" y="62"/>
                      </a:lnTo>
                      <a:lnTo>
                        <a:pt x="104" y="51"/>
                      </a:lnTo>
                      <a:lnTo>
                        <a:pt x="93" y="32"/>
                      </a:lnTo>
                      <a:lnTo>
                        <a:pt x="104" y="32"/>
                      </a:lnTo>
                      <a:lnTo>
                        <a:pt x="93" y="20"/>
                      </a:lnTo>
                      <a:lnTo>
                        <a:pt x="62" y="32"/>
                      </a:lnTo>
                      <a:lnTo>
                        <a:pt x="42" y="0"/>
                      </a:lnTo>
                      <a:lnTo>
                        <a:pt x="20" y="20"/>
                      </a:lnTo>
                      <a:lnTo>
                        <a:pt x="20" y="32"/>
                      </a:lnTo>
                      <a:lnTo>
                        <a:pt x="11" y="32"/>
                      </a:lnTo>
                      <a:lnTo>
                        <a:pt x="11" y="42"/>
                      </a:lnTo>
                      <a:lnTo>
                        <a:pt x="0" y="51"/>
                      </a:lnTo>
                      <a:lnTo>
                        <a:pt x="0" y="71"/>
                      </a:lnTo>
                      <a:lnTo>
                        <a:pt x="20" y="93"/>
                      </a:lnTo>
                      <a:lnTo>
                        <a:pt x="11" y="9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1" name="Freeform 234"/>
                <p:cNvSpPr>
                  <a:spLocks/>
                </p:cNvSpPr>
                <p:nvPr/>
              </p:nvSpPr>
              <p:spPr bwMode="auto">
                <a:xfrm>
                  <a:off x="1255" y="2708"/>
                  <a:ext cx="99" cy="125"/>
                </a:xfrm>
                <a:custGeom>
                  <a:avLst/>
                  <a:gdLst>
                    <a:gd name="T0" fmla="*/ 10 w 104"/>
                    <a:gd name="T1" fmla="*/ 514 h 122"/>
                    <a:gd name="T2" fmla="*/ 10 w 104"/>
                    <a:gd name="T3" fmla="*/ 633 h 122"/>
                    <a:gd name="T4" fmla="*/ 10 w 104"/>
                    <a:gd name="T5" fmla="*/ 681 h 122"/>
                    <a:gd name="T6" fmla="*/ 10 w 104"/>
                    <a:gd name="T7" fmla="*/ 514 h 122"/>
                    <a:gd name="T8" fmla="*/ 10 w 104"/>
                    <a:gd name="T9" fmla="*/ 456 h 122"/>
                    <a:gd name="T10" fmla="*/ 10 w 104"/>
                    <a:gd name="T11" fmla="*/ 357 h 122"/>
                    <a:gd name="T12" fmla="*/ 10 w 104"/>
                    <a:gd name="T13" fmla="*/ 273 h 122"/>
                    <a:gd name="T14" fmla="*/ 10 w 104"/>
                    <a:gd name="T15" fmla="*/ 173 h 122"/>
                    <a:gd name="T16" fmla="*/ 10 w 104"/>
                    <a:gd name="T17" fmla="*/ 173 h 122"/>
                    <a:gd name="T18" fmla="*/ 10 w 104"/>
                    <a:gd name="T19" fmla="*/ 20 h 122"/>
                    <a:gd name="T20" fmla="*/ 10 w 104"/>
                    <a:gd name="T21" fmla="*/ 173 h 122"/>
                    <a:gd name="T22" fmla="*/ 10 w 104"/>
                    <a:gd name="T23" fmla="*/ 0 h 122"/>
                    <a:gd name="T24" fmla="*/ 10 w 104"/>
                    <a:gd name="T25" fmla="*/ 20 h 122"/>
                    <a:gd name="T26" fmla="*/ 10 w 104"/>
                    <a:gd name="T27" fmla="*/ 173 h 122"/>
                    <a:gd name="T28" fmla="*/ 10 w 104"/>
                    <a:gd name="T29" fmla="*/ 173 h 122"/>
                    <a:gd name="T30" fmla="*/ 10 w 104"/>
                    <a:gd name="T31" fmla="*/ 220 h 122"/>
                    <a:gd name="T32" fmla="*/ 0 w 104"/>
                    <a:gd name="T33" fmla="*/ 273 h 122"/>
                    <a:gd name="T34" fmla="*/ 0 w 104"/>
                    <a:gd name="T35" fmla="*/ 394 h 122"/>
                    <a:gd name="T36" fmla="*/ 10 w 104"/>
                    <a:gd name="T37" fmla="*/ 514 h 122"/>
                    <a:gd name="T38" fmla="*/ 10 w 104"/>
                    <a:gd name="T39" fmla="*/ 514 h 12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4" h="122">
                      <a:moveTo>
                        <a:pt x="11" y="93"/>
                      </a:moveTo>
                      <a:lnTo>
                        <a:pt x="11" y="113"/>
                      </a:lnTo>
                      <a:lnTo>
                        <a:pt x="29" y="122"/>
                      </a:lnTo>
                      <a:lnTo>
                        <a:pt x="51" y="93"/>
                      </a:lnTo>
                      <a:lnTo>
                        <a:pt x="84" y="83"/>
                      </a:lnTo>
                      <a:lnTo>
                        <a:pt x="93" y="62"/>
                      </a:lnTo>
                      <a:lnTo>
                        <a:pt x="104" y="51"/>
                      </a:lnTo>
                      <a:lnTo>
                        <a:pt x="93" y="32"/>
                      </a:lnTo>
                      <a:lnTo>
                        <a:pt x="104" y="32"/>
                      </a:lnTo>
                      <a:lnTo>
                        <a:pt x="93" y="20"/>
                      </a:lnTo>
                      <a:lnTo>
                        <a:pt x="62" y="32"/>
                      </a:lnTo>
                      <a:lnTo>
                        <a:pt x="42" y="0"/>
                      </a:lnTo>
                      <a:lnTo>
                        <a:pt x="20" y="20"/>
                      </a:lnTo>
                      <a:lnTo>
                        <a:pt x="20" y="32"/>
                      </a:lnTo>
                      <a:lnTo>
                        <a:pt x="11" y="32"/>
                      </a:lnTo>
                      <a:lnTo>
                        <a:pt x="11" y="42"/>
                      </a:lnTo>
                      <a:lnTo>
                        <a:pt x="0" y="51"/>
                      </a:lnTo>
                      <a:lnTo>
                        <a:pt x="0" y="71"/>
                      </a:lnTo>
                      <a:lnTo>
                        <a:pt x="20" y="93"/>
                      </a:lnTo>
                      <a:lnTo>
                        <a:pt x="11" y="93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2" name="Freeform 235"/>
                <p:cNvSpPr>
                  <a:spLocks/>
                </p:cNvSpPr>
                <p:nvPr/>
              </p:nvSpPr>
              <p:spPr bwMode="auto">
                <a:xfrm>
                  <a:off x="1295" y="2491"/>
                  <a:ext cx="194" cy="333"/>
                </a:xfrm>
                <a:custGeom>
                  <a:avLst/>
                  <a:gdLst>
                    <a:gd name="T0" fmla="*/ 0 w 202"/>
                    <a:gd name="T1" fmla="*/ 778 h 327"/>
                    <a:gd name="T2" fmla="*/ 9 w 202"/>
                    <a:gd name="T3" fmla="*/ 701 h 327"/>
                    <a:gd name="T4" fmla="*/ 12 w 202"/>
                    <a:gd name="T5" fmla="*/ 701 h 327"/>
                    <a:gd name="T6" fmla="*/ 12 w 202"/>
                    <a:gd name="T7" fmla="*/ 626 h 327"/>
                    <a:gd name="T8" fmla="*/ 12 w 202"/>
                    <a:gd name="T9" fmla="*/ 584 h 327"/>
                    <a:gd name="T10" fmla="*/ 12 w 202"/>
                    <a:gd name="T11" fmla="*/ 398 h 327"/>
                    <a:gd name="T12" fmla="*/ 12 w 202"/>
                    <a:gd name="T13" fmla="*/ 364 h 327"/>
                    <a:gd name="T14" fmla="*/ 12 w 202"/>
                    <a:gd name="T15" fmla="*/ 338 h 327"/>
                    <a:gd name="T16" fmla="*/ 12 w 202"/>
                    <a:gd name="T17" fmla="*/ 293 h 327"/>
                    <a:gd name="T18" fmla="*/ 12 w 202"/>
                    <a:gd name="T19" fmla="*/ 338 h 327"/>
                    <a:gd name="T20" fmla="*/ 12 w 202"/>
                    <a:gd name="T21" fmla="*/ 293 h 327"/>
                    <a:gd name="T22" fmla="*/ 12 w 202"/>
                    <a:gd name="T23" fmla="*/ 204 h 327"/>
                    <a:gd name="T24" fmla="*/ 12 w 202"/>
                    <a:gd name="T25" fmla="*/ 122 h 327"/>
                    <a:gd name="T26" fmla="*/ 12 w 202"/>
                    <a:gd name="T27" fmla="*/ 122 h 327"/>
                    <a:gd name="T28" fmla="*/ 12 w 202"/>
                    <a:gd name="T29" fmla="*/ 122 h 327"/>
                    <a:gd name="T30" fmla="*/ 12 w 202"/>
                    <a:gd name="T31" fmla="*/ 0 h 327"/>
                    <a:gd name="T32" fmla="*/ 12 w 202"/>
                    <a:gd name="T33" fmla="*/ 9 h 327"/>
                    <a:gd name="T34" fmla="*/ 12 w 202"/>
                    <a:gd name="T35" fmla="*/ 22 h 327"/>
                    <a:gd name="T36" fmla="*/ 12 w 202"/>
                    <a:gd name="T37" fmla="*/ 122 h 327"/>
                    <a:gd name="T38" fmla="*/ 12 w 202"/>
                    <a:gd name="T39" fmla="*/ 204 h 327"/>
                    <a:gd name="T40" fmla="*/ 12 w 202"/>
                    <a:gd name="T41" fmla="*/ 338 h 327"/>
                    <a:gd name="T42" fmla="*/ 12 w 202"/>
                    <a:gd name="T43" fmla="*/ 364 h 327"/>
                    <a:gd name="T44" fmla="*/ 12 w 202"/>
                    <a:gd name="T45" fmla="*/ 364 h 327"/>
                    <a:gd name="T46" fmla="*/ 12 w 202"/>
                    <a:gd name="T47" fmla="*/ 398 h 327"/>
                    <a:gd name="T48" fmla="*/ 12 w 202"/>
                    <a:gd name="T49" fmla="*/ 437 h 327"/>
                    <a:gd name="T50" fmla="*/ 12 w 202"/>
                    <a:gd name="T51" fmla="*/ 437 h 327"/>
                    <a:gd name="T52" fmla="*/ 12 w 202"/>
                    <a:gd name="T53" fmla="*/ 553 h 327"/>
                    <a:gd name="T54" fmla="*/ 12 w 202"/>
                    <a:gd name="T55" fmla="*/ 664 h 327"/>
                    <a:gd name="T56" fmla="*/ 12 w 202"/>
                    <a:gd name="T57" fmla="*/ 664 h 327"/>
                    <a:gd name="T58" fmla="*/ 12 w 202"/>
                    <a:gd name="T59" fmla="*/ 778 h 327"/>
                    <a:gd name="T60" fmla="*/ 12 w 202"/>
                    <a:gd name="T61" fmla="*/ 740 h 327"/>
                    <a:gd name="T62" fmla="*/ 12 w 202"/>
                    <a:gd name="T63" fmla="*/ 778 h 327"/>
                    <a:gd name="T64" fmla="*/ 12 w 202"/>
                    <a:gd name="T65" fmla="*/ 811 h 327"/>
                    <a:gd name="T66" fmla="*/ 12 w 202"/>
                    <a:gd name="T67" fmla="*/ 852 h 327"/>
                    <a:gd name="T68" fmla="*/ 12 w 202"/>
                    <a:gd name="T69" fmla="*/ 852 h 327"/>
                    <a:gd name="T70" fmla="*/ 12 w 202"/>
                    <a:gd name="T71" fmla="*/ 963 h 327"/>
                    <a:gd name="T72" fmla="*/ 12 w 202"/>
                    <a:gd name="T73" fmla="*/ 1189 h 327"/>
                    <a:gd name="T74" fmla="*/ 12 w 202"/>
                    <a:gd name="T75" fmla="*/ 1148 h 327"/>
                    <a:gd name="T76" fmla="*/ 12 w 202"/>
                    <a:gd name="T77" fmla="*/ 1080 h 327"/>
                    <a:gd name="T78" fmla="*/ 12 w 202"/>
                    <a:gd name="T79" fmla="*/ 1036 h 327"/>
                    <a:gd name="T80" fmla="*/ 12 w 202"/>
                    <a:gd name="T81" fmla="*/ 1080 h 327"/>
                    <a:gd name="T82" fmla="*/ 12 w 202"/>
                    <a:gd name="T83" fmla="*/ 963 h 327"/>
                    <a:gd name="T84" fmla="*/ 12 w 202"/>
                    <a:gd name="T85" fmla="*/ 900 h 327"/>
                    <a:gd name="T86" fmla="*/ 12 w 202"/>
                    <a:gd name="T87" fmla="*/ 852 h 327"/>
                    <a:gd name="T88" fmla="*/ 12 w 202"/>
                    <a:gd name="T89" fmla="*/ 900 h 327"/>
                    <a:gd name="T90" fmla="*/ 0 w 202"/>
                    <a:gd name="T91" fmla="*/ 778 h 3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02" h="327">
                      <a:moveTo>
                        <a:pt x="0" y="214"/>
                      </a:moveTo>
                      <a:lnTo>
                        <a:pt x="9" y="192"/>
                      </a:lnTo>
                      <a:lnTo>
                        <a:pt x="20" y="192"/>
                      </a:lnTo>
                      <a:lnTo>
                        <a:pt x="29" y="173"/>
                      </a:lnTo>
                      <a:lnTo>
                        <a:pt x="20" y="162"/>
                      </a:lnTo>
                      <a:lnTo>
                        <a:pt x="20" y="111"/>
                      </a:lnTo>
                      <a:lnTo>
                        <a:pt x="20" y="102"/>
                      </a:lnTo>
                      <a:lnTo>
                        <a:pt x="29" y="93"/>
                      </a:lnTo>
                      <a:lnTo>
                        <a:pt x="29" y="80"/>
                      </a:lnTo>
                      <a:lnTo>
                        <a:pt x="42" y="93"/>
                      </a:lnTo>
                      <a:lnTo>
                        <a:pt x="42" y="80"/>
                      </a:lnTo>
                      <a:lnTo>
                        <a:pt x="62" y="60"/>
                      </a:lnTo>
                      <a:lnTo>
                        <a:pt x="62" y="31"/>
                      </a:lnTo>
                      <a:lnTo>
                        <a:pt x="80" y="31"/>
                      </a:lnTo>
                      <a:lnTo>
                        <a:pt x="93" y="31"/>
                      </a:lnTo>
                      <a:lnTo>
                        <a:pt x="135" y="0"/>
                      </a:lnTo>
                      <a:lnTo>
                        <a:pt x="135" y="9"/>
                      </a:lnTo>
                      <a:lnTo>
                        <a:pt x="122" y="22"/>
                      </a:lnTo>
                      <a:lnTo>
                        <a:pt x="113" y="31"/>
                      </a:lnTo>
                      <a:lnTo>
                        <a:pt x="102" y="60"/>
                      </a:lnTo>
                      <a:lnTo>
                        <a:pt x="113" y="93"/>
                      </a:lnTo>
                      <a:lnTo>
                        <a:pt x="113" y="102"/>
                      </a:lnTo>
                      <a:lnTo>
                        <a:pt x="122" y="102"/>
                      </a:lnTo>
                      <a:lnTo>
                        <a:pt x="151" y="111"/>
                      </a:lnTo>
                      <a:lnTo>
                        <a:pt x="164" y="122"/>
                      </a:lnTo>
                      <a:lnTo>
                        <a:pt x="193" y="122"/>
                      </a:lnTo>
                      <a:lnTo>
                        <a:pt x="186" y="153"/>
                      </a:lnTo>
                      <a:lnTo>
                        <a:pt x="193" y="183"/>
                      </a:lnTo>
                      <a:lnTo>
                        <a:pt x="186" y="183"/>
                      </a:lnTo>
                      <a:lnTo>
                        <a:pt x="202" y="214"/>
                      </a:lnTo>
                      <a:lnTo>
                        <a:pt x="193" y="204"/>
                      </a:lnTo>
                      <a:lnTo>
                        <a:pt x="151" y="214"/>
                      </a:lnTo>
                      <a:lnTo>
                        <a:pt x="151" y="224"/>
                      </a:lnTo>
                      <a:lnTo>
                        <a:pt x="164" y="234"/>
                      </a:lnTo>
                      <a:lnTo>
                        <a:pt x="144" y="234"/>
                      </a:lnTo>
                      <a:lnTo>
                        <a:pt x="151" y="265"/>
                      </a:lnTo>
                      <a:lnTo>
                        <a:pt x="151" y="327"/>
                      </a:lnTo>
                      <a:lnTo>
                        <a:pt x="144" y="316"/>
                      </a:lnTo>
                      <a:lnTo>
                        <a:pt x="144" y="297"/>
                      </a:lnTo>
                      <a:lnTo>
                        <a:pt x="135" y="285"/>
                      </a:lnTo>
                      <a:lnTo>
                        <a:pt x="93" y="297"/>
                      </a:lnTo>
                      <a:lnTo>
                        <a:pt x="80" y="265"/>
                      </a:lnTo>
                      <a:lnTo>
                        <a:pt x="62" y="246"/>
                      </a:lnTo>
                      <a:lnTo>
                        <a:pt x="51" y="234"/>
                      </a:lnTo>
                      <a:lnTo>
                        <a:pt x="20" y="246"/>
                      </a:lnTo>
                      <a:lnTo>
                        <a:pt x="0" y="2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3" name="Freeform 236"/>
                <p:cNvSpPr>
                  <a:spLocks/>
                </p:cNvSpPr>
                <p:nvPr/>
              </p:nvSpPr>
              <p:spPr bwMode="auto">
                <a:xfrm>
                  <a:off x="1295" y="2491"/>
                  <a:ext cx="194" cy="333"/>
                </a:xfrm>
                <a:custGeom>
                  <a:avLst/>
                  <a:gdLst>
                    <a:gd name="T0" fmla="*/ 0 w 202"/>
                    <a:gd name="T1" fmla="*/ 778 h 327"/>
                    <a:gd name="T2" fmla="*/ 9 w 202"/>
                    <a:gd name="T3" fmla="*/ 701 h 327"/>
                    <a:gd name="T4" fmla="*/ 12 w 202"/>
                    <a:gd name="T5" fmla="*/ 701 h 327"/>
                    <a:gd name="T6" fmla="*/ 12 w 202"/>
                    <a:gd name="T7" fmla="*/ 626 h 327"/>
                    <a:gd name="T8" fmla="*/ 12 w 202"/>
                    <a:gd name="T9" fmla="*/ 584 h 327"/>
                    <a:gd name="T10" fmla="*/ 12 w 202"/>
                    <a:gd name="T11" fmla="*/ 398 h 327"/>
                    <a:gd name="T12" fmla="*/ 12 w 202"/>
                    <a:gd name="T13" fmla="*/ 364 h 327"/>
                    <a:gd name="T14" fmla="*/ 12 w 202"/>
                    <a:gd name="T15" fmla="*/ 338 h 327"/>
                    <a:gd name="T16" fmla="*/ 12 w 202"/>
                    <a:gd name="T17" fmla="*/ 293 h 327"/>
                    <a:gd name="T18" fmla="*/ 12 w 202"/>
                    <a:gd name="T19" fmla="*/ 338 h 327"/>
                    <a:gd name="T20" fmla="*/ 12 w 202"/>
                    <a:gd name="T21" fmla="*/ 293 h 327"/>
                    <a:gd name="T22" fmla="*/ 12 w 202"/>
                    <a:gd name="T23" fmla="*/ 204 h 327"/>
                    <a:gd name="T24" fmla="*/ 12 w 202"/>
                    <a:gd name="T25" fmla="*/ 122 h 327"/>
                    <a:gd name="T26" fmla="*/ 12 w 202"/>
                    <a:gd name="T27" fmla="*/ 122 h 327"/>
                    <a:gd name="T28" fmla="*/ 12 w 202"/>
                    <a:gd name="T29" fmla="*/ 122 h 327"/>
                    <a:gd name="T30" fmla="*/ 12 w 202"/>
                    <a:gd name="T31" fmla="*/ 0 h 327"/>
                    <a:gd name="T32" fmla="*/ 12 w 202"/>
                    <a:gd name="T33" fmla="*/ 9 h 327"/>
                    <a:gd name="T34" fmla="*/ 12 w 202"/>
                    <a:gd name="T35" fmla="*/ 22 h 327"/>
                    <a:gd name="T36" fmla="*/ 12 w 202"/>
                    <a:gd name="T37" fmla="*/ 122 h 327"/>
                    <a:gd name="T38" fmla="*/ 12 w 202"/>
                    <a:gd name="T39" fmla="*/ 204 h 327"/>
                    <a:gd name="T40" fmla="*/ 12 w 202"/>
                    <a:gd name="T41" fmla="*/ 338 h 327"/>
                    <a:gd name="T42" fmla="*/ 12 w 202"/>
                    <a:gd name="T43" fmla="*/ 364 h 327"/>
                    <a:gd name="T44" fmla="*/ 12 w 202"/>
                    <a:gd name="T45" fmla="*/ 364 h 327"/>
                    <a:gd name="T46" fmla="*/ 12 w 202"/>
                    <a:gd name="T47" fmla="*/ 398 h 327"/>
                    <a:gd name="T48" fmla="*/ 12 w 202"/>
                    <a:gd name="T49" fmla="*/ 437 h 327"/>
                    <a:gd name="T50" fmla="*/ 12 w 202"/>
                    <a:gd name="T51" fmla="*/ 437 h 327"/>
                    <a:gd name="T52" fmla="*/ 12 w 202"/>
                    <a:gd name="T53" fmla="*/ 553 h 327"/>
                    <a:gd name="T54" fmla="*/ 12 w 202"/>
                    <a:gd name="T55" fmla="*/ 664 h 327"/>
                    <a:gd name="T56" fmla="*/ 12 w 202"/>
                    <a:gd name="T57" fmla="*/ 664 h 327"/>
                    <a:gd name="T58" fmla="*/ 12 w 202"/>
                    <a:gd name="T59" fmla="*/ 778 h 327"/>
                    <a:gd name="T60" fmla="*/ 12 w 202"/>
                    <a:gd name="T61" fmla="*/ 740 h 327"/>
                    <a:gd name="T62" fmla="*/ 12 w 202"/>
                    <a:gd name="T63" fmla="*/ 778 h 327"/>
                    <a:gd name="T64" fmla="*/ 12 w 202"/>
                    <a:gd name="T65" fmla="*/ 811 h 327"/>
                    <a:gd name="T66" fmla="*/ 12 w 202"/>
                    <a:gd name="T67" fmla="*/ 852 h 327"/>
                    <a:gd name="T68" fmla="*/ 12 w 202"/>
                    <a:gd name="T69" fmla="*/ 852 h 327"/>
                    <a:gd name="T70" fmla="*/ 12 w 202"/>
                    <a:gd name="T71" fmla="*/ 963 h 327"/>
                    <a:gd name="T72" fmla="*/ 12 w 202"/>
                    <a:gd name="T73" fmla="*/ 1189 h 327"/>
                    <a:gd name="T74" fmla="*/ 12 w 202"/>
                    <a:gd name="T75" fmla="*/ 1148 h 327"/>
                    <a:gd name="T76" fmla="*/ 12 w 202"/>
                    <a:gd name="T77" fmla="*/ 1080 h 327"/>
                    <a:gd name="T78" fmla="*/ 12 w 202"/>
                    <a:gd name="T79" fmla="*/ 1036 h 327"/>
                    <a:gd name="T80" fmla="*/ 12 w 202"/>
                    <a:gd name="T81" fmla="*/ 1080 h 327"/>
                    <a:gd name="T82" fmla="*/ 12 w 202"/>
                    <a:gd name="T83" fmla="*/ 963 h 327"/>
                    <a:gd name="T84" fmla="*/ 12 w 202"/>
                    <a:gd name="T85" fmla="*/ 900 h 327"/>
                    <a:gd name="T86" fmla="*/ 12 w 202"/>
                    <a:gd name="T87" fmla="*/ 852 h 327"/>
                    <a:gd name="T88" fmla="*/ 12 w 202"/>
                    <a:gd name="T89" fmla="*/ 900 h 327"/>
                    <a:gd name="T90" fmla="*/ 0 w 202"/>
                    <a:gd name="T91" fmla="*/ 778 h 3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02" h="327">
                      <a:moveTo>
                        <a:pt x="0" y="214"/>
                      </a:moveTo>
                      <a:lnTo>
                        <a:pt x="9" y="192"/>
                      </a:lnTo>
                      <a:lnTo>
                        <a:pt x="20" y="192"/>
                      </a:lnTo>
                      <a:lnTo>
                        <a:pt x="29" y="173"/>
                      </a:lnTo>
                      <a:lnTo>
                        <a:pt x="20" y="162"/>
                      </a:lnTo>
                      <a:lnTo>
                        <a:pt x="20" y="111"/>
                      </a:lnTo>
                      <a:lnTo>
                        <a:pt x="20" y="102"/>
                      </a:lnTo>
                      <a:lnTo>
                        <a:pt x="29" y="93"/>
                      </a:lnTo>
                      <a:lnTo>
                        <a:pt x="29" y="80"/>
                      </a:lnTo>
                      <a:lnTo>
                        <a:pt x="42" y="93"/>
                      </a:lnTo>
                      <a:lnTo>
                        <a:pt x="42" y="80"/>
                      </a:lnTo>
                      <a:lnTo>
                        <a:pt x="62" y="60"/>
                      </a:lnTo>
                      <a:lnTo>
                        <a:pt x="62" y="31"/>
                      </a:lnTo>
                      <a:lnTo>
                        <a:pt x="80" y="31"/>
                      </a:lnTo>
                      <a:lnTo>
                        <a:pt x="93" y="31"/>
                      </a:lnTo>
                      <a:lnTo>
                        <a:pt x="135" y="0"/>
                      </a:lnTo>
                      <a:lnTo>
                        <a:pt x="135" y="9"/>
                      </a:lnTo>
                      <a:lnTo>
                        <a:pt x="122" y="22"/>
                      </a:lnTo>
                      <a:lnTo>
                        <a:pt x="113" y="31"/>
                      </a:lnTo>
                      <a:lnTo>
                        <a:pt x="102" y="60"/>
                      </a:lnTo>
                      <a:lnTo>
                        <a:pt x="113" y="93"/>
                      </a:lnTo>
                      <a:lnTo>
                        <a:pt x="113" y="102"/>
                      </a:lnTo>
                      <a:lnTo>
                        <a:pt x="122" y="102"/>
                      </a:lnTo>
                      <a:lnTo>
                        <a:pt x="151" y="111"/>
                      </a:lnTo>
                      <a:lnTo>
                        <a:pt x="164" y="122"/>
                      </a:lnTo>
                      <a:lnTo>
                        <a:pt x="193" y="122"/>
                      </a:lnTo>
                      <a:lnTo>
                        <a:pt x="186" y="153"/>
                      </a:lnTo>
                      <a:lnTo>
                        <a:pt x="193" y="183"/>
                      </a:lnTo>
                      <a:lnTo>
                        <a:pt x="186" y="183"/>
                      </a:lnTo>
                      <a:lnTo>
                        <a:pt x="202" y="214"/>
                      </a:lnTo>
                      <a:lnTo>
                        <a:pt x="193" y="204"/>
                      </a:lnTo>
                      <a:lnTo>
                        <a:pt x="151" y="214"/>
                      </a:lnTo>
                      <a:lnTo>
                        <a:pt x="151" y="224"/>
                      </a:lnTo>
                      <a:lnTo>
                        <a:pt x="164" y="234"/>
                      </a:lnTo>
                      <a:lnTo>
                        <a:pt x="144" y="234"/>
                      </a:lnTo>
                      <a:lnTo>
                        <a:pt x="151" y="265"/>
                      </a:lnTo>
                      <a:lnTo>
                        <a:pt x="151" y="327"/>
                      </a:lnTo>
                      <a:lnTo>
                        <a:pt x="144" y="316"/>
                      </a:lnTo>
                      <a:lnTo>
                        <a:pt x="144" y="297"/>
                      </a:lnTo>
                      <a:lnTo>
                        <a:pt x="135" y="285"/>
                      </a:lnTo>
                      <a:lnTo>
                        <a:pt x="93" y="297"/>
                      </a:lnTo>
                      <a:lnTo>
                        <a:pt x="80" y="265"/>
                      </a:lnTo>
                      <a:lnTo>
                        <a:pt x="62" y="246"/>
                      </a:lnTo>
                      <a:lnTo>
                        <a:pt x="51" y="234"/>
                      </a:lnTo>
                      <a:lnTo>
                        <a:pt x="20" y="246"/>
                      </a:lnTo>
                      <a:lnTo>
                        <a:pt x="0" y="214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4" name="Freeform 237"/>
                <p:cNvSpPr>
                  <a:spLocks/>
                </p:cNvSpPr>
                <p:nvPr/>
              </p:nvSpPr>
              <p:spPr bwMode="auto">
                <a:xfrm>
                  <a:off x="1441" y="3083"/>
                  <a:ext cx="200" cy="707"/>
                </a:xfrm>
                <a:custGeom>
                  <a:avLst/>
                  <a:gdLst>
                    <a:gd name="T0" fmla="*/ 13 w 208"/>
                    <a:gd name="T1" fmla="*/ 0 h 695"/>
                    <a:gd name="T2" fmla="*/ 13 w 208"/>
                    <a:gd name="T3" fmla="*/ 163 h 695"/>
                    <a:gd name="T4" fmla="*/ 13 w 208"/>
                    <a:gd name="T5" fmla="*/ 341 h 695"/>
                    <a:gd name="T6" fmla="*/ 13 w 208"/>
                    <a:gd name="T7" fmla="*/ 437 h 695"/>
                    <a:gd name="T8" fmla="*/ 13 w 208"/>
                    <a:gd name="T9" fmla="*/ 692 h 695"/>
                    <a:gd name="T10" fmla="*/ 13 w 208"/>
                    <a:gd name="T11" fmla="*/ 1069 h 695"/>
                    <a:gd name="T12" fmla="*/ 13 w 208"/>
                    <a:gd name="T13" fmla="*/ 1197 h 695"/>
                    <a:gd name="T14" fmla="*/ 13 w 208"/>
                    <a:gd name="T15" fmla="*/ 1371 h 695"/>
                    <a:gd name="T16" fmla="*/ 13 w 208"/>
                    <a:gd name="T17" fmla="*/ 1585 h 695"/>
                    <a:gd name="T18" fmla="*/ 13 w 208"/>
                    <a:gd name="T19" fmla="*/ 1756 h 695"/>
                    <a:gd name="T20" fmla="*/ 13 w 208"/>
                    <a:gd name="T21" fmla="*/ 1756 h 695"/>
                    <a:gd name="T22" fmla="*/ 13 w 208"/>
                    <a:gd name="T23" fmla="*/ 2106 h 695"/>
                    <a:gd name="T24" fmla="*/ 13 w 208"/>
                    <a:gd name="T25" fmla="*/ 2126 h 695"/>
                    <a:gd name="T26" fmla="*/ 13 w 208"/>
                    <a:gd name="T27" fmla="*/ 2231 h 695"/>
                    <a:gd name="T28" fmla="*/ 13 w 208"/>
                    <a:gd name="T29" fmla="*/ 2270 h 695"/>
                    <a:gd name="T30" fmla="*/ 13 w 208"/>
                    <a:gd name="T31" fmla="*/ 2231 h 695"/>
                    <a:gd name="T32" fmla="*/ 13 w 208"/>
                    <a:gd name="T33" fmla="*/ 2231 h 695"/>
                    <a:gd name="T34" fmla="*/ 13 w 208"/>
                    <a:gd name="T35" fmla="*/ 2200 h 695"/>
                    <a:gd name="T36" fmla="*/ 13 w 208"/>
                    <a:gd name="T37" fmla="*/ 2200 h 695"/>
                    <a:gd name="T38" fmla="*/ 13 w 208"/>
                    <a:gd name="T39" fmla="*/ 2126 h 695"/>
                    <a:gd name="T40" fmla="*/ 13 w 208"/>
                    <a:gd name="T41" fmla="*/ 2126 h 695"/>
                    <a:gd name="T42" fmla="*/ 13 w 208"/>
                    <a:gd name="T43" fmla="*/ 2106 h 695"/>
                    <a:gd name="T44" fmla="*/ 13 w 208"/>
                    <a:gd name="T45" fmla="*/ 1964 h 695"/>
                    <a:gd name="T46" fmla="*/ 13 w 208"/>
                    <a:gd name="T47" fmla="*/ 1902 h 695"/>
                    <a:gd name="T48" fmla="*/ 13 w 208"/>
                    <a:gd name="T49" fmla="*/ 1863 h 695"/>
                    <a:gd name="T50" fmla="*/ 13 w 208"/>
                    <a:gd name="T51" fmla="*/ 1716 h 695"/>
                    <a:gd name="T52" fmla="*/ 13 w 208"/>
                    <a:gd name="T53" fmla="*/ 1585 h 695"/>
                    <a:gd name="T54" fmla="*/ 13 w 208"/>
                    <a:gd name="T55" fmla="*/ 1585 h 695"/>
                    <a:gd name="T56" fmla="*/ 13 w 208"/>
                    <a:gd name="T57" fmla="*/ 1446 h 695"/>
                    <a:gd name="T58" fmla="*/ 13 w 208"/>
                    <a:gd name="T59" fmla="*/ 1277 h 695"/>
                    <a:gd name="T60" fmla="*/ 13 w 208"/>
                    <a:gd name="T61" fmla="*/ 1069 h 695"/>
                    <a:gd name="T62" fmla="*/ 13 w 208"/>
                    <a:gd name="T63" fmla="*/ 853 h 695"/>
                    <a:gd name="T64" fmla="*/ 13 w 208"/>
                    <a:gd name="T65" fmla="*/ 754 h 695"/>
                    <a:gd name="T66" fmla="*/ 13 w 208"/>
                    <a:gd name="T67" fmla="*/ 341 h 695"/>
                    <a:gd name="T68" fmla="*/ 0 w 208"/>
                    <a:gd name="T69" fmla="*/ 9 h 69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08" h="695">
                      <a:moveTo>
                        <a:pt x="0" y="9"/>
                      </a:moveTo>
                      <a:lnTo>
                        <a:pt x="22" y="0"/>
                      </a:lnTo>
                      <a:lnTo>
                        <a:pt x="42" y="29"/>
                      </a:lnTo>
                      <a:lnTo>
                        <a:pt x="42" y="51"/>
                      </a:lnTo>
                      <a:lnTo>
                        <a:pt x="64" y="102"/>
                      </a:lnTo>
                      <a:lnTo>
                        <a:pt x="73" y="102"/>
                      </a:lnTo>
                      <a:lnTo>
                        <a:pt x="73" y="122"/>
                      </a:lnTo>
                      <a:lnTo>
                        <a:pt x="51" y="131"/>
                      </a:lnTo>
                      <a:lnTo>
                        <a:pt x="64" y="173"/>
                      </a:lnTo>
                      <a:lnTo>
                        <a:pt x="51" y="204"/>
                      </a:lnTo>
                      <a:lnTo>
                        <a:pt x="51" y="266"/>
                      </a:lnTo>
                      <a:lnTo>
                        <a:pt x="73" y="317"/>
                      </a:lnTo>
                      <a:lnTo>
                        <a:pt x="64" y="346"/>
                      </a:lnTo>
                      <a:lnTo>
                        <a:pt x="73" y="356"/>
                      </a:lnTo>
                      <a:lnTo>
                        <a:pt x="64" y="378"/>
                      </a:lnTo>
                      <a:lnTo>
                        <a:pt x="84" y="407"/>
                      </a:lnTo>
                      <a:lnTo>
                        <a:pt x="84" y="458"/>
                      </a:lnTo>
                      <a:lnTo>
                        <a:pt x="93" y="471"/>
                      </a:lnTo>
                      <a:lnTo>
                        <a:pt x="93" y="491"/>
                      </a:lnTo>
                      <a:lnTo>
                        <a:pt x="106" y="522"/>
                      </a:lnTo>
                      <a:lnTo>
                        <a:pt x="115" y="531"/>
                      </a:lnTo>
                      <a:lnTo>
                        <a:pt x="115" y="522"/>
                      </a:lnTo>
                      <a:lnTo>
                        <a:pt x="124" y="564"/>
                      </a:lnTo>
                      <a:lnTo>
                        <a:pt x="124" y="624"/>
                      </a:lnTo>
                      <a:lnTo>
                        <a:pt x="135" y="631"/>
                      </a:lnTo>
                      <a:lnTo>
                        <a:pt x="144" y="631"/>
                      </a:lnTo>
                      <a:lnTo>
                        <a:pt x="166" y="662"/>
                      </a:lnTo>
                      <a:lnTo>
                        <a:pt x="208" y="662"/>
                      </a:lnTo>
                      <a:lnTo>
                        <a:pt x="208" y="673"/>
                      </a:lnTo>
                      <a:lnTo>
                        <a:pt x="195" y="673"/>
                      </a:lnTo>
                      <a:lnTo>
                        <a:pt x="195" y="695"/>
                      </a:lnTo>
                      <a:lnTo>
                        <a:pt x="135" y="662"/>
                      </a:lnTo>
                      <a:lnTo>
                        <a:pt x="135" y="673"/>
                      </a:lnTo>
                      <a:lnTo>
                        <a:pt x="124" y="662"/>
                      </a:lnTo>
                      <a:lnTo>
                        <a:pt x="124" y="653"/>
                      </a:lnTo>
                      <a:lnTo>
                        <a:pt x="135" y="653"/>
                      </a:lnTo>
                      <a:lnTo>
                        <a:pt x="124" y="644"/>
                      </a:lnTo>
                      <a:lnTo>
                        <a:pt x="124" y="653"/>
                      </a:lnTo>
                      <a:lnTo>
                        <a:pt x="115" y="653"/>
                      </a:lnTo>
                      <a:lnTo>
                        <a:pt x="115" y="631"/>
                      </a:lnTo>
                      <a:lnTo>
                        <a:pt x="115" y="624"/>
                      </a:lnTo>
                      <a:lnTo>
                        <a:pt x="106" y="631"/>
                      </a:lnTo>
                      <a:lnTo>
                        <a:pt x="106" y="624"/>
                      </a:lnTo>
                      <a:lnTo>
                        <a:pt x="93" y="624"/>
                      </a:lnTo>
                      <a:lnTo>
                        <a:pt x="84" y="593"/>
                      </a:lnTo>
                      <a:lnTo>
                        <a:pt x="84" y="582"/>
                      </a:lnTo>
                      <a:lnTo>
                        <a:pt x="93" y="593"/>
                      </a:lnTo>
                      <a:lnTo>
                        <a:pt x="93" y="564"/>
                      </a:lnTo>
                      <a:lnTo>
                        <a:pt x="64" y="564"/>
                      </a:lnTo>
                      <a:lnTo>
                        <a:pt x="73" y="551"/>
                      </a:lnTo>
                      <a:lnTo>
                        <a:pt x="73" y="542"/>
                      </a:lnTo>
                      <a:lnTo>
                        <a:pt x="64" y="509"/>
                      </a:lnTo>
                      <a:lnTo>
                        <a:pt x="84" y="509"/>
                      </a:lnTo>
                      <a:lnTo>
                        <a:pt x="73" y="471"/>
                      </a:lnTo>
                      <a:lnTo>
                        <a:pt x="64" y="458"/>
                      </a:lnTo>
                      <a:lnTo>
                        <a:pt x="64" y="471"/>
                      </a:lnTo>
                      <a:lnTo>
                        <a:pt x="51" y="449"/>
                      </a:lnTo>
                      <a:lnTo>
                        <a:pt x="51" y="429"/>
                      </a:lnTo>
                      <a:lnTo>
                        <a:pt x="35" y="387"/>
                      </a:lnTo>
                      <a:lnTo>
                        <a:pt x="35" y="378"/>
                      </a:lnTo>
                      <a:lnTo>
                        <a:pt x="42" y="378"/>
                      </a:lnTo>
                      <a:lnTo>
                        <a:pt x="42" y="317"/>
                      </a:lnTo>
                      <a:lnTo>
                        <a:pt x="42" y="288"/>
                      </a:lnTo>
                      <a:lnTo>
                        <a:pt x="22" y="253"/>
                      </a:lnTo>
                      <a:lnTo>
                        <a:pt x="35" y="246"/>
                      </a:lnTo>
                      <a:lnTo>
                        <a:pt x="22" y="224"/>
                      </a:lnTo>
                      <a:lnTo>
                        <a:pt x="35" y="173"/>
                      </a:lnTo>
                      <a:lnTo>
                        <a:pt x="22" y="102"/>
                      </a:lnTo>
                      <a:lnTo>
                        <a:pt x="22" y="8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5" name="Freeform 238"/>
                <p:cNvSpPr>
                  <a:spLocks/>
                </p:cNvSpPr>
                <p:nvPr/>
              </p:nvSpPr>
              <p:spPr bwMode="auto">
                <a:xfrm>
                  <a:off x="1441" y="3083"/>
                  <a:ext cx="200" cy="707"/>
                </a:xfrm>
                <a:custGeom>
                  <a:avLst/>
                  <a:gdLst>
                    <a:gd name="T0" fmla="*/ 13 w 208"/>
                    <a:gd name="T1" fmla="*/ 0 h 695"/>
                    <a:gd name="T2" fmla="*/ 13 w 208"/>
                    <a:gd name="T3" fmla="*/ 163 h 695"/>
                    <a:gd name="T4" fmla="*/ 13 w 208"/>
                    <a:gd name="T5" fmla="*/ 341 h 695"/>
                    <a:gd name="T6" fmla="*/ 13 w 208"/>
                    <a:gd name="T7" fmla="*/ 437 h 695"/>
                    <a:gd name="T8" fmla="*/ 13 w 208"/>
                    <a:gd name="T9" fmla="*/ 692 h 695"/>
                    <a:gd name="T10" fmla="*/ 13 w 208"/>
                    <a:gd name="T11" fmla="*/ 1069 h 695"/>
                    <a:gd name="T12" fmla="*/ 13 w 208"/>
                    <a:gd name="T13" fmla="*/ 1197 h 695"/>
                    <a:gd name="T14" fmla="*/ 13 w 208"/>
                    <a:gd name="T15" fmla="*/ 1371 h 695"/>
                    <a:gd name="T16" fmla="*/ 13 w 208"/>
                    <a:gd name="T17" fmla="*/ 1585 h 695"/>
                    <a:gd name="T18" fmla="*/ 13 w 208"/>
                    <a:gd name="T19" fmla="*/ 1756 h 695"/>
                    <a:gd name="T20" fmla="*/ 13 w 208"/>
                    <a:gd name="T21" fmla="*/ 1756 h 695"/>
                    <a:gd name="T22" fmla="*/ 13 w 208"/>
                    <a:gd name="T23" fmla="*/ 2106 h 695"/>
                    <a:gd name="T24" fmla="*/ 13 w 208"/>
                    <a:gd name="T25" fmla="*/ 2126 h 695"/>
                    <a:gd name="T26" fmla="*/ 13 w 208"/>
                    <a:gd name="T27" fmla="*/ 2231 h 695"/>
                    <a:gd name="T28" fmla="*/ 13 w 208"/>
                    <a:gd name="T29" fmla="*/ 2270 h 695"/>
                    <a:gd name="T30" fmla="*/ 13 w 208"/>
                    <a:gd name="T31" fmla="*/ 2231 h 695"/>
                    <a:gd name="T32" fmla="*/ 13 w 208"/>
                    <a:gd name="T33" fmla="*/ 2231 h 695"/>
                    <a:gd name="T34" fmla="*/ 13 w 208"/>
                    <a:gd name="T35" fmla="*/ 2200 h 695"/>
                    <a:gd name="T36" fmla="*/ 13 w 208"/>
                    <a:gd name="T37" fmla="*/ 2200 h 695"/>
                    <a:gd name="T38" fmla="*/ 13 w 208"/>
                    <a:gd name="T39" fmla="*/ 2126 h 695"/>
                    <a:gd name="T40" fmla="*/ 13 w 208"/>
                    <a:gd name="T41" fmla="*/ 2126 h 695"/>
                    <a:gd name="T42" fmla="*/ 13 w 208"/>
                    <a:gd name="T43" fmla="*/ 2106 h 695"/>
                    <a:gd name="T44" fmla="*/ 13 w 208"/>
                    <a:gd name="T45" fmla="*/ 1964 h 695"/>
                    <a:gd name="T46" fmla="*/ 13 w 208"/>
                    <a:gd name="T47" fmla="*/ 1902 h 695"/>
                    <a:gd name="T48" fmla="*/ 13 w 208"/>
                    <a:gd name="T49" fmla="*/ 1863 h 695"/>
                    <a:gd name="T50" fmla="*/ 13 w 208"/>
                    <a:gd name="T51" fmla="*/ 1716 h 695"/>
                    <a:gd name="T52" fmla="*/ 13 w 208"/>
                    <a:gd name="T53" fmla="*/ 1585 h 695"/>
                    <a:gd name="T54" fmla="*/ 13 w 208"/>
                    <a:gd name="T55" fmla="*/ 1585 h 695"/>
                    <a:gd name="T56" fmla="*/ 13 w 208"/>
                    <a:gd name="T57" fmla="*/ 1446 h 695"/>
                    <a:gd name="T58" fmla="*/ 13 w 208"/>
                    <a:gd name="T59" fmla="*/ 1277 h 695"/>
                    <a:gd name="T60" fmla="*/ 13 w 208"/>
                    <a:gd name="T61" fmla="*/ 1069 h 695"/>
                    <a:gd name="T62" fmla="*/ 13 w 208"/>
                    <a:gd name="T63" fmla="*/ 853 h 695"/>
                    <a:gd name="T64" fmla="*/ 13 w 208"/>
                    <a:gd name="T65" fmla="*/ 754 h 695"/>
                    <a:gd name="T66" fmla="*/ 13 w 208"/>
                    <a:gd name="T67" fmla="*/ 341 h 695"/>
                    <a:gd name="T68" fmla="*/ 0 w 208"/>
                    <a:gd name="T69" fmla="*/ 9 h 69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08" h="695">
                      <a:moveTo>
                        <a:pt x="0" y="9"/>
                      </a:moveTo>
                      <a:lnTo>
                        <a:pt x="22" y="0"/>
                      </a:lnTo>
                      <a:lnTo>
                        <a:pt x="42" y="29"/>
                      </a:lnTo>
                      <a:lnTo>
                        <a:pt x="42" y="51"/>
                      </a:lnTo>
                      <a:lnTo>
                        <a:pt x="64" y="102"/>
                      </a:lnTo>
                      <a:lnTo>
                        <a:pt x="73" y="102"/>
                      </a:lnTo>
                      <a:lnTo>
                        <a:pt x="73" y="122"/>
                      </a:lnTo>
                      <a:lnTo>
                        <a:pt x="51" y="131"/>
                      </a:lnTo>
                      <a:lnTo>
                        <a:pt x="64" y="173"/>
                      </a:lnTo>
                      <a:lnTo>
                        <a:pt x="51" y="204"/>
                      </a:lnTo>
                      <a:lnTo>
                        <a:pt x="51" y="266"/>
                      </a:lnTo>
                      <a:lnTo>
                        <a:pt x="73" y="317"/>
                      </a:lnTo>
                      <a:lnTo>
                        <a:pt x="64" y="346"/>
                      </a:lnTo>
                      <a:lnTo>
                        <a:pt x="73" y="356"/>
                      </a:lnTo>
                      <a:lnTo>
                        <a:pt x="64" y="378"/>
                      </a:lnTo>
                      <a:lnTo>
                        <a:pt x="84" y="407"/>
                      </a:lnTo>
                      <a:lnTo>
                        <a:pt x="84" y="458"/>
                      </a:lnTo>
                      <a:lnTo>
                        <a:pt x="93" y="471"/>
                      </a:lnTo>
                      <a:lnTo>
                        <a:pt x="93" y="491"/>
                      </a:lnTo>
                      <a:lnTo>
                        <a:pt x="106" y="522"/>
                      </a:lnTo>
                      <a:lnTo>
                        <a:pt x="115" y="531"/>
                      </a:lnTo>
                      <a:lnTo>
                        <a:pt x="115" y="522"/>
                      </a:lnTo>
                      <a:lnTo>
                        <a:pt x="124" y="564"/>
                      </a:lnTo>
                      <a:lnTo>
                        <a:pt x="124" y="624"/>
                      </a:lnTo>
                      <a:lnTo>
                        <a:pt x="135" y="631"/>
                      </a:lnTo>
                      <a:lnTo>
                        <a:pt x="144" y="631"/>
                      </a:lnTo>
                      <a:lnTo>
                        <a:pt x="166" y="662"/>
                      </a:lnTo>
                      <a:lnTo>
                        <a:pt x="208" y="662"/>
                      </a:lnTo>
                      <a:lnTo>
                        <a:pt x="208" y="673"/>
                      </a:lnTo>
                      <a:lnTo>
                        <a:pt x="195" y="673"/>
                      </a:lnTo>
                      <a:lnTo>
                        <a:pt x="195" y="695"/>
                      </a:lnTo>
                      <a:lnTo>
                        <a:pt x="135" y="662"/>
                      </a:lnTo>
                      <a:lnTo>
                        <a:pt x="135" y="673"/>
                      </a:lnTo>
                      <a:lnTo>
                        <a:pt x="124" y="662"/>
                      </a:lnTo>
                      <a:lnTo>
                        <a:pt x="124" y="653"/>
                      </a:lnTo>
                      <a:lnTo>
                        <a:pt x="135" y="653"/>
                      </a:lnTo>
                      <a:lnTo>
                        <a:pt x="124" y="644"/>
                      </a:lnTo>
                      <a:lnTo>
                        <a:pt x="124" y="653"/>
                      </a:lnTo>
                      <a:lnTo>
                        <a:pt x="115" y="653"/>
                      </a:lnTo>
                      <a:lnTo>
                        <a:pt x="115" y="631"/>
                      </a:lnTo>
                      <a:lnTo>
                        <a:pt x="115" y="624"/>
                      </a:lnTo>
                      <a:lnTo>
                        <a:pt x="106" y="631"/>
                      </a:lnTo>
                      <a:lnTo>
                        <a:pt x="106" y="624"/>
                      </a:lnTo>
                      <a:lnTo>
                        <a:pt x="93" y="624"/>
                      </a:lnTo>
                      <a:lnTo>
                        <a:pt x="84" y="593"/>
                      </a:lnTo>
                      <a:lnTo>
                        <a:pt x="84" y="582"/>
                      </a:lnTo>
                      <a:lnTo>
                        <a:pt x="93" y="593"/>
                      </a:lnTo>
                      <a:lnTo>
                        <a:pt x="93" y="564"/>
                      </a:lnTo>
                      <a:lnTo>
                        <a:pt x="64" y="564"/>
                      </a:lnTo>
                      <a:lnTo>
                        <a:pt x="73" y="551"/>
                      </a:lnTo>
                      <a:lnTo>
                        <a:pt x="73" y="542"/>
                      </a:lnTo>
                      <a:lnTo>
                        <a:pt x="64" y="509"/>
                      </a:lnTo>
                      <a:lnTo>
                        <a:pt x="84" y="509"/>
                      </a:lnTo>
                      <a:lnTo>
                        <a:pt x="73" y="471"/>
                      </a:lnTo>
                      <a:lnTo>
                        <a:pt x="64" y="458"/>
                      </a:lnTo>
                      <a:lnTo>
                        <a:pt x="64" y="471"/>
                      </a:lnTo>
                      <a:lnTo>
                        <a:pt x="51" y="449"/>
                      </a:lnTo>
                      <a:lnTo>
                        <a:pt x="51" y="429"/>
                      </a:lnTo>
                      <a:lnTo>
                        <a:pt x="35" y="387"/>
                      </a:lnTo>
                      <a:lnTo>
                        <a:pt x="35" y="378"/>
                      </a:lnTo>
                      <a:lnTo>
                        <a:pt x="42" y="378"/>
                      </a:lnTo>
                      <a:lnTo>
                        <a:pt x="42" y="317"/>
                      </a:lnTo>
                      <a:lnTo>
                        <a:pt x="42" y="288"/>
                      </a:lnTo>
                      <a:lnTo>
                        <a:pt x="22" y="253"/>
                      </a:lnTo>
                      <a:lnTo>
                        <a:pt x="35" y="246"/>
                      </a:lnTo>
                      <a:lnTo>
                        <a:pt x="22" y="224"/>
                      </a:lnTo>
                      <a:lnTo>
                        <a:pt x="35" y="173"/>
                      </a:lnTo>
                      <a:lnTo>
                        <a:pt x="22" y="102"/>
                      </a:lnTo>
                      <a:lnTo>
                        <a:pt x="22" y="8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6" name="Freeform 239"/>
                <p:cNvSpPr>
                  <a:spLocks/>
                </p:cNvSpPr>
                <p:nvPr/>
              </p:nvSpPr>
              <p:spPr bwMode="auto">
                <a:xfrm>
                  <a:off x="1453" y="2927"/>
                  <a:ext cx="208" cy="260"/>
                </a:xfrm>
                <a:custGeom>
                  <a:avLst/>
                  <a:gdLst>
                    <a:gd name="T0" fmla="*/ 0 w 215"/>
                    <a:gd name="T1" fmla="*/ 22 h 255"/>
                    <a:gd name="T2" fmla="*/ 15 w 215"/>
                    <a:gd name="T3" fmla="*/ 123 h 255"/>
                    <a:gd name="T4" fmla="*/ 15 w 215"/>
                    <a:gd name="T5" fmla="*/ 0 h 255"/>
                    <a:gd name="T6" fmla="*/ 15 w 215"/>
                    <a:gd name="T7" fmla="*/ 0 h 255"/>
                    <a:gd name="T8" fmla="*/ 15 w 215"/>
                    <a:gd name="T9" fmla="*/ 123 h 255"/>
                    <a:gd name="T10" fmla="*/ 15 w 215"/>
                    <a:gd name="T11" fmla="*/ 188 h 255"/>
                    <a:gd name="T12" fmla="*/ 15 w 215"/>
                    <a:gd name="T13" fmla="*/ 323 h 255"/>
                    <a:gd name="T14" fmla="*/ 15 w 215"/>
                    <a:gd name="T15" fmla="*/ 400 h 255"/>
                    <a:gd name="T16" fmla="*/ 15 w 215"/>
                    <a:gd name="T17" fmla="*/ 441 h 255"/>
                    <a:gd name="T18" fmla="*/ 15 w 215"/>
                    <a:gd name="T19" fmla="*/ 485 h 255"/>
                    <a:gd name="T20" fmla="*/ 18 w 215"/>
                    <a:gd name="T21" fmla="*/ 525 h 255"/>
                    <a:gd name="T22" fmla="*/ 18 w 215"/>
                    <a:gd name="T23" fmla="*/ 569 h 255"/>
                    <a:gd name="T24" fmla="*/ 21 w 215"/>
                    <a:gd name="T25" fmla="*/ 639 h 255"/>
                    <a:gd name="T26" fmla="*/ 19 w 215"/>
                    <a:gd name="T27" fmla="*/ 808 h 255"/>
                    <a:gd name="T28" fmla="*/ 18 w 215"/>
                    <a:gd name="T29" fmla="*/ 724 h 255"/>
                    <a:gd name="T30" fmla="*/ 15 w 215"/>
                    <a:gd name="T31" fmla="*/ 773 h 255"/>
                    <a:gd name="T32" fmla="*/ 15 w 215"/>
                    <a:gd name="T33" fmla="*/ 975 h 255"/>
                    <a:gd name="T34" fmla="*/ 15 w 215"/>
                    <a:gd name="T35" fmla="*/ 975 h 255"/>
                    <a:gd name="T36" fmla="*/ 15 w 215"/>
                    <a:gd name="T37" fmla="*/ 929 h 255"/>
                    <a:gd name="T38" fmla="*/ 15 w 215"/>
                    <a:gd name="T39" fmla="*/ 1007 h 255"/>
                    <a:gd name="T40" fmla="*/ 15 w 215"/>
                    <a:gd name="T41" fmla="*/ 1007 h 255"/>
                    <a:gd name="T42" fmla="*/ 15 w 215"/>
                    <a:gd name="T43" fmla="*/ 808 h 255"/>
                    <a:gd name="T44" fmla="*/ 15 w 215"/>
                    <a:gd name="T45" fmla="*/ 724 h 255"/>
                    <a:gd name="T46" fmla="*/ 9 w 215"/>
                    <a:gd name="T47" fmla="*/ 603 h 255"/>
                    <a:gd name="T48" fmla="*/ 15 w 215"/>
                    <a:gd name="T49" fmla="*/ 525 h 255"/>
                    <a:gd name="T50" fmla="*/ 9 w 215"/>
                    <a:gd name="T51" fmla="*/ 485 h 255"/>
                    <a:gd name="T52" fmla="*/ 9 w 215"/>
                    <a:gd name="T53" fmla="*/ 188 h 255"/>
                    <a:gd name="T54" fmla="*/ 0 w 215"/>
                    <a:gd name="T55" fmla="*/ 22 h 255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15" h="255">
                      <a:moveTo>
                        <a:pt x="0" y="22"/>
                      </a:moveTo>
                      <a:lnTo>
                        <a:pt x="22" y="29"/>
                      </a:lnTo>
                      <a:lnTo>
                        <a:pt x="38" y="0"/>
                      </a:lnTo>
                      <a:lnTo>
                        <a:pt x="71" y="0"/>
                      </a:lnTo>
                      <a:lnTo>
                        <a:pt x="71" y="29"/>
                      </a:lnTo>
                      <a:lnTo>
                        <a:pt x="80" y="51"/>
                      </a:lnTo>
                      <a:lnTo>
                        <a:pt x="153" y="80"/>
                      </a:lnTo>
                      <a:lnTo>
                        <a:pt x="164" y="102"/>
                      </a:lnTo>
                      <a:lnTo>
                        <a:pt x="164" y="113"/>
                      </a:lnTo>
                      <a:lnTo>
                        <a:pt x="164" y="122"/>
                      </a:lnTo>
                      <a:lnTo>
                        <a:pt x="195" y="131"/>
                      </a:lnTo>
                      <a:lnTo>
                        <a:pt x="195" y="144"/>
                      </a:lnTo>
                      <a:lnTo>
                        <a:pt x="215" y="162"/>
                      </a:lnTo>
                      <a:lnTo>
                        <a:pt x="204" y="204"/>
                      </a:lnTo>
                      <a:lnTo>
                        <a:pt x="195" y="182"/>
                      </a:lnTo>
                      <a:lnTo>
                        <a:pt x="144" y="195"/>
                      </a:lnTo>
                      <a:lnTo>
                        <a:pt x="131" y="246"/>
                      </a:lnTo>
                      <a:lnTo>
                        <a:pt x="111" y="246"/>
                      </a:lnTo>
                      <a:lnTo>
                        <a:pt x="80" y="233"/>
                      </a:lnTo>
                      <a:lnTo>
                        <a:pt x="60" y="255"/>
                      </a:lnTo>
                      <a:lnTo>
                        <a:pt x="51" y="255"/>
                      </a:lnTo>
                      <a:lnTo>
                        <a:pt x="29" y="204"/>
                      </a:lnTo>
                      <a:lnTo>
                        <a:pt x="29" y="182"/>
                      </a:lnTo>
                      <a:lnTo>
                        <a:pt x="9" y="153"/>
                      </a:lnTo>
                      <a:lnTo>
                        <a:pt x="22" y="131"/>
                      </a:lnTo>
                      <a:lnTo>
                        <a:pt x="9" y="122"/>
                      </a:lnTo>
                      <a:lnTo>
                        <a:pt x="9" y="51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7" name="Freeform 240"/>
                <p:cNvSpPr>
                  <a:spLocks/>
                </p:cNvSpPr>
                <p:nvPr/>
              </p:nvSpPr>
              <p:spPr bwMode="auto">
                <a:xfrm>
                  <a:off x="1453" y="2927"/>
                  <a:ext cx="208" cy="260"/>
                </a:xfrm>
                <a:custGeom>
                  <a:avLst/>
                  <a:gdLst>
                    <a:gd name="T0" fmla="*/ 0 w 215"/>
                    <a:gd name="T1" fmla="*/ 22 h 255"/>
                    <a:gd name="T2" fmla="*/ 15 w 215"/>
                    <a:gd name="T3" fmla="*/ 123 h 255"/>
                    <a:gd name="T4" fmla="*/ 15 w 215"/>
                    <a:gd name="T5" fmla="*/ 0 h 255"/>
                    <a:gd name="T6" fmla="*/ 15 w 215"/>
                    <a:gd name="T7" fmla="*/ 0 h 255"/>
                    <a:gd name="T8" fmla="*/ 15 w 215"/>
                    <a:gd name="T9" fmla="*/ 123 h 255"/>
                    <a:gd name="T10" fmla="*/ 15 w 215"/>
                    <a:gd name="T11" fmla="*/ 188 h 255"/>
                    <a:gd name="T12" fmla="*/ 15 w 215"/>
                    <a:gd name="T13" fmla="*/ 323 h 255"/>
                    <a:gd name="T14" fmla="*/ 15 w 215"/>
                    <a:gd name="T15" fmla="*/ 400 h 255"/>
                    <a:gd name="T16" fmla="*/ 15 w 215"/>
                    <a:gd name="T17" fmla="*/ 441 h 255"/>
                    <a:gd name="T18" fmla="*/ 15 w 215"/>
                    <a:gd name="T19" fmla="*/ 485 h 255"/>
                    <a:gd name="T20" fmla="*/ 18 w 215"/>
                    <a:gd name="T21" fmla="*/ 525 h 255"/>
                    <a:gd name="T22" fmla="*/ 18 w 215"/>
                    <a:gd name="T23" fmla="*/ 569 h 255"/>
                    <a:gd name="T24" fmla="*/ 21 w 215"/>
                    <a:gd name="T25" fmla="*/ 639 h 255"/>
                    <a:gd name="T26" fmla="*/ 19 w 215"/>
                    <a:gd name="T27" fmla="*/ 808 h 255"/>
                    <a:gd name="T28" fmla="*/ 18 w 215"/>
                    <a:gd name="T29" fmla="*/ 724 h 255"/>
                    <a:gd name="T30" fmla="*/ 15 w 215"/>
                    <a:gd name="T31" fmla="*/ 773 h 255"/>
                    <a:gd name="T32" fmla="*/ 15 w 215"/>
                    <a:gd name="T33" fmla="*/ 975 h 255"/>
                    <a:gd name="T34" fmla="*/ 15 w 215"/>
                    <a:gd name="T35" fmla="*/ 975 h 255"/>
                    <a:gd name="T36" fmla="*/ 15 w 215"/>
                    <a:gd name="T37" fmla="*/ 929 h 255"/>
                    <a:gd name="T38" fmla="*/ 15 w 215"/>
                    <a:gd name="T39" fmla="*/ 1007 h 255"/>
                    <a:gd name="T40" fmla="*/ 15 w 215"/>
                    <a:gd name="T41" fmla="*/ 1007 h 255"/>
                    <a:gd name="T42" fmla="*/ 15 w 215"/>
                    <a:gd name="T43" fmla="*/ 808 h 255"/>
                    <a:gd name="T44" fmla="*/ 15 w 215"/>
                    <a:gd name="T45" fmla="*/ 724 h 255"/>
                    <a:gd name="T46" fmla="*/ 9 w 215"/>
                    <a:gd name="T47" fmla="*/ 603 h 255"/>
                    <a:gd name="T48" fmla="*/ 15 w 215"/>
                    <a:gd name="T49" fmla="*/ 525 h 255"/>
                    <a:gd name="T50" fmla="*/ 9 w 215"/>
                    <a:gd name="T51" fmla="*/ 485 h 255"/>
                    <a:gd name="T52" fmla="*/ 9 w 215"/>
                    <a:gd name="T53" fmla="*/ 188 h 255"/>
                    <a:gd name="T54" fmla="*/ 0 w 215"/>
                    <a:gd name="T55" fmla="*/ 22 h 255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15" h="255">
                      <a:moveTo>
                        <a:pt x="0" y="22"/>
                      </a:moveTo>
                      <a:lnTo>
                        <a:pt x="22" y="29"/>
                      </a:lnTo>
                      <a:lnTo>
                        <a:pt x="38" y="0"/>
                      </a:lnTo>
                      <a:lnTo>
                        <a:pt x="71" y="0"/>
                      </a:lnTo>
                      <a:lnTo>
                        <a:pt x="71" y="29"/>
                      </a:lnTo>
                      <a:lnTo>
                        <a:pt x="80" y="51"/>
                      </a:lnTo>
                      <a:lnTo>
                        <a:pt x="153" y="80"/>
                      </a:lnTo>
                      <a:lnTo>
                        <a:pt x="164" y="102"/>
                      </a:lnTo>
                      <a:lnTo>
                        <a:pt x="164" y="113"/>
                      </a:lnTo>
                      <a:lnTo>
                        <a:pt x="164" y="122"/>
                      </a:lnTo>
                      <a:lnTo>
                        <a:pt x="195" y="131"/>
                      </a:lnTo>
                      <a:lnTo>
                        <a:pt x="195" y="144"/>
                      </a:lnTo>
                      <a:lnTo>
                        <a:pt x="215" y="162"/>
                      </a:lnTo>
                      <a:lnTo>
                        <a:pt x="204" y="204"/>
                      </a:lnTo>
                      <a:lnTo>
                        <a:pt x="195" y="182"/>
                      </a:lnTo>
                      <a:lnTo>
                        <a:pt x="144" y="195"/>
                      </a:lnTo>
                      <a:lnTo>
                        <a:pt x="131" y="246"/>
                      </a:lnTo>
                      <a:lnTo>
                        <a:pt x="111" y="246"/>
                      </a:lnTo>
                      <a:lnTo>
                        <a:pt x="80" y="233"/>
                      </a:lnTo>
                      <a:lnTo>
                        <a:pt x="60" y="255"/>
                      </a:lnTo>
                      <a:lnTo>
                        <a:pt x="51" y="255"/>
                      </a:lnTo>
                      <a:lnTo>
                        <a:pt x="29" y="204"/>
                      </a:lnTo>
                      <a:lnTo>
                        <a:pt x="29" y="182"/>
                      </a:lnTo>
                      <a:lnTo>
                        <a:pt x="9" y="153"/>
                      </a:lnTo>
                      <a:lnTo>
                        <a:pt x="22" y="131"/>
                      </a:lnTo>
                      <a:lnTo>
                        <a:pt x="9" y="122"/>
                      </a:lnTo>
                      <a:lnTo>
                        <a:pt x="9" y="51"/>
                      </a:lnTo>
                      <a:lnTo>
                        <a:pt x="0" y="2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8" name="Freeform 241"/>
                <p:cNvSpPr>
                  <a:spLocks/>
                </p:cNvSpPr>
                <p:nvPr/>
              </p:nvSpPr>
              <p:spPr bwMode="auto">
                <a:xfrm>
                  <a:off x="1580" y="3113"/>
                  <a:ext cx="139" cy="168"/>
                </a:xfrm>
                <a:custGeom>
                  <a:avLst/>
                  <a:gdLst>
                    <a:gd name="T0" fmla="*/ 14 w 144"/>
                    <a:gd name="T1" fmla="*/ 293 h 166"/>
                    <a:gd name="T2" fmla="*/ 14 w 144"/>
                    <a:gd name="T3" fmla="*/ 203 h 166"/>
                    <a:gd name="T4" fmla="*/ 14 w 144"/>
                    <a:gd name="T5" fmla="*/ 203 h 166"/>
                    <a:gd name="T6" fmla="*/ 14 w 144"/>
                    <a:gd name="T7" fmla="*/ 145 h 166"/>
                    <a:gd name="T8" fmla="*/ 14 w 144"/>
                    <a:gd name="T9" fmla="*/ 145 h 166"/>
                    <a:gd name="T10" fmla="*/ 14 w 144"/>
                    <a:gd name="T11" fmla="*/ 122 h 166"/>
                    <a:gd name="T12" fmla="*/ 14 w 144"/>
                    <a:gd name="T13" fmla="*/ 22 h 166"/>
                    <a:gd name="T14" fmla="*/ 14 w 144"/>
                    <a:gd name="T15" fmla="*/ 0 h 166"/>
                    <a:gd name="T16" fmla="*/ 13 w 144"/>
                    <a:gd name="T17" fmla="*/ 13 h 166"/>
                    <a:gd name="T18" fmla="*/ 0 w 144"/>
                    <a:gd name="T19" fmla="*/ 145 h 166"/>
                    <a:gd name="T20" fmla="*/ 14 w 144"/>
                    <a:gd name="T21" fmla="*/ 203 h 166"/>
                    <a:gd name="T22" fmla="*/ 14 w 144"/>
                    <a:gd name="T23" fmla="*/ 227 h 166"/>
                    <a:gd name="T24" fmla="*/ 14 w 144"/>
                    <a:gd name="T25" fmla="*/ 266 h 166"/>
                    <a:gd name="T26" fmla="*/ 14 w 144"/>
                    <a:gd name="T27" fmla="*/ 317 h 166"/>
                    <a:gd name="T28" fmla="*/ 14 w 144"/>
                    <a:gd name="T29" fmla="*/ 353 h 166"/>
                    <a:gd name="T30" fmla="*/ 14 w 144"/>
                    <a:gd name="T31" fmla="*/ 381 h 166"/>
                    <a:gd name="T32" fmla="*/ 14 w 144"/>
                    <a:gd name="T33" fmla="*/ 381 h 166"/>
                    <a:gd name="T34" fmla="*/ 14 w 144"/>
                    <a:gd name="T35" fmla="*/ 336 h 166"/>
                    <a:gd name="T36" fmla="*/ 14 w 144"/>
                    <a:gd name="T37" fmla="*/ 293 h 16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166">
                      <a:moveTo>
                        <a:pt x="144" y="124"/>
                      </a:moveTo>
                      <a:lnTo>
                        <a:pt x="144" y="93"/>
                      </a:lnTo>
                      <a:lnTo>
                        <a:pt x="124" y="93"/>
                      </a:lnTo>
                      <a:lnTo>
                        <a:pt x="124" y="64"/>
                      </a:lnTo>
                      <a:lnTo>
                        <a:pt x="115" y="64"/>
                      </a:lnTo>
                      <a:lnTo>
                        <a:pt x="84" y="51"/>
                      </a:lnTo>
                      <a:lnTo>
                        <a:pt x="73" y="22"/>
                      </a:lnTo>
                      <a:lnTo>
                        <a:pt x="64" y="0"/>
                      </a:lnTo>
                      <a:lnTo>
                        <a:pt x="13" y="13"/>
                      </a:lnTo>
                      <a:lnTo>
                        <a:pt x="0" y="64"/>
                      </a:lnTo>
                      <a:lnTo>
                        <a:pt x="42" y="93"/>
                      </a:lnTo>
                      <a:lnTo>
                        <a:pt x="64" y="102"/>
                      </a:lnTo>
                      <a:lnTo>
                        <a:pt x="93" y="115"/>
                      </a:lnTo>
                      <a:lnTo>
                        <a:pt x="93" y="135"/>
                      </a:lnTo>
                      <a:lnTo>
                        <a:pt x="84" y="153"/>
                      </a:lnTo>
                      <a:lnTo>
                        <a:pt x="124" y="166"/>
                      </a:lnTo>
                      <a:lnTo>
                        <a:pt x="135" y="166"/>
                      </a:lnTo>
                      <a:lnTo>
                        <a:pt x="144" y="144"/>
                      </a:lnTo>
                      <a:lnTo>
                        <a:pt x="144" y="1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9" name="Freeform 242"/>
                <p:cNvSpPr>
                  <a:spLocks/>
                </p:cNvSpPr>
                <p:nvPr/>
              </p:nvSpPr>
              <p:spPr bwMode="auto">
                <a:xfrm>
                  <a:off x="1580" y="3113"/>
                  <a:ext cx="139" cy="168"/>
                </a:xfrm>
                <a:custGeom>
                  <a:avLst/>
                  <a:gdLst>
                    <a:gd name="T0" fmla="*/ 14 w 144"/>
                    <a:gd name="T1" fmla="*/ 293 h 166"/>
                    <a:gd name="T2" fmla="*/ 14 w 144"/>
                    <a:gd name="T3" fmla="*/ 203 h 166"/>
                    <a:gd name="T4" fmla="*/ 14 w 144"/>
                    <a:gd name="T5" fmla="*/ 203 h 166"/>
                    <a:gd name="T6" fmla="*/ 14 w 144"/>
                    <a:gd name="T7" fmla="*/ 145 h 166"/>
                    <a:gd name="T8" fmla="*/ 14 w 144"/>
                    <a:gd name="T9" fmla="*/ 145 h 166"/>
                    <a:gd name="T10" fmla="*/ 14 w 144"/>
                    <a:gd name="T11" fmla="*/ 122 h 166"/>
                    <a:gd name="T12" fmla="*/ 14 w 144"/>
                    <a:gd name="T13" fmla="*/ 22 h 166"/>
                    <a:gd name="T14" fmla="*/ 14 w 144"/>
                    <a:gd name="T15" fmla="*/ 0 h 166"/>
                    <a:gd name="T16" fmla="*/ 13 w 144"/>
                    <a:gd name="T17" fmla="*/ 13 h 166"/>
                    <a:gd name="T18" fmla="*/ 0 w 144"/>
                    <a:gd name="T19" fmla="*/ 145 h 166"/>
                    <a:gd name="T20" fmla="*/ 14 w 144"/>
                    <a:gd name="T21" fmla="*/ 203 h 166"/>
                    <a:gd name="T22" fmla="*/ 14 w 144"/>
                    <a:gd name="T23" fmla="*/ 227 h 166"/>
                    <a:gd name="T24" fmla="*/ 14 w 144"/>
                    <a:gd name="T25" fmla="*/ 266 h 166"/>
                    <a:gd name="T26" fmla="*/ 14 w 144"/>
                    <a:gd name="T27" fmla="*/ 317 h 166"/>
                    <a:gd name="T28" fmla="*/ 14 w 144"/>
                    <a:gd name="T29" fmla="*/ 353 h 166"/>
                    <a:gd name="T30" fmla="*/ 14 w 144"/>
                    <a:gd name="T31" fmla="*/ 381 h 166"/>
                    <a:gd name="T32" fmla="*/ 14 w 144"/>
                    <a:gd name="T33" fmla="*/ 381 h 166"/>
                    <a:gd name="T34" fmla="*/ 14 w 144"/>
                    <a:gd name="T35" fmla="*/ 336 h 166"/>
                    <a:gd name="T36" fmla="*/ 14 w 144"/>
                    <a:gd name="T37" fmla="*/ 293 h 16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4" h="166">
                      <a:moveTo>
                        <a:pt x="144" y="124"/>
                      </a:moveTo>
                      <a:lnTo>
                        <a:pt x="144" y="93"/>
                      </a:lnTo>
                      <a:lnTo>
                        <a:pt x="124" y="93"/>
                      </a:lnTo>
                      <a:lnTo>
                        <a:pt x="124" y="64"/>
                      </a:lnTo>
                      <a:lnTo>
                        <a:pt x="115" y="64"/>
                      </a:lnTo>
                      <a:lnTo>
                        <a:pt x="84" y="51"/>
                      </a:lnTo>
                      <a:lnTo>
                        <a:pt x="73" y="22"/>
                      </a:lnTo>
                      <a:lnTo>
                        <a:pt x="64" y="0"/>
                      </a:lnTo>
                      <a:lnTo>
                        <a:pt x="13" y="13"/>
                      </a:lnTo>
                      <a:lnTo>
                        <a:pt x="0" y="64"/>
                      </a:lnTo>
                      <a:lnTo>
                        <a:pt x="42" y="93"/>
                      </a:lnTo>
                      <a:lnTo>
                        <a:pt x="64" y="102"/>
                      </a:lnTo>
                      <a:lnTo>
                        <a:pt x="93" y="115"/>
                      </a:lnTo>
                      <a:lnTo>
                        <a:pt x="93" y="135"/>
                      </a:lnTo>
                      <a:lnTo>
                        <a:pt x="84" y="153"/>
                      </a:lnTo>
                      <a:lnTo>
                        <a:pt x="124" y="166"/>
                      </a:lnTo>
                      <a:lnTo>
                        <a:pt x="135" y="166"/>
                      </a:lnTo>
                      <a:lnTo>
                        <a:pt x="144" y="144"/>
                      </a:lnTo>
                      <a:lnTo>
                        <a:pt x="144" y="124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0" name="Freeform 243"/>
                <p:cNvSpPr>
                  <a:spLocks/>
                </p:cNvSpPr>
                <p:nvPr/>
              </p:nvSpPr>
              <p:spPr bwMode="auto">
                <a:xfrm>
                  <a:off x="1489" y="3164"/>
                  <a:ext cx="251" cy="592"/>
                </a:xfrm>
                <a:custGeom>
                  <a:avLst/>
                  <a:gdLst>
                    <a:gd name="T0" fmla="*/ 23 w 259"/>
                    <a:gd name="T1" fmla="*/ 788 h 582"/>
                    <a:gd name="T2" fmla="*/ 27 w 259"/>
                    <a:gd name="T3" fmla="*/ 896 h 582"/>
                    <a:gd name="T4" fmla="*/ 29 w 259"/>
                    <a:gd name="T5" fmla="*/ 962 h 582"/>
                    <a:gd name="T6" fmla="*/ 27 w 259"/>
                    <a:gd name="T7" fmla="*/ 1066 h 582"/>
                    <a:gd name="T8" fmla="*/ 18 w 259"/>
                    <a:gd name="T9" fmla="*/ 1137 h 582"/>
                    <a:gd name="T10" fmla="*/ 16 w 259"/>
                    <a:gd name="T11" fmla="*/ 1266 h 582"/>
                    <a:gd name="T12" fmla="*/ 16 w 259"/>
                    <a:gd name="T13" fmla="*/ 1310 h 582"/>
                    <a:gd name="T14" fmla="*/ 16 w 259"/>
                    <a:gd name="T15" fmla="*/ 1310 h 582"/>
                    <a:gd name="T16" fmla="*/ 18 w 259"/>
                    <a:gd name="T17" fmla="*/ 1376 h 582"/>
                    <a:gd name="T18" fmla="*/ 16 w 259"/>
                    <a:gd name="T19" fmla="*/ 1338 h 582"/>
                    <a:gd name="T20" fmla="*/ 16 w 259"/>
                    <a:gd name="T21" fmla="*/ 1376 h 582"/>
                    <a:gd name="T22" fmla="*/ 16 w 259"/>
                    <a:gd name="T23" fmla="*/ 1482 h 582"/>
                    <a:gd name="T24" fmla="*/ 16 w 259"/>
                    <a:gd name="T25" fmla="*/ 1512 h 582"/>
                    <a:gd name="T26" fmla="*/ 16 w 259"/>
                    <a:gd name="T27" fmla="*/ 1625 h 582"/>
                    <a:gd name="T28" fmla="*/ 16 w 259"/>
                    <a:gd name="T29" fmla="*/ 1655 h 582"/>
                    <a:gd name="T30" fmla="*/ 16 w 259"/>
                    <a:gd name="T31" fmla="*/ 1748 h 582"/>
                    <a:gd name="T32" fmla="*/ 16 w 259"/>
                    <a:gd name="T33" fmla="*/ 1845 h 582"/>
                    <a:gd name="T34" fmla="*/ 18 w 259"/>
                    <a:gd name="T35" fmla="*/ 1950 h 582"/>
                    <a:gd name="T36" fmla="*/ 16 w 259"/>
                    <a:gd name="T37" fmla="*/ 1950 h 582"/>
                    <a:gd name="T38" fmla="*/ 16 w 259"/>
                    <a:gd name="T39" fmla="*/ 1845 h 582"/>
                    <a:gd name="T40" fmla="*/ 16 w 259"/>
                    <a:gd name="T41" fmla="*/ 1625 h 582"/>
                    <a:gd name="T42" fmla="*/ 16 w 259"/>
                    <a:gd name="T43" fmla="*/ 1512 h 582"/>
                    <a:gd name="T44" fmla="*/ 16 w 259"/>
                    <a:gd name="T45" fmla="*/ 1376 h 582"/>
                    <a:gd name="T46" fmla="*/ 16 w 259"/>
                    <a:gd name="T47" fmla="*/ 1266 h 582"/>
                    <a:gd name="T48" fmla="*/ 13 w 259"/>
                    <a:gd name="T49" fmla="*/ 996 h 582"/>
                    <a:gd name="T50" fmla="*/ 13 w 259"/>
                    <a:gd name="T51" fmla="*/ 896 h 582"/>
                    <a:gd name="T52" fmla="*/ 0 w 259"/>
                    <a:gd name="T53" fmla="*/ 619 h 582"/>
                    <a:gd name="T54" fmla="*/ 13 w 259"/>
                    <a:gd name="T55" fmla="*/ 314 h 582"/>
                    <a:gd name="T56" fmla="*/ 16 w 259"/>
                    <a:gd name="T57" fmla="*/ 138 h 582"/>
                    <a:gd name="T58" fmla="*/ 16 w 259"/>
                    <a:gd name="T59" fmla="*/ 0 h 582"/>
                    <a:gd name="T60" fmla="*/ 16 w 259"/>
                    <a:gd name="T61" fmla="*/ 13 h 582"/>
                    <a:gd name="T62" fmla="*/ 16 w 259"/>
                    <a:gd name="T63" fmla="*/ 161 h 582"/>
                    <a:gd name="T64" fmla="*/ 19 w 259"/>
                    <a:gd name="T65" fmla="*/ 282 h 582"/>
                    <a:gd name="T66" fmla="*/ 24 w 259"/>
                    <a:gd name="T67" fmla="*/ 378 h 582"/>
                    <a:gd name="T68" fmla="*/ 27 w 259"/>
                    <a:gd name="T69" fmla="*/ 314 h 582"/>
                    <a:gd name="T70" fmla="*/ 29 w 259"/>
                    <a:gd name="T71" fmla="*/ 234 h 582"/>
                    <a:gd name="T72" fmla="*/ 29 w 259"/>
                    <a:gd name="T73" fmla="*/ 378 h 58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259" h="582">
                      <a:moveTo>
                        <a:pt x="208" y="166"/>
                      </a:moveTo>
                      <a:lnTo>
                        <a:pt x="208" y="237"/>
                      </a:lnTo>
                      <a:lnTo>
                        <a:pt x="208" y="246"/>
                      </a:lnTo>
                      <a:lnTo>
                        <a:pt x="237" y="266"/>
                      </a:lnTo>
                      <a:lnTo>
                        <a:pt x="228" y="276"/>
                      </a:lnTo>
                      <a:lnTo>
                        <a:pt x="250" y="288"/>
                      </a:lnTo>
                      <a:lnTo>
                        <a:pt x="250" y="298"/>
                      </a:lnTo>
                      <a:lnTo>
                        <a:pt x="237" y="318"/>
                      </a:lnTo>
                      <a:lnTo>
                        <a:pt x="199" y="327"/>
                      </a:lnTo>
                      <a:lnTo>
                        <a:pt x="177" y="339"/>
                      </a:lnTo>
                      <a:lnTo>
                        <a:pt x="177" y="369"/>
                      </a:lnTo>
                      <a:lnTo>
                        <a:pt x="157" y="378"/>
                      </a:lnTo>
                      <a:lnTo>
                        <a:pt x="135" y="369"/>
                      </a:lnTo>
                      <a:lnTo>
                        <a:pt x="144" y="391"/>
                      </a:lnTo>
                      <a:lnTo>
                        <a:pt x="157" y="400"/>
                      </a:lnTo>
                      <a:lnTo>
                        <a:pt x="166" y="391"/>
                      </a:lnTo>
                      <a:lnTo>
                        <a:pt x="177" y="400"/>
                      </a:lnTo>
                      <a:lnTo>
                        <a:pt x="177" y="411"/>
                      </a:lnTo>
                      <a:lnTo>
                        <a:pt x="166" y="411"/>
                      </a:lnTo>
                      <a:lnTo>
                        <a:pt x="157" y="400"/>
                      </a:lnTo>
                      <a:lnTo>
                        <a:pt x="157" y="411"/>
                      </a:lnTo>
                      <a:lnTo>
                        <a:pt x="166" y="411"/>
                      </a:lnTo>
                      <a:lnTo>
                        <a:pt x="157" y="420"/>
                      </a:lnTo>
                      <a:lnTo>
                        <a:pt x="157" y="442"/>
                      </a:lnTo>
                      <a:lnTo>
                        <a:pt x="157" y="451"/>
                      </a:lnTo>
                      <a:lnTo>
                        <a:pt x="135" y="451"/>
                      </a:lnTo>
                      <a:lnTo>
                        <a:pt x="135" y="471"/>
                      </a:lnTo>
                      <a:lnTo>
                        <a:pt x="135" y="484"/>
                      </a:lnTo>
                      <a:lnTo>
                        <a:pt x="157" y="493"/>
                      </a:lnTo>
                      <a:lnTo>
                        <a:pt x="166" y="493"/>
                      </a:lnTo>
                      <a:lnTo>
                        <a:pt x="177" y="502"/>
                      </a:lnTo>
                      <a:lnTo>
                        <a:pt x="157" y="522"/>
                      </a:lnTo>
                      <a:lnTo>
                        <a:pt x="157" y="544"/>
                      </a:lnTo>
                      <a:lnTo>
                        <a:pt x="144" y="551"/>
                      </a:lnTo>
                      <a:lnTo>
                        <a:pt x="144" y="564"/>
                      </a:lnTo>
                      <a:lnTo>
                        <a:pt x="177" y="582"/>
                      </a:lnTo>
                      <a:lnTo>
                        <a:pt x="157" y="582"/>
                      </a:lnTo>
                      <a:lnTo>
                        <a:pt x="115" y="582"/>
                      </a:lnTo>
                      <a:lnTo>
                        <a:pt x="93" y="551"/>
                      </a:lnTo>
                      <a:lnTo>
                        <a:pt x="84" y="551"/>
                      </a:lnTo>
                      <a:lnTo>
                        <a:pt x="73" y="544"/>
                      </a:lnTo>
                      <a:lnTo>
                        <a:pt x="73" y="484"/>
                      </a:lnTo>
                      <a:lnTo>
                        <a:pt x="64" y="442"/>
                      </a:lnTo>
                      <a:lnTo>
                        <a:pt x="64" y="451"/>
                      </a:lnTo>
                      <a:lnTo>
                        <a:pt x="55" y="442"/>
                      </a:lnTo>
                      <a:lnTo>
                        <a:pt x="42" y="411"/>
                      </a:lnTo>
                      <a:lnTo>
                        <a:pt x="42" y="391"/>
                      </a:lnTo>
                      <a:lnTo>
                        <a:pt x="33" y="378"/>
                      </a:lnTo>
                      <a:lnTo>
                        <a:pt x="33" y="327"/>
                      </a:lnTo>
                      <a:lnTo>
                        <a:pt x="13" y="298"/>
                      </a:lnTo>
                      <a:lnTo>
                        <a:pt x="22" y="276"/>
                      </a:lnTo>
                      <a:lnTo>
                        <a:pt x="13" y="266"/>
                      </a:lnTo>
                      <a:lnTo>
                        <a:pt x="22" y="237"/>
                      </a:lnTo>
                      <a:lnTo>
                        <a:pt x="0" y="186"/>
                      </a:lnTo>
                      <a:lnTo>
                        <a:pt x="0" y="124"/>
                      </a:lnTo>
                      <a:lnTo>
                        <a:pt x="13" y="93"/>
                      </a:lnTo>
                      <a:lnTo>
                        <a:pt x="0" y="51"/>
                      </a:lnTo>
                      <a:lnTo>
                        <a:pt x="22" y="42"/>
                      </a:lnTo>
                      <a:lnTo>
                        <a:pt x="22" y="22"/>
                      </a:lnTo>
                      <a:lnTo>
                        <a:pt x="42" y="0"/>
                      </a:lnTo>
                      <a:lnTo>
                        <a:pt x="73" y="13"/>
                      </a:lnTo>
                      <a:lnTo>
                        <a:pt x="93" y="13"/>
                      </a:lnTo>
                      <a:lnTo>
                        <a:pt x="135" y="42"/>
                      </a:lnTo>
                      <a:lnTo>
                        <a:pt x="157" y="51"/>
                      </a:lnTo>
                      <a:lnTo>
                        <a:pt x="186" y="64"/>
                      </a:lnTo>
                      <a:lnTo>
                        <a:pt x="186" y="84"/>
                      </a:lnTo>
                      <a:lnTo>
                        <a:pt x="177" y="102"/>
                      </a:lnTo>
                      <a:lnTo>
                        <a:pt x="217" y="115"/>
                      </a:lnTo>
                      <a:lnTo>
                        <a:pt x="228" y="115"/>
                      </a:lnTo>
                      <a:lnTo>
                        <a:pt x="237" y="93"/>
                      </a:lnTo>
                      <a:lnTo>
                        <a:pt x="237" y="73"/>
                      </a:lnTo>
                      <a:lnTo>
                        <a:pt x="250" y="73"/>
                      </a:lnTo>
                      <a:lnTo>
                        <a:pt x="259" y="102"/>
                      </a:lnTo>
                      <a:lnTo>
                        <a:pt x="250" y="115"/>
                      </a:lnTo>
                      <a:lnTo>
                        <a:pt x="208" y="1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1" name="Freeform 244"/>
                <p:cNvSpPr>
                  <a:spLocks/>
                </p:cNvSpPr>
                <p:nvPr/>
              </p:nvSpPr>
              <p:spPr bwMode="auto">
                <a:xfrm>
                  <a:off x="1489" y="3164"/>
                  <a:ext cx="251" cy="592"/>
                </a:xfrm>
                <a:custGeom>
                  <a:avLst/>
                  <a:gdLst>
                    <a:gd name="T0" fmla="*/ 23 w 259"/>
                    <a:gd name="T1" fmla="*/ 788 h 582"/>
                    <a:gd name="T2" fmla="*/ 27 w 259"/>
                    <a:gd name="T3" fmla="*/ 896 h 582"/>
                    <a:gd name="T4" fmla="*/ 29 w 259"/>
                    <a:gd name="T5" fmla="*/ 962 h 582"/>
                    <a:gd name="T6" fmla="*/ 27 w 259"/>
                    <a:gd name="T7" fmla="*/ 1066 h 582"/>
                    <a:gd name="T8" fmla="*/ 18 w 259"/>
                    <a:gd name="T9" fmla="*/ 1137 h 582"/>
                    <a:gd name="T10" fmla="*/ 16 w 259"/>
                    <a:gd name="T11" fmla="*/ 1266 h 582"/>
                    <a:gd name="T12" fmla="*/ 16 w 259"/>
                    <a:gd name="T13" fmla="*/ 1310 h 582"/>
                    <a:gd name="T14" fmla="*/ 16 w 259"/>
                    <a:gd name="T15" fmla="*/ 1310 h 582"/>
                    <a:gd name="T16" fmla="*/ 18 w 259"/>
                    <a:gd name="T17" fmla="*/ 1376 h 582"/>
                    <a:gd name="T18" fmla="*/ 16 w 259"/>
                    <a:gd name="T19" fmla="*/ 1338 h 582"/>
                    <a:gd name="T20" fmla="*/ 16 w 259"/>
                    <a:gd name="T21" fmla="*/ 1376 h 582"/>
                    <a:gd name="T22" fmla="*/ 16 w 259"/>
                    <a:gd name="T23" fmla="*/ 1482 h 582"/>
                    <a:gd name="T24" fmla="*/ 16 w 259"/>
                    <a:gd name="T25" fmla="*/ 1512 h 582"/>
                    <a:gd name="T26" fmla="*/ 16 w 259"/>
                    <a:gd name="T27" fmla="*/ 1625 h 582"/>
                    <a:gd name="T28" fmla="*/ 16 w 259"/>
                    <a:gd name="T29" fmla="*/ 1655 h 582"/>
                    <a:gd name="T30" fmla="*/ 16 w 259"/>
                    <a:gd name="T31" fmla="*/ 1748 h 582"/>
                    <a:gd name="T32" fmla="*/ 16 w 259"/>
                    <a:gd name="T33" fmla="*/ 1845 h 582"/>
                    <a:gd name="T34" fmla="*/ 18 w 259"/>
                    <a:gd name="T35" fmla="*/ 1950 h 582"/>
                    <a:gd name="T36" fmla="*/ 16 w 259"/>
                    <a:gd name="T37" fmla="*/ 1950 h 582"/>
                    <a:gd name="T38" fmla="*/ 16 w 259"/>
                    <a:gd name="T39" fmla="*/ 1845 h 582"/>
                    <a:gd name="T40" fmla="*/ 16 w 259"/>
                    <a:gd name="T41" fmla="*/ 1625 h 582"/>
                    <a:gd name="T42" fmla="*/ 16 w 259"/>
                    <a:gd name="T43" fmla="*/ 1512 h 582"/>
                    <a:gd name="T44" fmla="*/ 16 w 259"/>
                    <a:gd name="T45" fmla="*/ 1376 h 582"/>
                    <a:gd name="T46" fmla="*/ 16 w 259"/>
                    <a:gd name="T47" fmla="*/ 1266 h 582"/>
                    <a:gd name="T48" fmla="*/ 13 w 259"/>
                    <a:gd name="T49" fmla="*/ 996 h 582"/>
                    <a:gd name="T50" fmla="*/ 13 w 259"/>
                    <a:gd name="T51" fmla="*/ 896 h 582"/>
                    <a:gd name="T52" fmla="*/ 0 w 259"/>
                    <a:gd name="T53" fmla="*/ 619 h 582"/>
                    <a:gd name="T54" fmla="*/ 13 w 259"/>
                    <a:gd name="T55" fmla="*/ 314 h 582"/>
                    <a:gd name="T56" fmla="*/ 16 w 259"/>
                    <a:gd name="T57" fmla="*/ 138 h 582"/>
                    <a:gd name="T58" fmla="*/ 16 w 259"/>
                    <a:gd name="T59" fmla="*/ 0 h 582"/>
                    <a:gd name="T60" fmla="*/ 16 w 259"/>
                    <a:gd name="T61" fmla="*/ 13 h 582"/>
                    <a:gd name="T62" fmla="*/ 16 w 259"/>
                    <a:gd name="T63" fmla="*/ 161 h 582"/>
                    <a:gd name="T64" fmla="*/ 19 w 259"/>
                    <a:gd name="T65" fmla="*/ 282 h 582"/>
                    <a:gd name="T66" fmla="*/ 24 w 259"/>
                    <a:gd name="T67" fmla="*/ 378 h 582"/>
                    <a:gd name="T68" fmla="*/ 27 w 259"/>
                    <a:gd name="T69" fmla="*/ 314 h 582"/>
                    <a:gd name="T70" fmla="*/ 29 w 259"/>
                    <a:gd name="T71" fmla="*/ 234 h 582"/>
                    <a:gd name="T72" fmla="*/ 29 w 259"/>
                    <a:gd name="T73" fmla="*/ 378 h 58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259" h="582">
                      <a:moveTo>
                        <a:pt x="208" y="166"/>
                      </a:moveTo>
                      <a:lnTo>
                        <a:pt x="208" y="237"/>
                      </a:lnTo>
                      <a:lnTo>
                        <a:pt x="208" y="246"/>
                      </a:lnTo>
                      <a:lnTo>
                        <a:pt x="237" y="266"/>
                      </a:lnTo>
                      <a:lnTo>
                        <a:pt x="228" y="276"/>
                      </a:lnTo>
                      <a:lnTo>
                        <a:pt x="250" y="288"/>
                      </a:lnTo>
                      <a:lnTo>
                        <a:pt x="250" y="298"/>
                      </a:lnTo>
                      <a:lnTo>
                        <a:pt x="237" y="318"/>
                      </a:lnTo>
                      <a:lnTo>
                        <a:pt x="199" y="327"/>
                      </a:lnTo>
                      <a:lnTo>
                        <a:pt x="177" y="339"/>
                      </a:lnTo>
                      <a:lnTo>
                        <a:pt x="177" y="369"/>
                      </a:lnTo>
                      <a:lnTo>
                        <a:pt x="157" y="378"/>
                      </a:lnTo>
                      <a:lnTo>
                        <a:pt x="135" y="369"/>
                      </a:lnTo>
                      <a:lnTo>
                        <a:pt x="144" y="391"/>
                      </a:lnTo>
                      <a:lnTo>
                        <a:pt x="157" y="400"/>
                      </a:lnTo>
                      <a:lnTo>
                        <a:pt x="166" y="391"/>
                      </a:lnTo>
                      <a:lnTo>
                        <a:pt x="177" y="400"/>
                      </a:lnTo>
                      <a:lnTo>
                        <a:pt x="177" y="411"/>
                      </a:lnTo>
                      <a:lnTo>
                        <a:pt x="166" y="411"/>
                      </a:lnTo>
                      <a:lnTo>
                        <a:pt x="157" y="400"/>
                      </a:lnTo>
                      <a:lnTo>
                        <a:pt x="157" y="411"/>
                      </a:lnTo>
                      <a:lnTo>
                        <a:pt x="166" y="411"/>
                      </a:lnTo>
                      <a:lnTo>
                        <a:pt x="157" y="420"/>
                      </a:lnTo>
                      <a:lnTo>
                        <a:pt x="157" y="442"/>
                      </a:lnTo>
                      <a:lnTo>
                        <a:pt x="157" y="451"/>
                      </a:lnTo>
                      <a:lnTo>
                        <a:pt x="135" y="451"/>
                      </a:lnTo>
                      <a:lnTo>
                        <a:pt x="135" y="471"/>
                      </a:lnTo>
                      <a:lnTo>
                        <a:pt x="135" y="484"/>
                      </a:lnTo>
                      <a:lnTo>
                        <a:pt x="157" y="493"/>
                      </a:lnTo>
                      <a:lnTo>
                        <a:pt x="166" y="493"/>
                      </a:lnTo>
                      <a:lnTo>
                        <a:pt x="177" y="502"/>
                      </a:lnTo>
                      <a:lnTo>
                        <a:pt x="157" y="522"/>
                      </a:lnTo>
                      <a:lnTo>
                        <a:pt x="157" y="544"/>
                      </a:lnTo>
                      <a:lnTo>
                        <a:pt x="144" y="551"/>
                      </a:lnTo>
                      <a:lnTo>
                        <a:pt x="144" y="564"/>
                      </a:lnTo>
                      <a:lnTo>
                        <a:pt x="177" y="582"/>
                      </a:lnTo>
                      <a:lnTo>
                        <a:pt x="157" y="582"/>
                      </a:lnTo>
                      <a:lnTo>
                        <a:pt x="115" y="582"/>
                      </a:lnTo>
                      <a:lnTo>
                        <a:pt x="93" y="551"/>
                      </a:lnTo>
                      <a:lnTo>
                        <a:pt x="84" y="551"/>
                      </a:lnTo>
                      <a:lnTo>
                        <a:pt x="73" y="544"/>
                      </a:lnTo>
                      <a:lnTo>
                        <a:pt x="73" y="484"/>
                      </a:lnTo>
                      <a:lnTo>
                        <a:pt x="64" y="442"/>
                      </a:lnTo>
                      <a:lnTo>
                        <a:pt x="64" y="451"/>
                      </a:lnTo>
                      <a:lnTo>
                        <a:pt x="55" y="442"/>
                      </a:lnTo>
                      <a:lnTo>
                        <a:pt x="42" y="411"/>
                      </a:lnTo>
                      <a:lnTo>
                        <a:pt x="42" y="391"/>
                      </a:lnTo>
                      <a:lnTo>
                        <a:pt x="33" y="378"/>
                      </a:lnTo>
                      <a:lnTo>
                        <a:pt x="33" y="327"/>
                      </a:lnTo>
                      <a:lnTo>
                        <a:pt x="13" y="298"/>
                      </a:lnTo>
                      <a:lnTo>
                        <a:pt x="22" y="276"/>
                      </a:lnTo>
                      <a:lnTo>
                        <a:pt x="13" y="266"/>
                      </a:lnTo>
                      <a:lnTo>
                        <a:pt x="22" y="237"/>
                      </a:lnTo>
                      <a:lnTo>
                        <a:pt x="0" y="186"/>
                      </a:lnTo>
                      <a:lnTo>
                        <a:pt x="0" y="124"/>
                      </a:lnTo>
                      <a:lnTo>
                        <a:pt x="13" y="93"/>
                      </a:lnTo>
                      <a:lnTo>
                        <a:pt x="0" y="51"/>
                      </a:lnTo>
                      <a:lnTo>
                        <a:pt x="22" y="42"/>
                      </a:lnTo>
                      <a:lnTo>
                        <a:pt x="22" y="22"/>
                      </a:lnTo>
                      <a:lnTo>
                        <a:pt x="42" y="0"/>
                      </a:lnTo>
                      <a:lnTo>
                        <a:pt x="73" y="13"/>
                      </a:lnTo>
                      <a:lnTo>
                        <a:pt x="93" y="13"/>
                      </a:lnTo>
                      <a:lnTo>
                        <a:pt x="135" y="42"/>
                      </a:lnTo>
                      <a:lnTo>
                        <a:pt x="157" y="51"/>
                      </a:lnTo>
                      <a:lnTo>
                        <a:pt x="186" y="64"/>
                      </a:lnTo>
                      <a:lnTo>
                        <a:pt x="186" y="84"/>
                      </a:lnTo>
                      <a:lnTo>
                        <a:pt x="177" y="102"/>
                      </a:lnTo>
                      <a:lnTo>
                        <a:pt x="217" y="115"/>
                      </a:lnTo>
                      <a:lnTo>
                        <a:pt x="228" y="115"/>
                      </a:lnTo>
                      <a:lnTo>
                        <a:pt x="237" y="93"/>
                      </a:lnTo>
                      <a:lnTo>
                        <a:pt x="237" y="73"/>
                      </a:lnTo>
                      <a:lnTo>
                        <a:pt x="250" y="73"/>
                      </a:lnTo>
                      <a:lnTo>
                        <a:pt x="259" y="102"/>
                      </a:lnTo>
                      <a:lnTo>
                        <a:pt x="250" y="115"/>
                      </a:lnTo>
                      <a:lnTo>
                        <a:pt x="208" y="166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2" name="Freeform 245"/>
                <p:cNvSpPr>
                  <a:spLocks/>
                </p:cNvSpPr>
                <p:nvPr/>
              </p:nvSpPr>
              <p:spPr bwMode="auto">
                <a:xfrm>
                  <a:off x="1051" y="2741"/>
                  <a:ext cx="43" cy="20"/>
                </a:xfrm>
                <a:custGeom>
                  <a:avLst/>
                  <a:gdLst>
                    <a:gd name="T0" fmla="*/ 2147483647 w 19"/>
                    <a:gd name="T1" fmla="*/ 0 h 19"/>
                    <a:gd name="T2" fmla="*/ 0 w 19"/>
                    <a:gd name="T3" fmla="*/ 429 h 19"/>
                    <a:gd name="T4" fmla="*/ 2147483647 w 19"/>
                    <a:gd name="T5" fmla="*/ 429 h 19"/>
                    <a:gd name="T6" fmla="*/ 2147483647 w 19"/>
                    <a:gd name="T7" fmla="*/ 681 h 19"/>
                    <a:gd name="T8" fmla="*/ 2147483647 w 19"/>
                    <a:gd name="T9" fmla="*/ 429 h 19"/>
                    <a:gd name="T10" fmla="*/ 2147483647 w 19"/>
                    <a:gd name="T11" fmla="*/ 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9" h="19">
                      <a:moveTo>
                        <a:pt x="10" y="0"/>
                      </a:moveTo>
                      <a:lnTo>
                        <a:pt x="0" y="1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19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3" name="Freeform 246"/>
                <p:cNvSpPr>
                  <a:spLocks/>
                </p:cNvSpPr>
                <p:nvPr/>
              </p:nvSpPr>
              <p:spPr bwMode="auto">
                <a:xfrm>
                  <a:off x="1051" y="2741"/>
                  <a:ext cx="43" cy="20"/>
                </a:xfrm>
                <a:custGeom>
                  <a:avLst/>
                  <a:gdLst>
                    <a:gd name="T0" fmla="*/ 2147483647 w 19"/>
                    <a:gd name="T1" fmla="*/ 0 h 19"/>
                    <a:gd name="T2" fmla="*/ 0 w 19"/>
                    <a:gd name="T3" fmla="*/ 429 h 19"/>
                    <a:gd name="T4" fmla="*/ 2147483647 w 19"/>
                    <a:gd name="T5" fmla="*/ 429 h 19"/>
                    <a:gd name="T6" fmla="*/ 2147483647 w 19"/>
                    <a:gd name="T7" fmla="*/ 681 h 19"/>
                    <a:gd name="T8" fmla="*/ 2147483647 w 19"/>
                    <a:gd name="T9" fmla="*/ 429 h 19"/>
                    <a:gd name="T10" fmla="*/ 2147483647 w 19"/>
                    <a:gd name="T11" fmla="*/ 0 h 1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9" h="19">
                      <a:moveTo>
                        <a:pt x="10" y="0"/>
                      </a:moveTo>
                      <a:lnTo>
                        <a:pt x="0" y="10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19" y="1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4" name="Freeform 247"/>
                <p:cNvSpPr>
                  <a:spLocks/>
                </p:cNvSpPr>
                <p:nvPr/>
              </p:nvSpPr>
              <p:spPr bwMode="auto">
                <a:xfrm>
                  <a:off x="1468" y="3562"/>
                  <a:ext cx="43" cy="30"/>
                </a:xfrm>
                <a:custGeom>
                  <a:avLst/>
                  <a:gdLst>
                    <a:gd name="T0" fmla="*/ 0 w 22"/>
                    <a:gd name="T1" fmla="*/ 0 h 29"/>
                    <a:gd name="T2" fmla="*/ 2147483647 w 22"/>
                    <a:gd name="T3" fmla="*/ 299 h 29"/>
                    <a:gd name="T4" fmla="*/ 2147483647 w 22"/>
                    <a:gd name="T5" fmla="*/ 299 h 29"/>
                    <a:gd name="T6" fmla="*/ 2147483647 w 22"/>
                    <a:gd name="T7" fmla="*/ 9 h 29"/>
                    <a:gd name="T8" fmla="*/ 0 w 2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9">
                      <a:moveTo>
                        <a:pt x="0" y="0"/>
                      </a:moveTo>
                      <a:lnTo>
                        <a:pt x="13" y="29"/>
                      </a:lnTo>
                      <a:lnTo>
                        <a:pt x="22" y="29"/>
                      </a:lnTo>
                      <a:lnTo>
                        <a:pt x="22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5" name="Freeform 248"/>
                <p:cNvSpPr>
                  <a:spLocks/>
                </p:cNvSpPr>
                <p:nvPr/>
              </p:nvSpPr>
              <p:spPr bwMode="auto">
                <a:xfrm>
                  <a:off x="1468" y="3562"/>
                  <a:ext cx="43" cy="30"/>
                </a:xfrm>
                <a:custGeom>
                  <a:avLst/>
                  <a:gdLst>
                    <a:gd name="T0" fmla="*/ 0 w 22"/>
                    <a:gd name="T1" fmla="*/ 0 h 29"/>
                    <a:gd name="T2" fmla="*/ 2147483647 w 22"/>
                    <a:gd name="T3" fmla="*/ 299 h 29"/>
                    <a:gd name="T4" fmla="*/ 2147483647 w 22"/>
                    <a:gd name="T5" fmla="*/ 299 h 29"/>
                    <a:gd name="T6" fmla="*/ 2147483647 w 22"/>
                    <a:gd name="T7" fmla="*/ 9 h 29"/>
                    <a:gd name="T8" fmla="*/ 0 w 22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9">
                      <a:moveTo>
                        <a:pt x="0" y="0"/>
                      </a:moveTo>
                      <a:lnTo>
                        <a:pt x="13" y="29"/>
                      </a:lnTo>
                      <a:lnTo>
                        <a:pt x="22" y="29"/>
                      </a:lnTo>
                      <a:lnTo>
                        <a:pt x="22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6" name="Freeform 249"/>
                <p:cNvSpPr>
                  <a:spLocks/>
                </p:cNvSpPr>
                <p:nvPr/>
              </p:nvSpPr>
              <p:spPr bwMode="auto">
                <a:xfrm>
                  <a:off x="1757" y="3747"/>
                  <a:ext cx="43" cy="9"/>
                </a:xfrm>
                <a:custGeom>
                  <a:avLst/>
                  <a:gdLst>
                    <a:gd name="T0" fmla="*/ 0 w 42"/>
                    <a:gd name="T1" fmla="*/ 0 h 9"/>
                    <a:gd name="T2" fmla="*/ 132 w 42"/>
                    <a:gd name="T3" fmla="*/ 9 h 9"/>
                    <a:gd name="T4" fmla="*/ 211 w 42"/>
                    <a:gd name="T5" fmla="*/ 0 h 9"/>
                    <a:gd name="T6" fmla="*/ 163 w 42"/>
                    <a:gd name="T7" fmla="*/ 0 h 9"/>
                    <a:gd name="T8" fmla="*/ 9 w 42"/>
                    <a:gd name="T9" fmla="*/ 0 h 9"/>
                    <a:gd name="T10" fmla="*/ 0 w 42"/>
                    <a:gd name="T11" fmla="*/ 0 h 9"/>
                    <a:gd name="T12" fmla="*/ 9 w 42"/>
                    <a:gd name="T13" fmla="*/ 0 h 9"/>
                    <a:gd name="T14" fmla="*/ 9 w 42"/>
                    <a:gd name="T15" fmla="*/ 9 h 9"/>
                    <a:gd name="T16" fmla="*/ 0 w 42"/>
                    <a:gd name="T17" fmla="*/ 0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2" h="9">
                      <a:moveTo>
                        <a:pt x="0" y="0"/>
                      </a:moveTo>
                      <a:lnTo>
                        <a:pt x="22" y="9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7" name="Freeform 250"/>
                <p:cNvSpPr>
                  <a:spLocks/>
                </p:cNvSpPr>
                <p:nvPr/>
              </p:nvSpPr>
              <p:spPr bwMode="auto">
                <a:xfrm>
                  <a:off x="1757" y="3747"/>
                  <a:ext cx="43" cy="9"/>
                </a:xfrm>
                <a:custGeom>
                  <a:avLst/>
                  <a:gdLst>
                    <a:gd name="T0" fmla="*/ 0 w 42"/>
                    <a:gd name="T1" fmla="*/ 0 h 9"/>
                    <a:gd name="T2" fmla="*/ 132 w 42"/>
                    <a:gd name="T3" fmla="*/ 9 h 9"/>
                    <a:gd name="T4" fmla="*/ 211 w 42"/>
                    <a:gd name="T5" fmla="*/ 0 h 9"/>
                    <a:gd name="T6" fmla="*/ 163 w 42"/>
                    <a:gd name="T7" fmla="*/ 0 h 9"/>
                    <a:gd name="T8" fmla="*/ 9 w 42"/>
                    <a:gd name="T9" fmla="*/ 0 h 9"/>
                    <a:gd name="T10" fmla="*/ 0 w 42"/>
                    <a:gd name="T11" fmla="*/ 0 h 9"/>
                    <a:gd name="T12" fmla="*/ 9 w 42"/>
                    <a:gd name="T13" fmla="*/ 0 h 9"/>
                    <a:gd name="T14" fmla="*/ 9 w 42"/>
                    <a:gd name="T15" fmla="*/ 9 h 9"/>
                    <a:gd name="T16" fmla="*/ 0 w 42"/>
                    <a:gd name="T17" fmla="*/ 0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2" h="9">
                      <a:moveTo>
                        <a:pt x="0" y="0"/>
                      </a:moveTo>
                      <a:lnTo>
                        <a:pt x="22" y="9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9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2400" smtClean="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4158" name="Group 251"/>
                <p:cNvGrpSpPr>
                  <a:grpSpLocks/>
                </p:cNvGrpSpPr>
                <p:nvPr/>
              </p:nvGrpSpPr>
              <p:grpSpPr bwMode="auto">
                <a:xfrm>
                  <a:off x="330" y="1214"/>
                  <a:ext cx="4755" cy="3106"/>
                  <a:chOff x="330" y="1214"/>
                  <a:chExt cx="4755" cy="3106"/>
                </a:xfrm>
              </p:grpSpPr>
              <p:sp>
                <p:nvSpPr>
                  <p:cNvPr id="4159" name="Freeform 252"/>
                  <p:cNvSpPr>
                    <a:spLocks/>
                  </p:cNvSpPr>
                  <p:nvPr/>
                </p:nvSpPr>
                <p:spPr bwMode="auto">
                  <a:xfrm>
                    <a:off x="1086" y="1452"/>
                    <a:ext cx="98" cy="30"/>
                  </a:xfrm>
                  <a:custGeom>
                    <a:avLst/>
                    <a:gdLst>
                      <a:gd name="T0" fmla="*/ 0 w 102"/>
                      <a:gd name="T1" fmla="*/ 9 h 29"/>
                      <a:gd name="T2" fmla="*/ 12 w 102"/>
                      <a:gd name="T3" fmla="*/ 9 h 29"/>
                      <a:gd name="T4" fmla="*/ 12 w 102"/>
                      <a:gd name="T5" fmla="*/ 220 h 29"/>
                      <a:gd name="T6" fmla="*/ 0 w 102"/>
                      <a:gd name="T7" fmla="*/ 299 h 29"/>
                      <a:gd name="T8" fmla="*/ 12 w 102"/>
                      <a:gd name="T9" fmla="*/ 299 h 29"/>
                      <a:gd name="T10" fmla="*/ 12 w 102"/>
                      <a:gd name="T11" fmla="*/ 220 h 29"/>
                      <a:gd name="T12" fmla="*/ 12 w 102"/>
                      <a:gd name="T13" fmla="*/ 299 h 29"/>
                      <a:gd name="T14" fmla="*/ 12 w 102"/>
                      <a:gd name="T15" fmla="*/ 299 h 29"/>
                      <a:gd name="T16" fmla="*/ 12 w 102"/>
                      <a:gd name="T17" fmla="*/ 220 h 29"/>
                      <a:gd name="T18" fmla="*/ 12 w 102"/>
                      <a:gd name="T19" fmla="*/ 220 h 29"/>
                      <a:gd name="T20" fmla="*/ 12 w 102"/>
                      <a:gd name="T21" fmla="*/ 9 h 29"/>
                      <a:gd name="T22" fmla="*/ 12 w 102"/>
                      <a:gd name="T23" fmla="*/ 9 h 29"/>
                      <a:gd name="T24" fmla="*/ 12 w 102"/>
                      <a:gd name="T25" fmla="*/ 0 h 29"/>
                      <a:gd name="T26" fmla="*/ 12 w 102"/>
                      <a:gd name="T27" fmla="*/ 0 h 29"/>
                      <a:gd name="T28" fmla="*/ 0 w 102"/>
                      <a:gd name="T29" fmla="*/ 9 h 29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102" h="29">
                        <a:moveTo>
                          <a:pt x="0" y="9"/>
                        </a:moveTo>
                        <a:lnTo>
                          <a:pt x="42" y="9"/>
                        </a:lnTo>
                        <a:lnTo>
                          <a:pt x="51" y="20"/>
                        </a:lnTo>
                        <a:lnTo>
                          <a:pt x="0" y="29"/>
                        </a:lnTo>
                        <a:lnTo>
                          <a:pt x="21" y="29"/>
                        </a:lnTo>
                        <a:lnTo>
                          <a:pt x="51" y="20"/>
                        </a:lnTo>
                        <a:lnTo>
                          <a:pt x="31" y="29"/>
                        </a:lnTo>
                        <a:lnTo>
                          <a:pt x="63" y="29"/>
                        </a:lnTo>
                        <a:lnTo>
                          <a:pt x="63" y="20"/>
                        </a:lnTo>
                        <a:lnTo>
                          <a:pt x="82" y="20"/>
                        </a:lnTo>
                        <a:lnTo>
                          <a:pt x="102" y="9"/>
                        </a:lnTo>
                        <a:lnTo>
                          <a:pt x="63" y="9"/>
                        </a:lnTo>
                        <a:lnTo>
                          <a:pt x="93" y="0"/>
                        </a:lnTo>
                        <a:lnTo>
                          <a:pt x="82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0" name="Freeform 253"/>
                  <p:cNvSpPr>
                    <a:spLocks/>
                  </p:cNvSpPr>
                  <p:nvPr/>
                </p:nvSpPr>
                <p:spPr bwMode="auto">
                  <a:xfrm>
                    <a:off x="1086" y="1452"/>
                    <a:ext cx="98" cy="30"/>
                  </a:xfrm>
                  <a:custGeom>
                    <a:avLst/>
                    <a:gdLst>
                      <a:gd name="T0" fmla="*/ 0 w 102"/>
                      <a:gd name="T1" fmla="*/ 9 h 29"/>
                      <a:gd name="T2" fmla="*/ 12 w 102"/>
                      <a:gd name="T3" fmla="*/ 9 h 29"/>
                      <a:gd name="T4" fmla="*/ 12 w 102"/>
                      <a:gd name="T5" fmla="*/ 220 h 29"/>
                      <a:gd name="T6" fmla="*/ 0 w 102"/>
                      <a:gd name="T7" fmla="*/ 299 h 29"/>
                      <a:gd name="T8" fmla="*/ 12 w 102"/>
                      <a:gd name="T9" fmla="*/ 299 h 29"/>
                      <a:gd name="T10" fmla="*/ 12 w 102"/>
                      <a:gd name="T11" fmla="*/ 220 h 29"/>
                      <a:gd name="T12" fmla="*/ 12 w 102"/>
                      <a:gd name="T13" fmla="*/ 299 h 29"/>
                      <a:gd name="T14" fmla="*/ 12 w 102"/>
                      <a:gd name="T15" fmla="*/ 299 h 29"/>
                      <a:gd name="T16" fmla="*/ 12 w 102"/>
                      <a:gd name="T17" fmla="*/ 220 h 29"/>
                      <a:gd name="T18" fmla="*/ 12 w 102"/>
                      <a:gd name="T19" fmla="*/ 220 h 29"/>
                      <a:gd name="T20" fmla="*/ 12 w 102"/>
                      <a:gd name="T21" fmla="*/ 9 h 29"/>
                      <a:gd name="T22" fmla="*/ 12 w 102"/>
                      <a:gd name="T23" fmla="*/ 9 h 29"/>
                      <a:gd name="T24" fmla="*/ 12 w 102"/>
                      <a:gd name="T25" fmla="*/ 0 h 29"/>
                      <a:gd name="T26" fmla="*/ 12 w 102"/>
                      <a:gd name="T27" fmla="*/ 0 h 29"/>
                      <a:gd name="T28" fmla="*/ 0 w 102"/>
                      <a:gd name="T29" fmla="*/ 9 h 29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102" h="29">
                        <a:moveTo>
                          <a:pt x="0" y="9"/>
                        </a:moveTo>
                        <a:lnTo>
                          <a:pt x="42" y="9"/>
                        </a:lnTo>
                        <a:lnTo>
                          <a:pt x="51" y="20"/>
                        </a:lnTo>
                        <a:lnTo>
                          <a:pt x="0" y="29"/>
                        </a:lnTo>
                        <a:lnTo>
                          <a:pt x="21" y="29"/>
                        </a:lnTo>
                        <a:lnTo>
                          <a:pt x="51" y="20"/>
                        </a:lnTo>
                        <a:lnTo>
                          <a:pt x="31" y="29"/>
                        </a:lnTo>
                        <a:lnTo>
                          <a:pt x="63" y="29"/>
                        </a:lnTo>
                        <a:lnTo>
                          <a:pt x="63" y="20"/>
                        </a:lnTo>
                        <a:lnTo>
                          <a:pt x="82" y="20"/>
                        </a:lnTo>
                        <a:lnTo>
                          <a:pt x="102" y="9"/>
                        </a:lnTo>
                        <a:lnTo>
                          <a:pt x="63" y="9"/>
                        </a:lnTo>
                        <a:lnTo>
                          <a:pt x="93" y="0"/>
                        </a:lnTo>
                        <a:lnTo>
                          <a:pt x="82" y="0"/>
                        </a:lnTo>
                        <a:lnTo>
                          <a:pt x="0" y="9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1" name="Freeform 254"/>
                  <p:cNvSpPr>
                    <a:spLocks/>
                  </p:cNvSpPr>
                  <p:nvPr/>
                </p:nvSpPr>
                <p:spPr bwMode="auto">
                  <a:xfrm>
                    <a:off x="1106" y="1525"/>
                    <a:ext cx="109" cy="31"/>
                  </a:xfrm>
                  <a:custGeom>
                    <a:avLst/>
                    <a:gdLst>
                      <a:gd name="T0" fmla="*/ 11 w 114"/>
                      <a:gd name="T1" fmla="*/ 0 h 31"/>
                      <a:gd name="T2" fmla="*/ 11 w 114"/>
                      <a:gd name="T3" fmla="*/ 9 h 31"/>
                      <a:gd name="T4" fmla="*/ 11 w 114"/>
                      <a:gd name="T5" fmla="*/ 9 h 31"/>
                      <a:gd name="T6" fmla="*/ 11 w 114"/>
                      <a:gd name="T7" fmla="*/ 22 h 31"/>
                      <a:gd name="T8" fmla="*/ 10 w 114"/>
                      <a:gd name="T9" fmla="*/ 31 h 31"/>
                      <a:gd name="T10" fmla="*/ 0 w 114"/>
                      <a:gd name="T11" fmla="*/ 31 h 31"/>
                      <a:gd name="T12" fmla="*/ 10 w 114"/>
                      <a:gd name="T13" fmla="*/ 31 h 31"/>
                      <a:gd name="T14" fmla="*/ 11 w 114"/>
                      <a:gd name="T15" fmla="*/ 31 h 31"/>
                      <a:gd name="T16" fmla="*/ 11 w 114"/>
                      <a:gd name="T17" fmla="*/ 9 h 31"/>
                      <a:gd name="T18" fmla="*/ 11 w 114"/>
                      <a:gd name="T19" fmla="*/ 9 h 31"/>
                      <a:gd name="T20" fmla="*/ 11 w 114"/>
                      <a:gd name="T21" fmla="*/ 0 h 3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114" h="31">
                        <a:moveTo>
                          <a:pt x="114" y="0"/>
                        </a:moveTo>
                        <a:lnTo>
                          <a:pt x="61" y="9"/>
                        </a:lnTo>
                        <a:lnTo>
                          <a:pt x="42" y="9"/>
                        </a:lnTo>
                        <a:lnTo>
                          <a:pt x="42" y="22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10" y="31"/>
                        </a:lnTo>
                        <a:lnTo>
                          <a:pt x="42" y="31"/>
                        </a:lnTo>
                        <a:lnTo>
                          <a:pt x="81" y="9"/>
                        </a:lnTo>
                        <a:lnTo>
                          <a:pt x="114" y="9"/>
                        </a:lnTo>
                        <a:lnTo>
                          <a:pt x="11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2" name="Freeform 255"/>
                  <p:cNvSpPr>
                    <a:spLocks/>
                  </p:cNvSpPr>
                  <p:nvPr/>
                </p:nvSpPr>
                <p:spPr bwMode="auto">
                  <a:xfrm>
                    <a:off x="1106" y="1525"/>
                    <a:ext cx="109" cy="31"/>
                  </a:xfrm>
                  <a:custGeom>
                    <a:avLst/>
                    <a:gdLst>
                      <a:gd name="T0" fmla="*/ 11 w 114"/>
                      <a:gd name="T1" fmla="*/ 0 h 31"/>
                      <a:gd name="T2" fmla="*/ 11 w 114"/>
                      <a:gd name="T3" fmla="*/ 9 h 31"/>
                      <a:gd name="T4" fmla="*/ 11 w 114"/>
                      <a:gd name="T5" fmla="*/ 9 h 31"/>
                      <a:gd name="T6" fmla="*/ 11 w 114"/>
                      <a:gd name="T7" fmla="*/ 22 h 31"/>
                      <a:gd name="T8" fmla="*/ 10 w 114"/>
                      <a:gd name="T9" fmla="*/ 31 h 31"/>
                      <a:gd name="T10" fmla="*/ 0 w 114"/>
                      <a:gd name="T11" fmla="*/ 31 h 31"/>
                      <a:gd name="T12" fmla="*/ 10 w 114"/>
                      <a:gd name="T13" fmla="*/ 31 h 31"/>
                      <a:gd name="T14" fmla="*/ 11 w 114"/>
                      <a:gd name="T15" fmla="*/ 31 h 31"/>
                      <a:gd name="T16" fmla="*/ 11 w 114"/>
                      <a:gd name="T17" fmla="*/ 9 h 31"/>
                      <a:gd name="T18" fmla="*/ 11 w 114"/>
                      <a:gd name="T19" fmla="*/ 9 h 31"/>
                      <a:gd name="T20" fmla="*/ 11 w 114"/>
                      <a:gd name="T21" fmla="*/ 0 h 3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114" h="31">
                        <a:moveTo>
                          <a:pt x="114" y="0"/>
                        </a:moveTo>
                        <a:lnTo>
                          <a:pt x="61" y="9"/>
                        </a:lnTo>
                        <a:lnTo>
                          <a:pt x="42" y="9"/>
                        </a:lnTo>
                        <a:lnTo>
                          <a:pt x="42" y="22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10" y="31"/>
                        </a:lnTo>
                        <a:lnTo>
                          <a:pt x="42" y="31"/>
                        </a:lnTo>
                        <a:lnTo>
                          <a:pt x="81" y="9"/>
                        </a:lnTo>
                        <a:lnTo>
                          <a:pt x="114" y="9"/>
                        </a:lnTo>
                        <a:lnTo>
                          <a:pt x="11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3" name="Freeform 256"/>
                  <p:cNvSpPr>
                    <a:spLocks/>
                  </p:cNvSpPr>
                  <p:nvPr/>
                </p:nvSpPr>
                <p:spPr bwMode="auto">
                  <a:xfrm>
                    <a:off x="1146" y="1576"/>
                    <a:ext cx="59" cy="23"/>
                  </a:xfrm>
                  <a:custGeom>
                    <a:avLst/>
                    <a:gdLst>
                      <a:gd name="T0" fmla="*/ 0 w 61"/>
                      <a:gd name="T1" fmla="*/ 495 h 22"/>
                      <a:gd name="T2" fmla="*/ 15 w 61"/>
                      <a:gd name="T3" fmla="*/ 9 h 22"/>
                      <a:gd name="T4" fmla="*/ 15 w 61"/>
                      <a:gd name="T5" fmla="*/ 0 h 22"/>
                      <a:gd name="T6" fmla="*/ 0 w 61"/>
                      <a:gd name="T7" fmla="*/ 495 h 2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1" h="22">
                        <a:moveTo>
                          <a:pt x="0" y="22"/>
                        </a:moveTo>
                        <a:lnTo>
                          <a:pt x="61" y="9"/>
                        </a:lnTo>
                        <a:lnTo>
                          <a:pt x="30" y="0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4" name="Freeform 257"/>
                  <p:cNvSpPr>
                    <a:spLocks/>
                  </p:cNvSpPr>
                  <p:nvPr/>
                </p:nvSpPr>
                <p:spPr bwMode="auto">
                  <a:xfrm>
                    <a:off x="1146" y="1576"/>
                    <a:ext cx="59" cy="23"/>
                  </a:xfrm>
                  <a:custGeom>
                    <a:avLst/>
                    <a:gdLst>
                      <a:gd name="T0" fmla="*/ 0 w 61"/>
                      <a:gd name="T1" fmla="*/ 495 h 22"/>
                      <a:gd name="T2" fmla="*/ 15 w 61"/>
                      <a:gd name="T3" fmla="*/ 9 h 22"/>
                      <a:gd name="T4" fmla="*/ 15 w 61"/>
                      <a:gd name="T5" fmla="*/ 0 h 22"/>
                      <a:gd name="T6" fmla="*/ 0 w 61"/>
                      <a:gd name="T7" fmla="*/ 495 h 2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61" h="22">
                        <a:moveTo>
                          <a:pt x="0" y="22"/>
                        </a:moveTo>
                        <a:lnTo>
                          <a:pt x="61" y="9"/>
                        </a:lnTo>
                        <a:lnTo>
                          <a:pt x="30" y="0"/>
                        </a:lnTo>
                        <a:lnTo>
                          <a:pt x="0" y="22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5" name="Freeform 258"/>
                  <p:cNvSpPr>
                    <a:spLocks/>
                  </p:cNvSpPr>
                  <p:nvPr/>
                </p:nvSpPr>
                <p:spPr bwMode="auto">
                  <a:xfrm>
                    <a:off x="1212" y="1608"/>
                    <a:ext cx="43" cy="29"/>
                  </a:xfrm>
                  <a:custGeom>
                    <a:avLst/>
                    <a:gdLst>
                      <a:gd name="T0" fmla="*/ 0 w 40"/>
                      <a:gd name="T1" fmla="*/ 29 h 29"/>
                      <a:gd name="T2" fmla="*/ 3079 w 40"/>
                      <a:gd name="T3" fmla="*/ 29 h 29"/>
                      <a:gd name="T4" fmla="*/ 5164 w 40"/>
                      <a:gd name="T5" fmla="*/ 9 h 29"/>
                      <a:gd name="T6" fmla="*/ 6822 w 40"/>
                      <a:gd name="T7" fmla="*/ 9 h 29"/>
                      <a:gd name="T8" fmla="*/ 6822 w 40"/>
                      <a:gd name="T9" fmla="*/ 0 h 29"/>
                      <a:gd name="T10" fmla="*/ 0 w 40"/>
                      <a:gd name="T11" fmla="*/ 29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0" h="29">
                        <a:moveTo>
                          <a:pt x="0" y="29"/>
                        </a:moveTo>
                        <a:lnTo>
                          <a:pt x="18" y="29"/>
                        </a:lnTo>
                        <a:lnTo>
                          <a:pt x="31" y="9"/>
                        </a:lnTo>
                        <a:lnTo>
                          <a:pt x="40" y="9"/>
                        </a:lnTo>
                        <a:lnTo>
                          <a:pt x="40" y="0"/>
                        </a:lnTo>
                        <a:lnTo>
                          <a:pt x="0" y="2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6" name="Freeform 259"/>
                  <p:cNvSpPr>
                    <a:spLocks/>
                  </p:cNvSpPr>
                  <p:nvPr/>
                </p:nvSpPr>
                <p:spPr bwMode="auto">
                  <a:xfrm>
                    <a:off x="1212" y="1608"/>
                    <a:ext cx="43" cy="29"/>
                  </a:xfrm>
                  <a:custGeom>
                    <a:avLst/>
                    <a:gdLst>
                      <a:gd name="T0" fmla="*/ 0 w 40"/>
                      <a:gd name="T1" fmla="*/ 29 h 29"/>
                      <a:gd name="T2" fmla="*/ 3079 w 40"/>
                      <a:gd name="T3" fmla="*/ 29 h 29"/>
                      <a:gd name="T4" fmla="*/ 5164 w 40"/>
                      <a:gd name="T5" fmla="*/ 9 h 29"/>
                      <a:gd name="T6" fmla="*/ 6822 w 40"/>
                      <a:gd name="T7" fmla="*/ 9 h 29"/>
                      <a:gd name="T8" fmla="*/ 6822 w 40"/>
                      <a:gd name="T9" fmla="*/ 0 h 29"/>
                      <a:gd name="T10" fmla="*/ 0 w 40"/>
                      <a:gd name="T11" fmla="*/ 29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0" h="29">
                        <a:moveTo>
                          <a:pt x="0" y="29"/>
                        </a:moveTo>
                        <a:lnTo>
                          <a:pt x="18" y="29"/>
                        </a:lnTo>
                        <a:lnTo>
                          <a:pt x="31" y="9"/>
                        </a:lnTo>
                        <a:lnTo>
                          <a:pt x="40" y="9"/>
                        </a:lnTo>
                        <a:lnTo>
                          <a:pt x="40" y="0"/>
                        </a:lnTo>
                        <a:lnTo>
                          <a:pt x="0" y="29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7" name="Freeform 260"/>
                  <p:cNvSpPr>
                    <a:spLocks/>
                  </p:cNvSpPr>
                  <p:nvPr/>
                </p:nvSpPr>
                <p:spPr bwMode="auto">
                  <a:xfrm>
                    <a:off x="1212" y="1690"/>
                    <a:ext cx="43" cy="65"/>
                  </a:xfrm>
                  <a:custGeom>
                    <a:avLst/>
                    <a:gdLst>
                      <a:gd name="T0" fmla="*/ 0 w 22"/>
                      <a:gd name="T1" fmla="*/ 13 h 64"/>
                      <a:gd name="T2" fmla="*/ 0 w 22"/>
                      <a:gd name="T3" fmla="*/ 112 h 64"/>
                      <a:gd name="T4" fmla="*/ 2147483647 w 22"/>
                      <a:gd name="T5" fmla="*/ 112 h 64"/>
                      <a:gd name="T6" fmla="*/ 0 w 22"/>
                      <a:gd name="T7" fmla="*/ 130 h 64"/>
                      <a:gd name="T8" fmla="*/ 2147483647 w 22"/>
                      <a:gd name="T9" fmla="*/ 130 h 64"/>
                      <a:gd name="T10" fmla="*/ 0 w 22"/>
                      <a:gd name="T11" fmla="*/ 181 h 64"/>
                      <a:gd name="T12" fmla="*/ 2147483647 w 22"/>
                      <a:gd name="T13" fmla="*/ 130 h 64"/>
                      <a:gd name="T14" fmla="*/ 2147483647 w 22"/>
                      <a:gd name="T15" fmla="*/ 0 h 64"/>
                      <a:gd name="T16" fmla="*/ 2147483647 w 22"/>
                      <a:gd name="T17" fmla="*/ 0 h 64"/>
                      <a:gd name="T18" fmla="*/ 0 w 22"/>
                      <a:gd name="T19" fmla="*/ 13 h 6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2" h="64">
                        <a:moveTo>
                          <a:pt x="0" y="13"/>
                        </a:moveTo>
                        <a:lnTo>
                          <a:pt x="0" y="33"/>
                        </a:lnTo>
                        <a:lnTo>
                          <a:pt x="13" y="33"/>
                        </a:lnTo>
                        <a:lnTo>
                          <a:pt x="0" y="42"/>
                        </a:lnTo>
                        <a:lnTo>
                          <a:pt x="13" y="42"/>
                        </a:lnTo>
                        <a:lnTo>
                          <a:pt x="0" y="64"/>
                        </a:lnTo>
                        <a:lnTo>
                          <a:pt x="22" y="42"/>
                        </a:lnTo>
                        <a:lnTo>
                          <a:pt x="22" y="0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8" name="Freeform 261"/>
                  <p:cNvSpPr>
                    <a:spLocks/>
                  </p:cNvSpPr>
                  <p:nvPr/>
                </p:nvSpPr>
                <p:spPr bwMode="auto">
                  <a:xfrm>
                    <a:off x="1212" y="1690"/>
                    <a:ext cx="43" cy="65"/>
                  </a:xfrm>
                  <a:custGeom>
                    <a:avLst/>
                    <a:gdLst>
                      <a:gd name="T0" fmla="*/ 0 w 22"/>
                      <a:gd name="T1" fmla="*/ 13 h 64"/>
                      <a:gd name="T2" fmla="*/ 0 w 22"/>
                      <a:gd name="T3" fmla="*/ 112 h 64"/>
                      <a:gd name="T4" fmla="*/ 2147483647 w 22"/>
                      <a:gd name="T5" fmla="*/ 112 h 64"/>
                      <a:gd name="T6" fmla="*/ 0 w 22"/>
                      <a:gd name="T7" fmla="*/ 130 h 64"/>
                      <a:gd name="T8" fmla="*/ 2147483647 w 22"/>
                      <a:gd name="T9" fmla="*/ 130 h 64"/>
                      <a:gd name="T10" fmla="*/ 0 w 22"/>
                      <a:gd name="T11" fmla="*/ 181 h 64"/>
                      <a:gd name="T12" fmla="*/ 2147483647 w 22"/>
                      <a:gd name="T13" fmla="*/ 130 h 64"/>
                      <a:gd name="T14" fmla="*/ 2147483647 w 22"/>
                      <a:gd name="T15" fmla="*/ 0 h 64"/>
                      <a:gd name="T16" fmla="*/ 2147483647 w 22"/>
                      <a:gd name="T17" fmla="*/ 0 h 64"/>
                      <a:gd name="T18" fmla="*/ 0 w 22"/>
                      <a:gd name="T19" fmla="*/ 13 h 6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2" h="64">
                        <a:moveTo>
                          <a:pt x="0" y="13"/>
                        </a:moveTo>
                        <a:lnTo>
                          <a:pt x="0" y="33"/>
                        </a:lnTo>
                        <a:lnTo>
                          <a:pt x="13" y="33"/>
                        </a:lnTo>
                        <a:lnTo>
                          <a:pt x="0" y="42"/>
                        </a:lnTo>
                        <a:lnTo>
                          <a:pt x="13" y="42"/>
                        </a:lnTo>
                        <a:lnTo>
                          <a:pt x="0" y="64"/>
                        </a:lnTo>
                        <a:lnTo>
                          <a:pt x="22" y="42"/>
                        </a:lnTo>
                        <a:lnTo>
                          <a:pt x="22" y="0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69" name="Freeform 262"/>
                  <p:cNvSpPr>
                    <a:spLocks/>
                  </p:cNvSpPr>
                  <p:nvPr/>
                </p:nvSpPr>
                <p:spPr bwMode="auto">
                  <a:xfrm>
                    <a:off x="1413" y="1867"/>
                    <a:ext cx="68" cy="21"/>
                  </a:xfrm>
                  <a:custGeom>
                    <a:avLst/>
                    <a:gdLst>
                      <a:gd name="T0" fmla="*/ 11 w 71"/>
                      <a:gd name="T1" fmla="*/ 21 h 21"/>
                      <a:gd name="T2" fmla="*/ 11 w 71"/>
                      <a:gd name="T3" fmla="*/ 21 h 21"/>
                      <a:gd name="T4" fmla="*/ 11 w 71"/>
                      <a:gd name="T5" fmla="*/ 0 h 21"/>
                      <a:gd name="T6" fmla="*/ 11 w 71"/>
                      <a:gd name="T7" fmla="*/ 12 h 21"/>
                      <a:gd name="T8" fmla="*/ 11 w 71"/>
                      <a:gd name="T9" fmla="*/ 12 h 21"/>
                      <a:gd name="T10" fmla="*/ 0 w 71"/>
                      <a:gd name="T11" fmla="*/ 21 h 21"/>
                      <a:gd name="T12" fmla="*/ 11 w 71"/>
                      <a:gd name="T13" fmla="*/ 21 h 2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71" h="21">
                        <a:moveTo>
                          <a:pt x="13" y="21"/>
                        </a:moveTo>
                        <a:lnTo>
                          <a:pt x="64" y="21"/>
                        </a:lnTo>
                        <a:lnTo>
                          <a:pt x="71" y="0"/>
                        </a:lnTo>
                        <a:lnTo>
                          <a:pt x="51" y="12"/>
                        </a:lnTo>
                        <a:lnTo>
                          <a:pt x="13" y="12"/>
                        </a:lnTo>
                        <a:lnTo>
                          <a:pt x="0" y="21"/>
                        </a:lnTo>
                        <a:lnTo>
                          <a:pt x="13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0" name="Freeform 263"/>
                  <p:cNvSpPr>
                    <a:spLocks/>
                  </p:cNvSpPr>
                  <p:nvPr/>
                </p:nvSpPr>
                <p:spPr bwMode="auto">
                  <a:xfrm>
                    <a:off x="1413" y="1867"/>
                    <a:ext cx="68" cy="21"/>
                  </a:xfrm>
                  <a:custGeom>
                    <a:avLst/>
                    <a:gdLst>
                      <a:gd name="T0" fmla="*/ 11 w 71"/>
                      <a:gd name="T1" fmla="*/ 21 h 21"/>
                      <a:gd name="T2" fmla="*/ 11 w 71"/>
                      <a:gd name="T3" fmla="*/ 21 h 21"/>
                      <a:gd name="T4" fmla="*/ 11 w 71"/>
                      <a:gd name="T5" fmla="*/ 0 h 21"/>
                      <a:gd name="T6" fmla="*/ 11 w 71"/>
                      <a:gd name="T7" fmla="*/ 12 h 21"/>
                      <a:gd name="T8" fmla="*/ 11 w 71"/>
                      <a:gd name="T9" fmla="*/ 12 h 21"/>
                      <a:gd name="T10" fmla="*/ 0 w 71"/>
                      <a:gd name="T11" fmla="*/ 21 h 21"/>
                      <a:gd name="T12" fmla="*/ 11 w 71"/>
                      <a:gd name="T13" fmla="*/ 21 h 2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71" h="21">
                        <a:moveTo>
                          <a:pt x="13" y="21"/>
                        </a:moveTo>
                        <a:lnTo>
                          <a:pt x="64" y="21"/>
                        </a:lnTo>
                        <a:lnTo>
                          <a:pt x="71" y="0"/>
                        </a:lnTo>
                        <a:lnTo>
                          <a:pt x="51" y="12"/>
                        </a:lnTo>
                        <a:lnTo>
                          <a:pt x="13" y="12"/>
                        </a:lnTo>
                        <a:lnTo>
                          <a:pt x="0" y="21"/>
                        </a:lnTo>
                        <a:lnTo>
                          <a:pt x="13" y="2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1" name="Freeform 264"/>
                  <p:cNvSpPr>
                    <a:spLocks/>
                  </p:cNvSpPr>
                  <p:nvPr/>
                </p:nvSpPr>
                <p:spPr bwMode="auto">
                  <a:xfrm>
                    <a:off x="1355" y="1898"/>
                    <a:ext cx="79" cy="20"/>
                  </a:xfrm>
                  <a:custGeom>
                    <a:avLst/>
                    <a:gdLst>
                      <a:gd name="T0" fmla="*/ 0 w 82"/>
                      <a:gd name="T1" fmla="*/ 20 h 20"/>
                      <a:gd name="T2" fmla="*/ 13 w 82"/>
                      <a:gd name="T3" fmla="*/ 20 h 20"/>
                      <a:gd name="T4" fmla="*/ 13 w 82"/>
                      <a:gd name="T5" fmla="*/ 0 h 20"/>
                      <a:gd name="T6" fmla="*/ 13 w 82"/>
                      <a:gd name="T7" fmla="*/ 0 h 20"/>
                      <a:gd name="T8" fmla="*/ 0 w 82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2" h="20">
                        <a:moveTo>
                          <a:pt x="0" y="20"/>
                        </a:moveTo>
                        <a:lnTo>
                          <a:pt x="18" y="20"/>
                        </a:lnTo>
                        <a:lnTo>
                          <a:pt x="82" y="0"/>
                        </a:lnTo>
                        <a:lnTo>
                          <a:pt x="31" y="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2" name="Freeform 265"/>
                  <p:cNvSpPr>
                    <a:spLocks/>
                  </p:cNvSpPr>
                  <p:nvPr/>
                </p:nvSpPr>
                <p:spPr bwMode="auto">
                  <a:xfrm>
                    <a:off x="1355" y="1898"/>
                    <a:ext cx="79" cy="20"/>
                  </a:xfrm>
                  <a:custGeom>
                    <a:avLst/>
                    <a:gdLst>
                      <a:gd name="T0" fmla="*/ 0 w 82"/>
                      <a:gd name="T1" fmla="*/ 20 h 20"/>
                      <a:gd name="T2" fmla="*/ 13 w 82"/>
                      <a:gd name="T3" fmla="*/ 20 h 20"/>
                      <a:gd name="T4" fmla="*/ 13 w 82"/>
                      <a:gd name="T5" fmla="*/ 0 h 20"/>
                      <a:gd name="T6" fmla="*/ 13 w 82"/>
                      <a:gd name="T7" fmla="*/ 0 h 20"/>
                      <a:gd name="T8" fmla="*/ 0 w 82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82" h="20">
                        <a:moveTo>
                          <a:pt x="0" y="20"/>
                        </a:moveTo>
                        <a:lnTo>
                          <a:pt x="18" y="20"/>
                        </a:lnTo>
                        <a:lnTo>
                          <a:pt x="82" y="0"/>
                        </a:lnTo>
                        <a:lnTo>
                          <a:pt x="31" y="0"/>
                        </a:lnTo>
                        <a:lnTo>
                          <a:pt x="0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3" name="Freeform 266"/>
                  <p:cNvSpPr>
                    <a:spLocks/>
                  </p:cNvSpPr>
                  <p:nvPr/>
                </p:nvSpPr>
                <p:spPr bwMode="auto">
                  <a:xfrm>
                    <a:off x="1282" y="1826"/>
                    <a:ext cx="152" cy="92"/>
                  </a:xfrm>
                  <a:custGeom>
                    <a:avLst/>
                    <a:gdLst>
                      <a:gd name="T0" fmla="*/ 15 w 157"/>
                      <a:gd name="T1" fmla="*/ 0 h 90"/>
                      <a:gd name="T2" fmla="*/ 15 w 157"/>
                      <a:gd name="T3" fmla="*/ 9 h 90"/>
                      <a:gd name="T4" fmla="*/ 15 w 157"/>
                      <a:gd name="T5" fmla="*/ 9 h 90"/>
                      <a:gd name="T6" fmla="*/ 15 w 157"/>
                      <a:gd name="T7" fmla="*/ 175 h 90"/>
                      <a:gd name="T8" fmla="*/ 15 w 157"/>
                      <a:gd name="T9" fmla="*/ 141 h 90"/>
                      <a:gd name="T10" fmla="*/ 13 w 157"/>
                      <a:gd name="T11" fmla="*/ 278 h 90"/>
                      <a:gd name="T12" fmla="*/ 0 w 157"/>
                      <a:gd name="T13" fmla="*/ 378 h 90"/>
                      <a:gd name="T14" fmla="*/ 0 w 157"/>
                      <a:gd name="T15" fmla="*/ 422 h 90"/>
                      <a:gd name="T16" fmla="*/ 13 w 157"/>
                      <a:gd name="T17" fmla="*/ 422 h 90"/>
                      <a:gd name="T18" fmla="*/ 15 w 157"/>
                      <a:gd name="T19" fmla="*/ 378 h 90"/>
                      <a:gd name="T20" fmla="*/ 15 w 157"/>
                      <a:gd name="T21" fmla="*/ 228 h 90"/>
                      <a:gd name="T22" fmla="*/ 15 w 157"/>
                      <a:gd name="T23" fmla="*/ 141 h 90"/>
                      <a:gd name="T24" fmla="*/ 15 w 157"/>
                      <a:gd name="T25" fmla="*/ 18 h 90"/>
                      <a:gd name="T26" fmla="*/ 15 w 157"/>
                      <a:gd name="T27" fmla="*/ 18 h 90"/>
                      <a:gd name="T28" fmla="*/ 15 w 157"/>
                      <a:gd name="T29" fmla="*/ 175 h 90"/>
                      <a:gd name="T30" fmla="*/ 15 w 157"/>
                      <a:gd name="T31" fmla="*/ 228 h 90"/>
                      <a:gd name="T32" fmla="*/ 15 w 157"/>
                      <a:gd name="T33" fmla="*/ 228 h 90"/>
                      <a:gd name="T34" fmla="*/ 15 w 157"/>
                      <a:gd name="T35" fmla="*/ 278 h 90"/>
                      <a:gd name="T36" fmla="*/ 15 w 157"/>
                      <a:gd name="T37" fmla="*/ 278 h 90"/>
                      <a:gd name="T38" fmla="*/ 15 w 157"/>
                      <a:gd name="T39" fmla="*/ 18 h 90"/>
                      <a:gd name="T40" fmla="*/ 15 w 157"/>
                      <a:gd name="T41" fmla="*/ 175 h 90"/>
                      <a:gd name="T42" fmla="*/ 15 w 157"/>
                      <a:gd name="T43" fmla="*/ 141 h 90"/>
                      <a:gd name="T44" fmla="*/ 15 w 157"/>
                      <a:gd name="T45" fmla="*/ 9 h 90"/>
                      <a:gd name="T46" fmla="*/ 15 w 157"/>
                      <a:gd name="T47" fmla="*/ 0 h 9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157" h="90">
                        <a:moveTo>
                          <a:pt x="93" y="0"/>
                        </a:moveTo>
                        <a:lnTo>
                          <a:pt x="93" y="9"/>
                        </a:lnTo>
                        <a:lnTo>
                          <a:pt x="55" y="9"/>
                        </a:lnTo>
                        <a:lnTo>
                          <a:pt x="22" y="39"/>
                        </a:lnTo>
                        <a:lnTo>
                          <a:pt x="42" y="29"/>
                        </a:lnTo>
                        <a:lnTo>
                          <a:pt x="13" y="60"/>
                        </a:lnTo>
                        <a:lnTo>
                          <a:pt x="0" y="80"/>
                        </a:lnTo>
                        <a:lnTo>
                          <a:pt x="0" y="90"/>
                        </a:lnTo>
                        <a:lnTo>
                          <a:pt x="13" y="90"/>
                        </a:lnTo>
                        <a:lnTo>
                          <a:pt x="22" y="80"/>
                        </a:lnTo>
                        <a:lnTo>
                          <a:pt x="42" y="51"/>
                        </a:lnTo>
                        <a:lnTo>
                          <a:pt x="55" y="29"/>
                        </a:lnTo>
                        <a:lnTo>
                          <a:pt x="84" y="18"/>
                        </a:lnTo>
                        <a:lnTo>
                          <a:pt x="93" y="18"/>
                        </a:lnTo>
                        <a:lnTo>
                          <a:pt x="93" y="39"/>
                        </a:lnTo>
                        <a:lnTo>
                          <a:pt x="84" y="51"/>
                        </a:lnTo>
                        <a:lnTo>
                          <a:pt x="93" y="51"/>
                        </a:lnTo>
                        <a:lnTo>
                          <a:pt x="93" y="60"/>
                        </a:lnTo>
                        <a:lnTo>
                          <a:pt x="106" y="60"/>
                        </a:lnTo>
                        <a:lnTo>
                          <a:pt x="126" y="18"/>
                        </a:lnTo>
                        <a:lnTo>
                          <a:pt x="148" y="39"/>
                        </a:lnTo>
                        <a:lnTo>
                          <a:pt x="157" y="29"/>
                        </a:lnTo>
                        <a:lnTo>
                          <a:pt x="148" y="9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4" name="Freeform 267"/>
                  <p:cNvSpPr>
                    <a:spLocks/>
                  </p:cNvSpPr>
                  <p:nvPr/>
                </p:nvSpPr>
                <p:spPr bwMode="auto">
                  <a:xfrm>
                    <a:off x="1282" y="1826"/>
                    <a:ext cx="152" cy="92"/>
                  </a:xfrm>
                  <a:custGeom>
                    <a:avLst/>
                    <a:gdLst>
                      <a:gd name="T0" fmla="*/ 15 w 157"/>
                      <a:gd name="T1" fmla="*/ 0 h 90"/>
                      <a:gd name="T2" fmla="*/ 15 w 157"/>
                      <a:gd name="T3" fmla="*/ 9 h 90"/>
                      <a:gd name="T4" fmla="*/ 15 w 157"/>
                      <a:gd name="T5" fmla="*/ 9 h 90"/>
                      <a:gd name="T6" fmla="*/ 15 w 157"/>
                      <a:gd name="T7" fmla="*/ 175 h 90"/>
                      <a:gd name="T8" fmla="*/ 15 w 157"/>
                      <a:gd name="T9" fmla="*/ 141 h 90"/>
                      <a:gd name="T10" fmla="*/ 13 w 157"/>
                      <a:gd name="T11" fmla="*/ 278 h 90"/>
                      <a:gd name="T12" fmla="*/ 0 w 157"/>
                      <a:gd name="T13" fmla="*/ 378 h 90"/>
                      <a:gd name="T14" fmla="*/ 0 w 157"/>
                      <a:gd name="T15" fmla="*/ 422 h 90"/>
                      <a:gd name="T16" fmla="*/ 13 w 157"/>
                      <a:gd name="T17" fmla="*/ 422 h 90"/>
                      <a:gd name="T18" fmla="*/ 15 w 157"/>
                      <a:gd name="T19" fmla="*/ 378 h 90"/>
                      <a:gd name="T20" fmla="*/ 15 w 157"/>
                      <a:gd name="T21" fmla="*/ 228 h 90"/>
                      <a:gd name="T22" fmla="*/ 15 w 157"/>
                      <a:gd name="T23" fmla="*/ 141 h 90"/>
                      <a:gd name="T24" fmla="*/ 15 w 157"/>
                      <a:gd name="T25" fmla="*/ 18 h 90"/>
                      <a:gd name="T26" fmla="*/ 15 w 157"/>
                      <a:gd name="T27" fmla="*/ 18 h 90"/>
                      <a:gd name="T28" fmla="*/ 15 w 157"/>
                      <a:gd name="T29" fmla="*/ 175 h 90"/>
                      <a:gd name="T30" fmla="*/ 15 w 157"/>
                      <a:gd name="T31" fmla="*/ 228 h 90"/>
                      <a:gd name="T32" fmla="*/ 15 w 157"/>
                      <a:gd name="T33" fmla="*/ 228 h 90"/>
                      <a:gd name="T34" fmla="*/ 15 w 157"/>
                      <a:gd name="T35" fmla="*/ 278 h 90"/>
                      <a:gd name="T36" fmla="*/ 15 w 157"/>
                      <a:gd name="T37" fmla="*/ 278 h 90"/>
                      <a:gd name="T38" fmla="*/ 15 w 157"/>
                      <a:gd name="T39" fmla="*/ 18 h 90"/>
                      <a:gd name="T40" fmla="*/ 15 w 157"/>
                      <a:gd name="T41" fmla="*/ 175 h 90"/>
                      <a:gd name="T42" fmla="*/ 15 w 157"/>
                      <a:gd name="T43" fmla="*/ 141 h 90"/>
                      <a:gd name="T44" fmla="*/ 15 w 157"/>
                      <a:gd name="T45" fmla="*/ 9 h 90"/>
                      <a:gd name="T46" fmla="*/ 15 w 157"/>
                      <a:gd name="T47" fmla="*/ 0 h 9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157" h="90">
                        <a:moveTo>
                          <a:pt x="93" y="0"/>
                        </a:moveTo>
                        <a:lnTo>
                          <a:pt x="93" y="9"/>
                        </a:lnTo>
                        <a:lnTo>
                          <a:pt x="55" y="9"/>
                        </a:lnTo>
                        <a:lnTo>
                          <a:pt x="22" y="39"/>
                        </a:lnTo>
                        <a:lnTo>
                          <a:pt x="42" y="29"/>
                        </a:lnTo>
                        <a:lnTo>
                          <a:pt x="13" y="60"/>
                        </a:lnTo>
                        <a:lnTo>
                          <a:pt x="0" y="80"/>
                        </a:lnTo>
                        <a:lnTo>
                          <a:pt x="0" y="90"/>
                        </a:lnTo>
                        <a:lnTo>
                          <a:pt x="13" y="90"/>
                        </a:lnTo>
                        <a:lnTo>
                          <a:pt x="22" y="80"/>
                        </a:lnTo>
                        <a:lnTo>
                          <a:pt x="42" y="51"/>
                        </a:lnTo>
                        <a:lnTo>
                          <a:pt x="55" y="29"/>
                        </a:lnTo>
                        <a:lnTo>
                          <a:pt x="84" y="18"/>
                        </a:lnTo>
                        <a:lnTo>
                          <a:pt x="93" y="18"/>
                        </a:lnTo>
                        <a:lnTo>
                          <a:pt x="93" y="39"/>
                        </a:lnTo>
                        <a:lnTo>
                          <a:pt x="84" y="51"/>
                        </a:lnTo>
                        <a:lnTo>
                          <a:pt x="93" y="51"/>
                        </a:lnTo>
                        <a:lnTo>
                          <a:pt x="93" y="60"/>
                        </a:lnTo>
                        <a:lnTo>
                          <a:pt x="106" y="60"/>
                        </a:lnTo>
                        <a:lnTo>
                          <a:pt x="126" y="18"/>
                        </a:lnTo>
                        <a:lnTo>
                          <a:pt x="148" y="39"/>
                        </a:lnTo>
                        <a:lnTo>
                          <a:pt x="157" y="29"/>
                        </a:lnTo>
                        <a:lnTo>
                          <a:pt x="148" y="9"/>
                        </a:lnTo>
                        <a:lnTo>
                          <a:pt x="93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5" name="Freeform 268"/>
                  <p:cNvSpPr>
                    <a:spLocks/>
                  </p:cNvSpPr>
                  <p:nvPr/>
                </p:nvSpPr>
                <p:spPr bwMode="auto">
                  <a:xfrm>
                    <a:off x="1265" y="1771"/>
                    <a:ext cx="119" cy="55"/>
                  </a:xfrm>
                  <a:custGeom>
                    <a:avLst/>
                    <a:gdLst>
                      <a:gd name="T0" fmla="*/ 12 w 124"/>
                      <a:gd name="T1" fmla="*/ 186 h 54"/>
                      <a:gd name="T2" fmla="*/ 12 w 124"/>
                      <a:gd name="T3" fmla="*/ 21 h 54"/>
                      <a:gd name="T4" fmla="*/ 12 w 124"/>
                      <a:gd name="T5" fmla="*/ 21 h 54"/>
                      <a:gd name="T6" fmla="*/ 12 w 124"/>
                      <a:gd name="T7" fmla="*/ 12 h 54"/>
                      <a:gd name="T8" fmla="*/ 12 w 124"/>
                      <a:gd name="T9" fmla="*/ 0 h 54"/>
                      <a:gd name="T10" fmla="*/ 12 w 124"/>
                      <a:gd name="T11" fmla="*/ 21 h 54"/>
                      <a:gd name="T12" fmla="*/ 12 w 124"/>
                      <a:gd name="T13" fmla="*/ 21 h 54"/>
                      <a:gd name="T14" fmla="*/ 12 w 124"/>
                      <a:gd name="T15" fmla="*/ 21 h 54"/>
                      <a:gd name="T16" fmla="*/ 0 w 124"/>
                      <a:gd name="T17" fmla="*/ 186 h 54"/>
                      <a:gd name="T18" fmla="*/ 12 w 124"/>
                      <a:gd name="T19" fmla="*/ 147 h 54"/>
                      <a:gd name="T20" fmla="*/ 12 w 124"/>
                      <a:gd name="T21" fmla="*/ 186 h 54"/>
                      <a:gd name="T22" fmla="*/ 12 w 124"/>
                      <a:gd name="T23" fmla="*/ 125 h 54"/>
                      <a:gd name="T24" fmla="*/ 12 w 124"/>
                      <a:gd name="T25" fmla="*/ 186 h 54"/>
                      <a:gd name="T26" fmla="*/ 12 w 124"/>
                      <a:gd name="T27" fmla="*/ 147 h 54"/>
                      <a:gd name="T28" fmla="*/ 12 w 124"/>
                      <a:gd name="T29" fmla="*/ 186 h 54"/>
                      <a:gd name="T30" fmla="*/ 12 w 124"/>
                      <a:gd name="T31" fmla="*/ 186 h 54"/>
                      <a:gd name="T32" fmla="*/ 12 w 124"/>
                      <a:gd name="T33" fmla="*/ 186 h 54"/>
                      <a:gd name="T34" fmla="*/ 12 w 124"/>
                      <a:gd name="T35" fmla="*/ 186 h 5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124" h="54">
                        <a:moveTo>
                          <a:pt x="111" y="54"/>
                        </a:moveTo>
                        <a:lnTo>
                          <a:pt x="124" y="21"/>
                        </a:lnTo>
                        <a:lnTo>
                          <a:pt x="102" y="21"/>
                        </a:lnTo>
                        <a:lnTo>
                          <a:pt x="102" y="12"/>
                        </a:lnTo>
                        <a:lnTo>
                          <a:pt x="82" y="0"/>
                        </a:lnTo>
                        <a:lnTo>
                          <a:pt x="40" y="21"/>
                        </a:lnTo>
                        <a:lnTo>
                          <a:pt x="51" y="21"/>
                        </a:lnTo>
                        <a:lnTo>
                          <a:pt x="40" y="21"/>
                        </a:lnTo>
                        <a:lnTo>
                          <a:pt x="0" y="54"/>
                        </a:lnTo>
                        <a:lnTo>
                          <a:pt x="18" y="41"/>
                        </a:lnTo>
                        <a:lnTo>
                          <a:pt x="18" y="54"/>
                        </a:lnTo>
                        <a:lnTo>
                          <a:pt x="73" y="32"/>
                        </a:lnTo>
                        <a:lnTo>
                          <a:pt x="51" y="54"/>
                        </a:lnTo>
                        <a:lnTo>
                          <a:pt x="73" y="41"/>
                        </a:lnTo>
                        <a:lnTo>
                          <a:pt x="73" y="54"/>
                        </a:lnTo>
                        <a:lnTo>
                          <a:pt x="111" y="54"/>
                        </a:lnTo>
                        <a:lnTo>
                          <a:pt x="102" y="54"/>
                        </a:lnTo>
                        <a:lnTo>
                          <a:pt x="111" y="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6" name="Freeform 269"/>
                  <p:cNvSpPr>
                    <a:spLocks/>
                  </p:cNvSpPr>
                  <p:nvPr/>
                </p:nvSpPr>
                <p:spPr bwMode="auto">
                  <a:xfrm>
                    <a:off x="1265" y="1771"/>
                    <a:ext cx="119" cy="55"/>
                  </a:xfrm>
                  <a:custGeom>
                    <a:avLst/>
                    <a:gdLst>
                      <a:gd name="T0" fmla="*/ 12 w 124"/>
                      <a:gd name="T1" fmla="*/ 186 h 54"/>
                      <a:gd name="T2" fmla="*/ 12 w 124"/>
                      <a:gd name="T3" fmla="*/ 21 h 54"/>
                      <a:gd name="T4" fmla="*/ 12 w 124"/>
                      <a:gd name="T5" fmla="*/ 21 h 54"/>
                      <a:gd name="T6" fmla="*/ 12 w 124"/>
                      <a:gd name="T7" fmla="*/ 12 h 54"/>
                      <a:gd name="T8" fmla="*/ 12 w 124"/>
                      <a:gd name="T9" fmla="*/ 0 h 54"/>
                      <a:gd name="T10" fmla="*/ 12 w 124"/>
                      <a:gd name="T11" fmla="*/ 21 h 54"/>
                      <a:gd name="T12" fmla="*/ 12 w 124"/>
                      <a:gd name="T13" fmla="*/ 21 h 54"/>
                      <a:gd name="T14" fmla="*/ 12 w 124"/>
                      <a:gd name="T15" fmla="*/ 21 h 54"/>
                      <a:gd name="T16" fmla="*/ 0 w 124"/>
                      <a:gd name="T17" fmla="*/ 186 h 54"/>
                      <a:gd name="T18" fmla="*/ 12 w 124"/>
                      <a:gd name="T19" fmla="*/ 147 h 54"/>
                      <a:gd name="T20" fmla="*/ 12 w 124"/>
                      <a:gd name="T21" fmla="*/ 186 h 54"/>
                      <a:gd name="T22" fmla="*/ 12 w 124"/>
                      <a:gd name="T23" fmla="*/ 125 h 54"/>
                      <a:gd name="T24" fmla="*/ 12 w 124"/>
                      <a:gd name="T25" fmla="*/ 186 h 54"/>
                      <a:gd name="T26" fmla="*/ 12 w 124"/>
                      <a:gd name="T27" fmla="*/ 147 h 54"/>
                      <a:gd name="T28" fmla="*/ 12 w 124"/>
                      <a:gd name="T29" fmla="*/ 186 h 54"/>
                      <a:gd name="T30" fmla="*/ 12 w 124"/>
                      <a:gd name="T31" fmla="*/ 186 h 54"/>
                      <a:gd name="T32" fmla="*/ 12 w 124"/>
                      <a:gd name="T33" fmla="*/ 186 h 54"/>
                      <a:gd name="T34" fmla="*/ 12 w 124"/>
                      <a:gd name="T35" fmla="*/ 186 h 5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124" h="54">
                        <a:moveTo>
                          <a:pt x="111" y="54"/>
                        </a:moveTo>
                        <a:lnTo>
                          <a:pt x="124" y="21"/>
                        </a:lnTo>
                        <a:lnTo>
                          <a:pt x="102" y="21"/>
                        </a:lnTo>
                        <a:lnTo>
                          <a:pt x="102" y="12"/>
                        </a:lnTo>
                        <a:lnTo>
                          <a:pt x="82" y="0"/>
                        </a:lnTo>
                        <a:lnTo>
                          <a:pt x="40" y="21"/>
                        </a:lnTo>
                        <a:lnTo>
                          <a:pt x="51" y="21"/>
                        </a:lnTo>
                        <a:lnTo>
                          <a:pt x="40" y="21"/>
                        </a:lnTo>
                        <a:lnTo>
                          <a:pt x="0" y="54"/>
                        </a:lnTo>
                        <a:lnTo>
                          <a:pt x="18" y="41"/>
                        </a:lnTo>
                        <a:lnTo>
                          <a:pt x="18" y="54"/>
                        </a:lnTo>
                        <a:lnTo>
                          <a:pt x="73" y="32"/>
                        </a:lnTo>
                        <a:lnTo>
                          <a:pt x="51" y="54"/>
                        </a:lnTo>
                        <a:lnTo>
                          <a:pt x="73" y="41"/>
                        </a:lnTo>
                        <a:lnTo>
                          <a:pt x="73" y="54"/>
                        </a:lnTo>
                        <a:lnTo>
                          <a:pt x="111" y="54"/>
                        </a:lnTo>
                        <a:lnTo>
                          <a:pt x="102" y="54"/>
                        </a:lnTo>
                        <a:lnTo>
                          <a:pt x="111" y="5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7" name="Freeform 270"/>
                  <p:cNvSpPr>
                    <a:spLocks/>
                  </p:cNvSpPr>
                  <p:nvPr/>
                </p:nvSpPr>
                <p:spPr bwMode="auto">
                  <a:xfrm>
                    <a:off x="1182" y="1703"/>
                    <a:ext cx="43" cy="52"/>
                  </a:xfrm>
                  <a:custGeom>
                    <a:avLst/>
                    <a:gdLst>
                      <a:gd name="T0" fmla="*/ 0 w 20"/>
                      <a:gd name="T1" fmla="*/ 0 h 51"/>
                      <a:gd name="T2" fmla="*/ 0 w 20"/>
                      <a:gd name="T3" fmla="*/ 9 h 51"/>
                      <a:gd name="T4" fmla="*/ 2147483647 w 20"/>
                      <a:gd name="T5" fmla="*/ 0 h 51"/>
                      <a:gd name="T6" fmla="*/ 2147483647 w 20"/>
                      <a:gd name="T7" fmla="*/ 9 h 51"/>
                      <a:gd name="T8" fmla="*/ 0 w 20"/>
                      <a:gd name="T9" fmla="*/ 20 h 51"/>
                      <a:gd name="T10" fmla="*/ 2147483647 w 20"/>
                      <a:gd name="T11" fmla="*/ 123 h 51"/>
                      <a:gd name="T12" fmla="*/ 0 w 20"/>
                      <a:gd name="T13" fmla="*/ 188 h 51"/>
                      <a:gd name="T14" fmla="*/ 2147483647 w 20"/>
                      <a:gd name="T15" fmla="*/ 188 h 51"/>
                      <a:gd name="T16" fmla="*/ 2147483647 w 20"/>
                      <a:gd name="T17" fmla="*/ 123 h 51"/>
                      <a:gd name="T18" fmla="*/ 2147483647 w 20"/>
                      <a:gd name="T19" fmla="*/ 123 h 51"/>
                      <a:gd name="T20" fmla="*/ 0 w 20"/>
                      <a:gd name="T21" fmla="*/ 123 h 51"/>
                      <a:gd name="T22" fmla="*/ 2147483647 w 20"/>
                      <a:gd name="T23" fmla="*/ 9 h 51"/>
                      <a:gd name="T24" fmla="*/ 2147483647 w 20"/>
                      <a:gd name="T25" fmla="*/ 0 h 51"/>
                      <a:gd name="T26" fmla="*/ 0 w 20"/>
                      <a:gd name="T27" fmla="*/ 0 h 51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20" h="51">
                        <a:moveTo>
                          <a:pt x="0" y="0"/>
                        </a:moveTo>
                        <a:lnTo>
                          <a:pt x="0" y="9"/>
                        </a:lnTo>
                        <a:lnTo>
                          <a:pt x="11" y="0"/>
                        </a:lnTo>
                        <a:lnTo>
                          <a:pt x="11" y="9"/>
                        </a:lnTo>
                        <a:lnTo>
                          <a:pt x="0" y="20"/>
                        </a:lnTo>
                        <a:lnTo>
                          <a:pt x="11" y="29"/>
                        </a:lnTo>
                        <a:lnTo>
                          <a:pt x="0" y="51"/>
                        </a:lnTo>
                        <a:lnTo>
                          <a:pt x="11" y="51"/>
                        </a:lnTo>
                        <a:lnTo>
                          <a:pt x="11" y="29"/>
                        </a:lnTo>
                        <a:lnTo>
                          <a:pt x="20" y="29"/>
                        </a:lnTo>
                        <a:lnTo>
                          <a:pt x="0" y="29"/>
                        </a:lnTo>
                        <a:lnTo>
                          <a:pt x="20" y="9"/>
                        </a:lnTo>
                        <a:lnTo>
                          <a:pt x="1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8" name="Freeform 271"/>
                  <p:cNvSpPr>
                    <a:spLocks/>
                  </p:cNvSpPr>
                  <p:nvPr/>
                </p:nvSpPr>
                <p:spPr bwMode="auto">
                  <a:xfrm>
                    <a:off x="1182" y="1703"/>
                    <a:ext cx="43" cy="52"/>
                  </a:xfrm>
                  <a:custGeom>
                    <a:avLst/>
                    <a:gdLst>
                      <a:gd name="T0" fmla="*/ 0 w 20"/>
                      <a:gd name="T1" fmla="*/ 0 h 51"/>
                      <a:gd name="T2" fmla="*/ 0 w 20"/>
                      <a:gd name="T3" fmla="*/ 9 h 51"/>
                      <a:gd name="T4" fmla="*/ 2147483647 w 20"/>
                      <a:gd name="T5" fmla="*/ 0 h 51"/>
                      <a:gd name="T6" fmla="*/ 2147483647 w 20"/>
                      <a:gd name="T7" fmla="*/ 9 h 51"/>
                      <a:gd name="T8" fmla="*/ 0 w 20"/>
                      <a:gd name="T9" fmla="*/ 20 h 51"/>
                      <a:gd name="T10" fmla="*/ 2147483647 w 20"/>
                      <a:gd name="T11" fmla="*/ 123 h 51"/>
                      <a:gd name="T12" fmla="*/ 0 w 20"/>
                      <a:gd name="T13" fmla="*/ 188 h 51"/>
                      <a:gd name="T14" fmla="*/ 2147483647 w 20"/>
                      <a:gd name="T15" fmla="*/ 188 h 51"/>
                      <a:gd name="T16" fmla="*/ 2147483647 w 20"/>
                      <a:gd name="T17" fmla="*/ 123 h 51"/>
                      <a:gd name="T18" fmla="*/ 2147483647 w 20"/>
                      <a:gd name="T19" fmla="*/ 123 h 51"/>
                      <a:gd name="T20" fmla="*/ 0 w 20"/>
                      <a:gd name="T21" fmla="*/ 123 h 51"/>
                      <a:gd name="T22" fmla="*/ 2147483647 w 20"/>
                      <a:gd name="T23" fmla="*/ 9 h 51"/>
                      <a:gd name="T24" fmla="*/ 2147483647 w 20"/>
                      <a:gd name="T25" fmla="*/ 0 h 51"/>
                      <a:gd name="T26" fmla="*/ 0 w 20"/>
                      <a:gd name="T27" fmla="*/ 0 h 51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20" h="51">
                        <a:moveTo>
                          <a:pt x="0" y="0"/>
                        </a:moveTo>
                        <a:lnTo>
                          <a:pt x="0" y="9"/>
                        </a:lnTo>
                        <a:lnTo>
                          <a:pt x="11" y="0"/>
                        </a:lnTo>
                        <a:lnTo>
                          <a:pt x="11" y="9"/>
                        </a:lnTo>
                        <a:lnTo>
                          <a:pt x="0" y="20"/>
                        </a:lnTo>
                        <a:lnTo>
                          <a:pt x="11" y="29"/>
                        </a:lnTo>
                        <a:lnTo>
                          <a:pt x="0" y="51"/>
                        </a:lnTo>
                        <a:lnTo>
                          <a:pt x="11" y="51"/>
                        </a:lnTo>
                        <a:lnTo>
                          <a:pt x="11" y="29"/>
                        </a:lnTo>
                        <a:lnTo>
                          <a:pt x="20" y="29"/>
                        </a:lnTo>
                        <a:lnTo>
                          <a:pt x="0" y="29"/>
                        </a:lnTo>
                        <a:lnTo>
                          <a:pt x="20" y="9"/>
                        </a:lnTo>
                        <a:lnTo>
                          <a:pt x="1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79" name="Freeform 272"/>
                  <p:cNvSpPr>
                    <a:spLocks/>
                  </p:cNvSpPr>
                  <p:nvPr/>
                </p:nvSpPr>
                <p:spPr bwMode="auto">
                  <a:xfrm>
                    <a:off x="778" y="1335"/>
                    <a:ext cx="1062" cy="583"/>
                  </a:xfrm>
                  <a:custGeom>
                    <a:avLst/>
                    <a:gdLst>
                      <a:gd name="T0" fmla="*/ 74 w 1100"/>
                      <a:gd name="T1" fmla="*/ 1709 h 573"/>
                      <a:gd name="T2" fmla="*/ 72 w 1100"/>
                      <a:gd name="T3" fmla="*/ 1854 h 573"/>
                      <a:gd name="T4" fmla="*/ 82 w 1100"/>
                      <a:gd name="T5" fmla="*/ 1680 h 573"/>
                      <a:gd name="T6" fmla="*/ 80 w 1100"/>
                      <a:gd name="T7" fmla="*/ 1680 h 573"/>
                      <a:gd name="T8" fmla="*/ 76 w 1100"/>
                      <a:gd name="T9" fmla="*/ 1575 h 573"/>
                      <a:gd name="T10" fmla="*/ 78 w 1100"/>
                      <a:gd name="T11" fmla="*/ 1506 h 573"/>
                      <a:gd name="T12" fmla="*/ 68 w 1100"/>
                      <a:gd name="T13" fmla="*/ 1606 h 573"/>
                      <a:gd name="T14" fmla="*/ 74 w 1100"/>
                      <a:gd name="T15" fmla="*/ 1463 h 573"/>
                      <a:gd name="T16" fmla="*/ 84 w 1100"/>
                      <a:gd name="T17" fmla="*/ 1405 h 573"/>
                      <a:gd name="T18" fmla="*/ 91 w 1100"/>
                      <a:gd name="T19" fmla="*/ 1185 h 573"/>
                      <a:gd name="T20" fmla="*/ 89 w 1100"/>
                      <a:gd name="T21" fmla="*/ 1158 h 573"/>
                      <a:gd name="T22" fmla="*/ 89 w 1100"/>
                      <a:gd name="T23" fmla="*/ 1091 h 573"/>
                      <a:gd name="T24" fmla="*/ 86 w 1100"/>
                      <a:gd name="T25" fmla="*/ 1011 h 573"/>
                      <a:gd name="T26" fmla="*/ 84 w 1100"/>
                      <a:gd name="T27" fmla="*/ 806 h 573"/>
                      <a:gd name="T28" fmla="*/ 80 w 1100"/>
                      <a:gd name="T29" fmla="*/ 838 h 573"/>
                      <a:gd name="T30" fmla="*/ 79 w 1100"/>
                      <a:gd name="T31" fmla="*/ 711 h 573"/>
                      <a:gd name="T32" fmla="*/ 71 w 1100"/>
                      <a:gd name="T33" fmla="*/ 666 h 573"/>
                      <a:gd name="T34" fmla="*/ 68 w 1100"/>
                      <a:gd name="T35" fmla="*/ 887 h 573"/>
                      <a:gd name="T36" fmla="*/ 64 w 1100"/>
                      <a:gd name="T37" fmla="*/ 1125 h 573"/>
                      <a:gd name="T38" fmla="*/ 59 w 1100"/>
                      <a:gd name="T39" fmla="*/ 1231 h 573"/>
                      <a:gd name="T40" fmla="*/ 53 w 1100"/>
                      <a:gd name="T41" fmla="*/ 980 h 573"/>
                      <a:gd name="T42" fmla="*/ 50 w 1100"/>
                      <a:gd name="T43" fmla="*/ 887 h 573"/>
                      <a:gd name="T44" fmla="*/ 57 w 1100"/>
                      <a:gd name="T45" fmla="*/ 666 h 573"/>
                      <a:gd name="T46" fmla="*/ 61 w 1100"/>
                      <a:gd name="T47" fmla="*/ 563 h 573"/>
                      <a:gd name="T48" fmla="*/ 68 w 1100"/>
                      <a:gd name="T49" fmla="*/ 418 h 573"/>
                      <a:gd name="T50" fmla="*/ 74 w 1100"/>
                      <a:gd name="T51" fmla="*/ 385 h 573"/>
                      <a:gd name="T52" fmla="*/ 76 w 1100"/>
                      <a:gd name="T53" fmla="*/ 241 h 573"/>
                      <a:gd name="T54" fmla="*/ 71 w 1100"/>
                      <a:gd name="T55" fmla="*/ 318 h 573"/>
                      <a:gd name="T56" fmla="*/ 68 w 1100"/>
                      <a:gd name="T57" fmla="*/ 291 h 573"/>
                      <a:gd name="T58" fmla="*/ 66 w 1100"/>
                      <a:gd name="T59" fmla="*/ 241 h 573"/>
                      <a:gd name="T60" fmla="*/ 66 w 1100"/>
                      <a:gd name="T61" fmla="*/ 126 h 573"/>
                      <a:gd name="T62" fmla="*/ 69 w 1100"/>
                      <a:gd name="T63" fmla="*/ 22 h 573"/>
                      <a:gd name="T64" fmla="*/ 68 w 1100"/>
                      <a:gd name="T65" fmla="*/ 13 h 573"/>
                      <a:gd name="T66" fmla="*/ 63 w 1100"/>
                      <a:gd name="T67" fmla="*/ 205 h 573"/>
                      <a:gd name="T68" fmla="*/ 60 w 1100"/>
                      <a:gd name="T69" fmla="*/ 346 h 573"/>
                      <a:gd name="T70" fmla="*/ 61 w 1100"/>
                      <a:gd name="T71" fmla="*/ 291 h 573"/>
                      <a:gd name="T72" fmla="*/ 57 w 1100"/>
                      <a:gd name="T73" fmla="*/ 291 h 573"/>
                      <a:gd name="T74" fmla="*/ 54 w 1100"/>
                      <a:gd name="T75" fmla="*/ 346 h 573"/>
                      <a:gd name="T76" fmla="*/ 46 w 1100"/>
                      <a:gd name="T77" fmla="*/ 318 h 573"/>
                      <a:gd name="T78" fmla="*/ 44 w 1100"/>
                      <a:gd name="T79" fmla="*/ 318 h 573"/>
                      <a:gd name="T80" fmla="*/ 41 w 1100"/>
                      <a:gd name="T81" fmla="*/ 318 h 573"/>
                      <a:gd name="T82" fmla="*/ 38 w 1100"/>
                      <a:gd name="T83" fmla="*/ 205 h 573"/>
                      <a:gd name="T84" fmla="*/ 32 w 1100"/>
                      <a:gd name="T85" fmla="*/ 241 h 573"/>
                      <a:gd name="T86" fmla="*/ 30 w 1100"/>
                      <a:gd name="T87" fmla="*/ 205 h 573"/>
                      <a:gd name="T88" fmla="*/ 20 w 1100"/>
                      <a:gd name="T89" fmla="*/ 291 h 573"/>
                      <a:gd name="T90" fmla="*/ 14 w 1100"/>
                      <a:gd name="T91" fmla="*/ 769 h 573"/>
                      <a:gd name="T92" fmla="*/ 14 w 1100"/>
                      <a:gd name="T93" fmla="*/ 806 h 573"/>
                      <a:gd name="T94" fmla="*/ 14 w 1100"/>
                      <a:gd name="T95" fmla="*/ 1060 h 573"/>
                      <a:gd name="T96" fmla="*/ 14 w 1100"/>
                      <a:gd name="T97" fmla="*/ 1265 h 573"/>
                      <a:gd name="T98" fmla="*/ 14 w 1100"/>
                      <a:gd name="T99" fmla="*/ 1405 h 573"/>
                      <a:gd name="T100" fmla="*/ 40 w 1100"/>
                      <a:gd name="T101" fmla="*/ 1463 h 573"/>
                      <a:gd name="T102" fmla="*/ 44 w 1100"/>
                      <a:gd name="T103" fmla="*/ 1536 h 573"/>
                      <a:gd name="T104" fmla="*/ 50 w 1100"/>
                      <a:gd name="T105" fmla="*/ 1536 h 573"/>
                      <a:gd name="T106" fmla="*/ 56 w 1100"/>
                      <a:gd name="T107" fmla="*/ 1680 h 573"/>
                      <a:gd name="T108" fmla="*/ 54 w 1100"/>
                      <a:gd name="T109" fmla="*/ 1709 h 573"/>
                      <a:gd name="T110" fmla="*/ 49 w 1100"/>
                      <a:gd name="T111" fmla="*/ 1957 h 573"/>
                      <a:gd name="T112" fmla="*/ 56 w 1100"/>
                      <a:gd name="T113" fmla="*/ 1854 h 573"/>
                      <a:gd name="T114" fmla="*/ 59 w 1100"/>
                      <a:gd name="T115" fmla="*/ 1822 h 573"/>
                      <a:gd name="T116" fmla="*/ 66 w 1100"/>
                      <a:gd name="T117" fmla="*/ 1752 h 573"/>
                      <a:gd name="T118" fmla="*/ 71 w 1100"/>
                      <a:gd name="T119" fmla="*/ 1606 h 573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1100" h="573">
                        <a:moveTo>
                          <a:pt x="872" y="501"/>
                        </a:moveTo>
                        <a:lnTo>
                          <a:pt x="914" y="501"/>
                        </a:lnTo>
                        <a:lnTo>
                          <a:pt x="903" y="501"/>
                        </a:lnTo>
                        <a:lnTo>
                          <a:pt x="914" y="501"/>
                        </a:lnTo>
                        <a:lnTo>
                          <a:pt x="881" y="522"/>
                        </a:lnTo>
                        <a:lnTo>
                          <a:pt x="881" y="543"/>
                        </a:lnTo>
                        <a:lnTo>
                          <a:pt x="914" y="522"/>
                        </a:lnTo>
                        <a:lnTo>
                          <a:pt x="965" y="501"/>
                        </a:lnTo>
                        <a:lnTo>
                          <a:pt x="987" y="492"/>
                        </a:lnTo>
                        <a:lnTo>
                          <a:pt x="987" y="483"/>
                        </a:lnTo>
                        <a:lnTo>
                          <a:pt x="987" y="470"/>
                        </a:lnTo>
                        <a:lnTo>
                          <a:pt x="965" y="492"/>
                        </a:lnTo>
                        <a:lnTo>
                          <a:pt x="936" y="492"/>
                        </a:lnTo>
                        <a:lnTo>
                          <a:pt x="914" y="483"/>
                        </a:lnTo>
                        <a:lnTo>
                          <a:pt x="923" y="461"/>
                        </a:lnTo>
                        <a:lnTo>
                          <a:pt x="914" y="461"/>
                        </a:lnTo>
                        <a:lnTo>
                          <a:pt x="903" y="450"/>
                        </a:lnTo>
                        <a:lnTo>
                          <a:pt x="945" y="441"/>
                        </a:lnTo>
                        <a:lnTo>
                          <a:pt x="936" y="429"/>
                        </a:lnTo>
                        <a:lnTo>
                          <a:pt x="872" y="441"/>
                        </a:lnTo>
                        <a:lnTo>
                          <a:pt x="821" y="470"/>
                        </a:lnTo>
                        <a:lnTo>
                          <a:pt x="863" y="441"/>
                        </a:lnTo>
                        <a:lnTo>
                          <a:pt x="894" y="429"/>
                        </a:lnTo>
                        <a:lnTo>
                          <a:pt x="903" y="429"/>
                        </a:lnTo>
                        <a:lnTo>
                          <a:pt x="914" y="412"/>
                        </a:lnTo>
                        <a:lnTo>
                          <a:pt x="954" y="412"/>
                        </a:lnTo>
                        <a:lnTo>
                          <a:pt x="1016" y="412"/>
                        </a:lnTo>
                        <a:lnTo>
                          <a:pt x="1047" y="390"/>
                        </a:lnTo>
                        <a:lnTo>
                          <a:pt x="1100" y="381"/>
                        </a:lnTo>
                        <a:lnTo>
                          <a:pt x="1100" y="348"/>
                        </a:lnTo>
                        <a:lnTo>
                          <a:pt x="1089" y="348"/>
                        </a:lnTo>
                        <a:lnTo>
                          <a:pt x="1089" y="339"/>
                        </a:lnTo>
                        <a:lnTo>
                          <a:pt x="1067" y="339"/>
                        </a:lnTo>
                        <a:lnTo>
                          <a:pt x="1089" y="330"/>
                        </a:lnTo>
                        <a:lnTo>
                          <a:pt x="1067" y="330"/>
                        </a:lnTo>
                        <a:lnTo>
                          <a:pt x="1067" y="319"/>
                        </a:lnTo>
                        <a:lnTo>
                          <a:pt x="1047" y="319"/>
                        </a:lnTo>
                        <a:lnTo>
                          <a:pt x="1058" y="310"/>
                        </a:lnTo>
                        <a:lnTo>
                          <a:pt x="1038" y="297"/>
                        </a:lnTo>
                        <a:lnTo>
                          <a:pt x="1058" y="288"/>
                        </a:lnTo>
                        <a:lnTo>
                          <a:pt x="1038" y="226"/>
                        </a:lnTo>
                        <a:lnTo>
                          <a:pt x="1016" y="237"/>
                        </a:lnTo>
                        <a:lnTo>
                          <a:pt x="1016" y="246"/>
                        </a:lnTo>
                        <a:lnTo>
                          <a:pt x="974" y="268"/>
                        </a:lnTo>
                        <a:lnTo>
                          <a:pt x="965" y="246"/>
                        </a:lnTo>
                        <a:lnTo>
                          <a:pt x="974" y="217"/>
                        </a:lnTo>
                        <a:lnTo>
                          <a:pt x="954" y="217"/>
                        </a:lnTo>
                        <a:lnTo>
                          <a:pt x="954" y="208"/>
                        </a:lnTo>
                        <a:lnTo>
                          <a:pt x="936" y="195"/>
                        </a:lnTo>
                        <a:lnTo>
                          <a:pt x="894" y="186"/>
                        </a:lnTo>
                        <a:lnTo>
                          <a:pt x="872" y="195"/>
                        </a:lnTo>
                        <a:lnTo>
                          <a:pt x="863" y="217"/>
                        </a:lnTo>
                        <a:lnTo>
                          <a:pt x="852" y="237"/>
                        </a:lnTo>
                        <a:lnTo>
                          <a:pt x="830" y="259"/>
                        </a:lnTo>
                        <a:lnTo>
                          <a:pt x="843" y="268"/>
                        </a:lnTo>
                        <a:lnTo>
                          <a:pt x="821" y="310"/>
                        </a:lnTo>
                        <a:lnTo>
                          <a:pt x="770" y="330"/>
                        </a:lnTo>
                        <a:lnTo>
                          <a:pt x="759" y="381"/>
                        </a:lnTo>
                        <a:lnTo>
                          <a:pt x="728" y="390"/>
                        </a:lnTo>
                        <a:lnTo>
                          <a:pt x="708" y="361"/>
                        </a:lnTo>
                        <a:lnTo>
                          <a:pt x="737" y="330"/>
                        </a:lnTo>
                        <a:lnTo>
                          <a:pt x="699" y="319"/>
                        </a:lnTo>
                        <a:lnTo>
                          <a:pt x="637" y="288"/>
                        </a:lnTo>
                        <a:lnTo>
                          <a:pt x="615" y="288"/>
                        </a:lnTo>
                        <a:lnTo>
                          <a:pt x="628" y="259"/>
                        </a:lnTo>
                        <a:lnTo>
                          <a:pt x="606" y="259"/>
                        </a:lnTo>
                        <a:lnTo>
                          <a:pt x="606" y="246"/>
                        </a:lnTo>
                        <a:lnTo>
                          <a:pt x="648" y="217"/>
                        </a:lnTo>
                        <a:lnTo>
                          <a:pt x="679" y="195"/>
                        </a:lnTo>
                        <a:lnTo>
                          <a:pt x="686" y="186"/>
                        </a:lnTo>
                        <a:lnTo>
                          <a:pt x="721" y="186"/>
                        </a:lnTo>
                        <a:lnTo>
                          <a:pt x="737" y="166"/>
                        </a:lnTo>
                        <a:lnTo>
                          <a:pt x="759" y="166"/>
                        </a:lnTo>
                        <a:lnTo>
                          <a:pt x="792" y="144"/>
                        </a:lnTo>
                        <a:lnTo>
                          <a:pt x="821" y="124"/>
                        </a:lnTo>
                        <a:lnTo>
                          <a:pt x="830" y="124"/>
                        </a:lnTo>
                        <a:lnTo>
                          <a:pt x="852" y="124"/>
                        </a:lnTo>
                        <a:lnTo>
                          <a:pt x="894" y="115"/>
                        </a:lnTo>
                        <a:lnTo>
                          <a:pt x="903" y="102"/>
                        </a:lnTo>
                        <a:lnTo>
                          <a:pt x="894" y="102"/>
                        </a:lnTo>
                        <a:lnTo>
                          <a:pt x="923" y="73"/>
                        </a:lnTo>
                        <a:lnTo>
                          <a:pt x="914" y="73"/>
                        </a:lnTo>
                        <a:lnTo>
                          <a:pt x="881" y="64"/>
                        </a:lnTo>
                        <a:lnTo>
                          <a:pt x="863" y="93"/>
                        </a:lnTo>
                        <a:lnTo>
                          <a:pt x="821" y="115"/>
                        </a:lnTo>
                        <a:lnTo>
                          <a:pt x="821" y="102"/>
                        </a:lnTo>
                        <a:lnTo>
                          <a:pt x="830" y="84"/>
                        </a:lnTo>
                        <a:lnTo>
                          <a:pt x="830" y="73"/>
                        </a:lnTo>
                        <a:lnTo>
                          <a:pt x="810" y="84"/>
                        </a:lnTo>
                        <a:lnTo>
                          <a:pt x="801" y="73"/>
                        </a:lnTo>
                        <a:lnTo>
                          <a:pt x="792" y="64"/>
                        </a:lnTo>
                        <a:lnTo>
                          <a:pt x="810" y="64"/>
                        </a:lnTo>
                        <a:lnTo>
                          <a:pt x="801" y="35"/>
                        </a:lnTo>
                        <a:lnTo>
                          <a:pt x="821" y="35"/>
                        </a:lnTo>
                        <a:lnTo>
                          <a:pt x="821" y="22"/>
                        </a:lnTo>
                        <a:lnTo>
                          <a:pt x="843" y="22"/>
                        </a:lnTo>
                        <a:lnTo>
                          <a:pt x="881" y="0"/>
                        </a:lnTo>
                        <a:lnTo>
                          <a:pt x="852" y="0"/>
                        </a:lnTo>
                        <a:lnTo>
                          <a:pt x="821" y="13"/>
                        </a:lnTo>
                        <a:lnTo>
                          <a:pt x="792" y="35"/>
                        </a:lnTo>
                        <a:lnTo>
                          <a:pt x="750" y="55"/>
                        </a:lnTo>
                        <a:lnTo>
                          <a:pt x="750" y="64"/>
                        </a:lnTo>
                        <a:lnTo>
                          <a:pt x="770" y="73"/>
                        </a:lnTo>
                        <a:lnTo>
                          <a:pt x="750" y="84"/>
                        </a:lnTo>
                        <a:lnTo>
                          <a:pt x="721" y="102"/>
                        </a:lnTo>
                        <a:lnTo>
                          <a:pt x="708" y="102"/>
                        </a:lnTo>
                        <a:lnTo>
                          <a:pt x="721" y="93"/>
                        </a:lnTo>
                        <a:lnTo>
                          <a:pt x="737" y="84"/>
                        </a:lnTo>
                        <a:lnTo>
                          <a:pt x="737" y="73"/>
                        </a:lnTo>
                        <a:lnTo>
                          <a:pt x="728" y="64"/>
                        </a:lnTo>
                        <a:lnTo>
                          <a:pt x="686" y="84"/>
                        </a:lnTo>
                        <a:lnTo>
                          <a:pt x="708" y="84"/>
                        </a:lnTo>
                        <a:lnTo>
                          <a:pt x="679" y="102"/>
                        </a:lnTo>
                        <a:lnTo>
                          <a:pt x="648" y="102"/>
                        </a:lnTo>
                        <a:lnTo>
                          <a:pt x="615" y="93"/>
                        </a:lnTo>
                        <a:lnTo>
                          <a:pt x="615" y="84"/>
                        </a:lnTo>
                        <a:lnTo>
                          <a:pt x="564" y="93"/>
                        </a:lnTo>
                        <a:lnTo>
                          <a:pt x="577" y="93"/>
                        </a:lnTo>
                        <a:lnTo>
                          <a:pt x="564" y="102"/>
                        </a:lnTo>
                        <a:lnTo>
                          <a:pt x="544" y="93"/>
                        </a:lnTo>
                        <a:lnTo>
                          <a:pt x="504" y="102"/>
                        </a:lnTo>
                        <a:lnTo>
                          <a:pt x="471" y="102"/>
                        </a:lnTo>
                        <a:lnTo>
                          <a:pt x="504" y="93"/>
                        </a:lnTo>
                        <a:lnTo>
                          <a:pt x="504" y="84"/>
                        </a:lnTo>
                        <a:lnTo>
                          <a:pt x="453" y="73"/>
                        </a:lnTo>
                        <a:lnTo>
                          <a:pt x="442" y="64"/>
                        </a:lnTo>
                        <a:lnTo>
                          <a:pt x="420" y="64"/>
                        </a:lnTo>
                        <a:lnTo>
                          <a:pt x="400" y="73"/>
                        </a:lnTo>
                        <a:lnTo>
                          <a:pt x="369" y="73"/>
                        </a:lnTo>
                        <a:lnTo>
                          <a:pt x="381" y="64"/>
                        </a:lnTo>
                        <a:lnTo>
                          <a:pt x="369" y="55"/>
                        </a:lnTo>
                        <a:lnTo>
                          <a:pt x="339" y="64"/>
                        </a:lnTo>
                        <a:lnTo>
                          <a:pt x="276" y="73"/>
                        </a:lnTo>
                        <a:lnTo>
                          <a:pt x="256" y="73"/>
                        </a:lnTo>
                        <a:lnTo>
                          <a:pt x="237" y="84"/>
                        </a:lnTo>
                        <a:lnTo>
                          <a:pt x="195" y="73"/>
                        </a:lnTo>
                        <a:lnTo>
                          <a:pt x="0" y="226"/>
                        </a:lnTo>
                        <a:lnTo>
                          <a:pt x="22" y="226"/>
                        </a:lnTo>
                        <a:lnTo>
                          <a:pt x="9" y="237"/>
                        </a:lnTo>
                        <a:lnTo>
                          <a:pt x="22" y="246"/>
                        </a:lnTo>
                        <a:lnTo>
                          <a:pt x="60" y="237"/>
                        </a:lnTo>
                        <a:lnTo>
                          <a:pt x="60" y="259"/>
                        </a:lnTo>
                        <a:lnTo>
                          <a:pt x="51" y="297"/>
                        </a:lnTo>
                        <a:lnTo>
                          <a:pt x="60" y="310"/>
                        </a:lnTo>
                        <a:lnTo>
                          <a:pt x="51" y="330"/>
                        </a:lnTo>
                        <a:lnTo>
                          <a:pt x="22" y="339"/>
                        </a:lnTo>
                        <a:lnTo>
                          <a:pt x="22" y="370"/>
                        </a:lnTo>
                        <a:lnTo>
                          <a:pt x="31" y="370"/>
                        </a:lnTo>
                        <a:lnTo>
                          <a:pt x="22" y="390"/>
                        </a:lnTo>
                        <a:lnTo>
                          <a:pt x="38" y="412"/>
                        </a:lnTo>
                        <a:lnTo>
                          <a:pt x="60" y="429"/>
                        </a:lnTo>
                        <a:lnTo>
                          <a:pt x="471" y="429"/>
                        </a:lnTo>
                        <a:lnTo>
                          <a:pt x="484" y="429"/>
                        </a:lnTo>
                        <a:lnTo>
                          <a:pt x="493" y="441"/>
                        </a:lnTo>
                        <a:lnTo>
                          <a:pt x="555" y="450"/>
                        </a:lnTo>
                        <a:lnTo>
                          <a:pt x="544" y="450"/>
                        </a:lnTo>
                        <a:lnTo>
                          <a:pt x="586" y="429"/>
                        </a:lnTo>
                        <a:lnTo>
                          <a:pt x="606" y="441"/>
                        </a:lnTo>
                        <a:lnTo>
                          <a:pt x="606" y="450"/>
                        </a:lnTo>
                        <a:lnTo>
                          <a:pt x="628" y="450"/>
                        </a:lnTo>
                        <a:lnTo>
                          <a:pt x="615" y="483"/>
                        </a:lnTo>
                        <a:lnTo>
                          <a:pt x="670" y="492"/>
                        </a:lnTo>
                        <a:lnTo>
                          <a:pt x="679" y="512"/>
                        </a:lnTo>
                        <a:lnTo>
                          <a:pt x="670" y="522"/>
                        </a:lnTo>
                        <a:lnTo>
                          <a:pt x="648" y="501"/>
                        </a:lnTo>
                        <a:lnTo>
                          <a:pt x="628" y="543"/>
                        </a:lnTo>
                        <a:lnTo>
                          <a:pt x="615" y="543"/>
                        </a:lnTo>
                        <a:lnTo>
                          <a:pt x="597" y="573"/>
                        </a:lnTo>
                        <a:lnTo>
                          <a:pt x="628" y="553"/>
                        </a:lnTo>
                        <a:lnTo>
                          <a:pt x="679" y="553"/>
                        </a:lnTo>
                        <a:lnTo>
                          <a:pt x="670" y="543"/>
                        </a:lnTo>
                        <a:lnTo>
                          <a:pt x="657" y="543"/>
                        </a:lnTo>
                        <a:lnTo>
                          <a:pt x="670" y="534"/>
                        </a:lnTo>
                        <a:lnTo>
                          <a:pt x="708" y="534"/>
                        </a:lnTo>
                        <a:lnTo>
                          <a:pt x="728" y="522"/>
                        </a:lnTo>
                        <a:lnTo>
                          <a:pt x="750" y="512"/>
                        </a:lnTo>
                        <a:lnTo>
                          <a:pt x="801" y="512"/>
                        </a:lnTo>
                        <a:lnTo>
                          <a:pt x="821" y="501"/>
                        </a:lnTo>
                        <a:lnTo>
                          <a:pt x="852" y="461"/>
                        </a:lnTo>
                        <a:lnTo>
                          <a:pt x="872" y="470"/>
                        </a:lnTo>
                        <a:lnTo>
                          <a:pt x="863" y="501"/>
                        </a:lnTo>
                        <a:lnTo>
                          <a:pt x="872" y="50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0" name="Freeform 273"/>
                  <p:cNvSpPr>
                    <a:spLocks/>
                  </p:cNvSpPr>
                  <p:nvPr/>
                </p:nvSpPr>
                <p:spPr bwMode="auto">
                  <a:xfrm>
                    <a:off x="778" y="1335"/>
                    <a:ext cx="1062" cy="583"/>
                  </a:xfrm>
                  <a:custGeom>
                    <a:avLst/>
                    <a:gdLst>
                      <a:gd name="T0" fmla="*/ 74 w 1100"/>
                      <a:gd name="T1" fmla="*/ 1709 h 573"/>
                      <a:gd name="T2" fmla="*/ 72 w 1100"/>
                      <a:gd name="T3" fmla="*/ 1854 h 573"/>
                      <a:gd name="T4" fmla="*/ 82 w 1100"/>
                      <a:gd name="T5" fmla="*/ 1680 h 573"/>
                      <a:gd name="T6" fmla="*/ 80 w 1100"/>
                      <a:gd name="T7" fmla="*/ 1680 h 573"/>
                      <a:gd name="T8" fmla="*/ 76 w 1100"/>
                      <a:gd name="T9" fmla="*/ 1575 h 573"/>
                      <a:gd name="T10" fmla="*/ 78 w 1100"/>
                      <a:gd name="T11" fmla="*/ 1506 h 573"/>
                      <a:gd name="T12" fmla="*/ 68 w 1100"/>
                      <a:gd name="T13" fmla="*/ 1606 h 573"/>
                      <a:gd name="T14" fmla="*/ 74 w 1100"/>
                      <a:gd name="T15" fmla="*/ 1463 h 573"/>
                      <a:gd name="T16" fmla="*/ 84 w 1100"/>
                      <a:gd name="T17" fmla="*/ 1405 h 573"/>
                      <a:gd name="T18" fmla="*/ 91 w 1100"/>
                      <a:gd name="T19" fmla="*/ 1185 h 573"/>
                      <a:gd name="T20" fmla="*/ 89 w 1100"/>
                      <a:gd name="T21" fmla="*/ 1158 h 573"/>
                      <a:gd name="T22" fmla="*/ 89 w 1100"/>
                      <a:gd name="T23" fmla="*/ 1091 h 573"/>
                      <a:gd name="T24" fmla="*/ 86 w 1100"/>
                      <a:gd name="T25" fmla="*/ 1011 h 573"/>
                      <a:gd name="T26" fmla="*/ 84 w 1100"/>
                      <a:gd name="T27" fmla="*/ 806 h 573"/>
                      <a:gd name="T28" fmla="*/ 80 w 1100"/>
                      <a:gd name="T29" fmla="*/ 838 h 573"/>
                      <a:gd name="T30" fmla="*/ 79 w 1100"/>
                      <a:gd name="T31" fmla="*/ 711 h 573"/>
                      <a:gd name="T32" fmla="*/ 71 w 1100"/>
                      <a:gd name="T33" fmla="*/ 666 h 573"/>
                      <a:gd name="T34" fmla="*/ 68 w 1100"/>
                      <a:gd name="T35" fmla="*/ 887 h 573"/>
                      <a:gd name="T36" fmla="*/ 64 w 1100"/>
                      <a:gd name="T37" fmla="*/ 1125 h 573"/>
                      <a:gd name="T38" fmla="*/ 59 w 1100"/>
                      <a:gd name="T39" fmla="*/ 1231 h 573"/>
                      <a:gd name="T40" fmla="*/ 53 w 1100"/>
                      <a:gd name="T41" fmla="*/ 980 h 573"/>
                      <a:gd name="T42" fmla="*/ 50 w 1100"/>
                      <a:gd name="T43" fmla="*/ 887 h 573"/>
                      <a:gd name="T44" fmla="*/ 57 w 1100"/>
                      <a:gd name="T45" fmla="*/ 666 h 573"/>
                      <a:gd name="T46" fmla="*/ 61 w 1100"/>
                      <a:gd name="T47" fmla="*/ 563 h 573"/>
                      <a:gd name="T48" fmla="*/ 68 w 1100"/>
                      <a:gd name="T49" fmla="*/ 418 h 573"/>
                      <a:gd name="T50" fmla="*/ 74 w 1100"/>
                      <a:gd name="T51" fmla="*/ 385 h 573"/>
                      <a:gd name="T52" fmla="*/ 76 w 1100"/>
                      <a:gd name="T53" fmla="*/ 241 h 573"/>
                      <a:gd name="T54" fmla="*/ 71 w 1100"/>
                      <a:gd name="T55" fmla="*/ 318 h 573"/>
                      <a:gd name="T56" fmla="*/ 68 w 1100"/>
                      <a:gd name="T57" fmla="*/ 291 h 573"/>
                      <a:gd name="T58" fmla="*/ 66 w 1100"/>
                      <a:gd name="T59" fmla="*/ 241 h 573"/>
                      <a:gd name="T60" fmla="*/ 66 w 1100"/>
                      <a:gd name="T61" fmla="*/ 126 h 573"/>
                      <a:gd name="T62" fmla="*/ 69 w 1100"/>
                      <a:gd name="T63" fmla="*/ 22 h 573"/>
                      <a:gd name="T64" fmla="*/ 68 w 1100"/>
                      <a:gd name="T65" fmla="*/ 13 h 573"/>
                      <a:gd name="T66" fmla="*/ 63 w 1100"/>
                      <a:gd name="T67" fmla="*/ 205 h 573"/>
                      <a:gd name="T68" fmla="*/ 60 w 1100"/>
                      <a:gd name="T69" fmla="*/ 346 h 573"/>
                      <a:gd name="T70" fmla="*/ 61 w 1100"/>
                      <a:gd name="T71" fmla="*/ 291 h 573"/>
                      <a:gd name="T72" fmla="*/ 57 w 1100"/>
                      <a:gd name="T73" fmla="*/ 291 h 573"/>
                      <a:gd name="T74" fmla="*/ 54 w 1100"/>
                      <a:gd name="T75" fmla="*/ 346 h 573"/>
                      <a:gd name="T76" fmla="*/ 46 w 1100"/>
                      <a:gd name="T77" fmla="*/ 318 h 573"/>
                      <a:gd name="T78" fmla="*/ 44 w 1100"/>
                      <a:gd name="T79" fmla="*/ 318 h 573"/>
                      <a:gd name="T80" fmla="*/ 41 w 1100"/>
                      <a:gd name="T81" fmla="*/ 318 h 573"/>
                      <a:gd name="T82" fmla="*/ 38 w 1100"/>
                      <a:gd name="T83" fmla="*/ 205 h 573"/>
                      <a:gd name="T84" fmla="*/ 32 w 1100"/>
                      <a:gd name="T85" fmla="*/ 241 h 573"/>
                      <a:gd name="T86" fmla="*/ 30 w 1100"/>
                      <a:gd name="T87" fmla="*/ 205 h 573"/>
                      <a:gd name="T88" fmla="*/ 20 w 1100"/>
                      <a:gd name="T89" fmla="*/ 291 h 573"/>
                      <a:gd name="T90" fmla="*/ 14 w 1100"/>
                      <a:gd name="T91" fmla="*/ 769 h 573"/>
                      <a:gd name="T92" fmla="*/ 14 w 1100"/>
                      <a:gd name="T93" fmla="*/ 806 h 573"/>
                      <a:gd name="T94" fmla="*/ 14 w 1100"/>
                      <a:gd name="T95" fmla="*/ 1060 h 573"/>
                      <a:gd name="T96" fmla="*/ 14 w 1100"/>
                      <a:gd name="T97" fmla="*/ 1265 h 573"/>
                      <a:gd name="T98" fmla="*/ 14 w 1100"/>
                      <a:gd name="T99" fmla="*/ 1405 h 573"/>
                      <a:gd name="T100" fmla="*/ 40 w 1100"/>
                      <a:gd name="T101" fmla="*/ 1463 h 573"/>
                      <a:gd name="T102" fmla="*/ 44 w 1100"/>
                      <a:gd name="T103" fmla="*/ 1536 h 573"/>
                      <a:gd name="T104" fmla="*/ 50 w 1100"/>
                      <a:gd name="T105" fmla="*/ 1536 h 573"/>
                      <a:gd name="T106" fmla="*/ 56 w 1100"/>
                      <a:gd name="T107" fmla="*/ 1680 h 573"/>
                      <a:gd name="T108" fmla="*/ 54 w 1100"/>
                      <a:gd name="T109" fmla="*/ 1709 h 573"/>
                      <a:gd name="T110" fmla="*/ 49 w 1100"/>
                      <a:gd name="T111" fmla="*/ 1957 h 573"/>
                      <a:gd name="T112" fmla="*/ 56 w 1100"/>
                      <a:gd name="T113" fmla="*/ 1854 h 573"/>
                      <a:gd name="T114" fmla="*/ 59 w 1100"/>
                      <a:gd name="T115" fmla="*/ 1822 h 573"/>
                      <a:gd name="T116" fmla="*/ 66 w 1100"/>
                      <a:gd name="T117" fmla="*/ 1752 h 573"/>
                      <a:gd name="T118" fmla="*/ 71 w 1100"/>
                      <a:gd name="T119" fmla="*/ 1606 h 573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0" t="0" r="r" b="b"/>
                    <a:pathLst>
                      <a:path w="1100" h="573">
                        <a:moveTo>
                          <a:pt x="872" y="501"/>
                        </a:moveTo>
                        <a:lnTo>
                          <a:pt x="914" y="501"/>
                        </a:lnTo>
                        <a:lnTo>
                          <a:pt x="903" y="501"/>
                        </a:lnTo>
                        <a:lnTo>
                          <a:pt x="914" y="501"/>
                        </a:lnTo>
                        <a:lnTo>
                          <a:pt x="881" y="522"/>
                        </a:lnTo>
                        <a:lnTo>
                          <a:pt x="881" y="543"/>
                        </a:lnTo>
                        <a:lnTo>
                          <a:pt x="914" y="522"/>
                        </a:lnTo>
                        <a:lnTo>
                          <a:pt x="965" y="501"/>
                        </a:lnTo>
                        <a:lnTo>
                          <a:pt x="987" y="492"/>
                        </a:lnTo>
                        <a:lnTo>
                          <a:pt x="987" y="483"/>
                        </a:lnTo>
                        <a:lnTo>
                          <a:pt x="987" y="470"/>
                        </a:lnTo>
                        <a:lnTo>
                          <a:pt x="965" y="492"/>
                        </a:lnTo>
                        <a:lnTo>
                          <a:pt x="936" y="492"/>
                        </a:lnTo>
                        <a:lnTo>
                          <a:pt x="914" y="483"/>
                        </a:lnTo>
                        <a:lnTo>
                          <a:pt x="923" y="461"/>
                        </a:lnTo>
                        <a:lnTo>
                          <a:pt x="914" y="461"/>
                        </a:lnTo>
                        <a:lnTo>
                          <a:pt x="903" y="450"/>
                        </a:lnTo>
                        <a:lnTo>
                          <a:pt x="945" y="441"/>
                        </a:lnTo>
                        <a:lnTo>
                          <a:pt x="936" y="429"/>
                        </a:lnTo>
                        <a:lnTo>
                          <a:pt x="872" y="441"/>
                        </a:lnTo>
                        <a:lnTo>
                          <a:pt x="821" y="470"/>
                        </a:lnTo>
                        <a:lnTo>
                          <a:pt x="863" y="441"/>
                        </a:lnTo>
                        <a:lnTo>
                          <a:pt x="894" y="429"/>
                        </a:lnTo>
                        <a:lnTo>
                          <a:pt x="903" y="429"/>
                        </a:lnTo>
                        <a:lnTo>
                          <a:pt x="914" y="412"/>
                        </a:lnTo>
                        <a:lnTo>
                          <a:pt x="954" y="412"/>
                        </a:lnTo>
                        <a:lnTo>
                          <a:pt x="1016" y="412"/>
                        </a:lnTo>
                        <a:lnTo>
                          <a:pt x="1047" y="390"/>
                        </a:lnTo>
                        <a:lnTo>
                          <a:pt x="1100" y="381"/>
                        </a:lnTo>
                        <a:lnTo>
                          <a:pt x="1100" y="348"/>
                        </a:lnTo>
                        <a:lnTo>
                          <a:pt x="1089" y="348"/>
                        </a:lnTo>
                        <a:lnTo>
                          <a:pt x="1089" y="339"/>
                        </a:lnTo>
                        <a:lnTo>
                          <a:pt x="1067" y="339"/>
                        </a:lnTo>
                        <a:lnTo>
                          <a:pt x="1089" y="330"/>
                        </a:lnTo>
                        <a:lnTo>
                          <a:pt x="1067" y="330"/>
                        </a:lnTo>
                        <a:lnTo>
                          <a:pt x="1067" y="319"/>
                        </a:lnTo>
                        <a:lnTo>
                          <a:pt x="1047" y="319"/>
                        </a:lnTo>
                        <a:lnTo>
                          <a:pt x="1058" y="310"/>
                        </a:lnTo>
                        <a:lnTo>
                          <a:pt x="1038" y="297"/>
                        </a:lnTo>
                        <a:lnTo>
                          <a:pt x="1058" y="288"/>
                        </a:lnTo>
                        <a:lnTo>
                          <a:pt x="1038" y="226"/>
                        </a:lnTo>
                        <a:lnTo>
                          <a:pt x="1016" y="237"/>
                        </a:lnTo>
                        <a:lnTo>
                          <a:pt x="1016" y="246"/>
                        </a:lnTo>
                        <a:lnTo>
                          <a:pt x="974" y="268"/>
                        </a:lnTo>
                        <a:lnTo>
                          <a:pt x="965" y="246"/>
                        </a:lnTo>
                        <a:lnTo>
                          <a:pt x="974" y="217"/>
                        </a:lnTo>
                        <a:lnTo>
                          <a:pt x="954" y="217"/>
                        </a:lnTo>
                        <a:lnTo>
                          <a:pt x="954" y="208"/>
                        </a:lnTo>
                        <a:lnTo>
                          <a:pt x="936" y="195"/>
                        </a:lnTo>
                        <a:lnTo>
                          <a:pt x="894" y="186"/>
                        </a:lnTo>
                        <a:lnTo>
                          <a:pt x="872" y="195"/>
                        </a:lnTo>
                        <a:lnTo>
                          <a:pt x="863" y="217"/>
                        </a:lnTo>
                        <a:lnTo>
                          <a:pt x="852" y="237"/>
                        </a:lnTo>
                        <a:lnTo>
                          <a:pt x="830" y="259"/>
                        </a:lnTo>
                        <a:lnTo>
                          <a:pt x="843" y="268"/>
                        </a:lnTo>
                        <a:lnTo>
                          <a:pt x="821" y="310"/>
                        </a:lnTo>
                        <a:lnTo>
                          <a:pt x="770" y="330"/>
                        </a:lnTo>
                        <a:lnTo>
                          <a:pt x="759" y="381"/>
                        </a:lnTo>
                        <a:lnTo>
                          <a:pt x="728" y="390"/>
                        </a:lnTo>
                        <a:lnTo>
                          <a:pt x="708" y="361"/>
                        </a:lnTo>
                        <a:lnTo>
                          <a:pt x="737" y="330"/>
                        </a:lnTo>
                        <a:lnTo>
                          <a:pt x="699" y="319"/>
                        </a:lnTo>
                        <a:lnTo>
                          <a:pt x="637" y="288"/>
                        </a:lnTo>
                        <a:lnTo>
                          <a:pt x="615" y="288"/>
                        </a:lnTo>
                        <a:lnTo>
                          <a:pt x="628" y="259"/>
                        </a:lnTo>
                        <a:lnTo>
                          <a:pt x="606" y="259"/>
                        </a:lnTo>
                        <a:lnTo>
                          <a:pt x="606" y="246"/>
                        </a:lnTo>
                        <a:lnTo>
                          <a:pt x="648" y="217"/>
                        </a:lnTo>
                        <a:lnTo>
                          <a:pt x="679" y="195"/>
                        </a:lnTo>
                        <a:lnTo>
                          <a:pt x="686" y="186"/>
                        </a:lnTo>
                        <a:lnTo>
                          <a:pt x="721" y="186"/>
                        </a:lnTo>
                        <a:lnTo>
                          <a:pt x="737" y="166"/>
                        </a:lnTo>
                        <a:lnTo>
                          <a:pt x="759" y="166"/>
                        </a:lnTo>
                        <a:lnTo>
                          <a:pt x="792" y="144"/>
                        </a:lnTo>
                        <a:lnTo>
                          <a:pt x="821" y="124"/>
                        </a:lnTo>
                        <a:lnTo>
                          <a:pt x="830" y="124"/>
                        </a:lnTo>
                        <a:lnTo>
                          <a:pt x="852" y="124"/>
                        </a:lnTo>
                        <a:lnTo>
                          <a:pt x="894" y="115"/>
                        </a:lnTo>
                        <a:lnTo>
                          <a:pt x="903" y="102"/>
                        </a:lnTo>
                        <a:lnTo>
                          <a:pt x="894" y="102"/>
                        </a:lnTo>
                        <a:lnTo>
                          <a:pt x="923" y="73"/>
                        </a:lnTo>
                        <a:lnTo>
                          <a:pt x="914" y="73"/>
                        </a:lnTo>
                        <a:lnTo>
                          <a:pt x="881" y="64"/>
                        </a:lnTo>
                        <a:lnTo>
                          <a:pt x="863" y="93"/>
                        </a:lnTo>
                        <a:lnTo>
                          <a:pt x="821" y="115"/>
                        </a:lnTo>
                        <a:lnTo>
                          <a:pt x="821" y="102"/>
                        </a:lnTo>
                        <a:lnTo>
                          <a:pt x="830" y="84"/>
                        </a:lnTo>
                        <a:lnTo>
                          <a:pt x="830" y="73"/>
                        </a:lnTo>
                        <a:lnTo>
                          <a:pt x="810" y="84"/>
                        </a:lnTo>
                        <a:lnTo>
                          <a:pt x="801" y="73"/>
                        </a:lnTo>
                        <a:lnTo>
                          <a:pt x="792" y="64"/>
                        </a:lnTo>
                        <a:lnTo>
                          <a:pt x="810" y="64"/>
                        </a:lnTo>
                        <a:lnTo>
                          <a:pt x="801" y="35"/>
                        </a:lnTo>
                        <a:lnTo>
                          <a:pt x="821" y="35"/>
                        </a:lnTo>
                        <a:lnTo>
                          <a:pt x="821" y="22"/>
                        </a:lnTo>
                        <a:lnTo>
                          <a:pt x="843" y="22"/>
                        </a:lnTo>
                        <a:lnTo>
                          <a:pt x="881" y="0"/>
                        </a:lnTo>
                        <a:lnTo>
                          <a:pt x="852" y="0"/>
                        </a:lnTo>
                        <a:lnTo>
                          <a:pt x="821" y="13"/>
                        </a:lnTo>
                        <a:lnTo>
                          <a:pt x="792" y="35"/>
                        </a:lnTo>
                        <a:lnTo>
                          <a:pt x="750" y="55"/>
                        </a:lnTo>
                        <a:lnTo>
                          <a:pt x="750" y="64"/>
                        </a:lnTo>
                        <a:lnTo>
                          <a:pt x="770" y="73"/>
                        </a:lnTo>
                        <a:lnTo>
                          <a:pt x="750" y="84"/>
                        </a:lnTo>
                        <a:lnTo>
                          <a:pt x="721" y="102"/>
                        </a:lnTo>
                        <a:lnTo>
                          <a:pt x="708" y="102"/>
                        </a:lnTo>
                        <a:lnTo>
                          <a:pt x="721" y="93"/>
                        </a:lnTo>
                        <a:lnTo>
                          <a:pt x="737" y="84"/>
                        </a:lnTo>
                        <a:lnTo>
                          <a:pt x="737" y="73"/>
                        </a:lnTo>
                        <a:lnTo>
                          <a:pt x="728" y="64"/>
                        </a:lnTo>
                        <a:lnTo>
                          <a:pt x="686" y="84"/>
                        </a:lnTo>
                        <a:lnTo>
                          <a:pt x="708" y="84"/>
                        </a:lnTo>
                        <a:lnTo>
                          <a:pt x="679" y="102"/>
                        </a:lnTo>
                        <a:lnTo>
                          <a:pt x="648" y="102"/>
                        </a:lnTo>
                        <a:lnTo>
                          <a:pt x="615" y="93"/>
                        </a:lnTo>
                        <a:lnTo>
                          <a:pt x="615" y="84"/>
                        </a:lnTo>
                        <a:lnTo>
                          <a:pt x="564" y="93"/>
                        </a:lnTo>
                        <a:lnTo>
                          <a:pt x="577" y="93"/>
                        </a:lnTo>
                        <a:lnTo>
                          <a:pt x="564" y="102"/>
                        </a:lnTo>
                        <a:lnTo>
                          <a:pt x="544" y="93"/>
                        </a:lnTo>
                        <a:lnTo>
                          <a:pt x="504" y="102"/>
                        </a:lnTo>
                        <a:lnTo>
                          <a:pt x="471" y="102"/>
                        </a:lnTo>
                        <a:lnTo>
                          <a:pt x="504" y="93"/>
                        </a:lnTo>
                        <a:lnTo>
                          <a:pt x="504" y="84"/>
                        </a:lnTo>
                        <a:lnTo>
                          <a:pt x="453" y="73"/>
                        </a:lnTo>
                        <a:lnTo>
                          <a:pt x="442" y="64"/>
                        </a:lnTo>
                        <a:lnTo>
                          <a:pt x="420" y="64"/>
                        </a:lnTo>
                        <a:lnTo>
                          <a:pt x="400" y="73"/>
                        </a:lnTo>
                        <a:lnTo>
                          <a:pt x="369" y="73"/>
                        </a:lnTo>
                        <a:lnTo>
                          <a:pt x="381" y="64"/>
                        </a:lnTo>
                        <a:lnTo>
                          <a:pt x="369" y="55"/>
                        </a:lnTo>
                        <a:lnTo>
                          <a:pt x="339" y="64"/>
                        </a:lnTo>
                        <a:lnTo>
                          <a:pt x="276" y="73"/>
                        </a:lnTo>
                        <a:lnTo>
                          <a:pt x="256" y="73"/>
                        </a:lnTo>
                        <a:lnTo>
                          <a:pt x="237" y="84"/>
                        </a:lnTo>
                        <a:lnTo>
                          <a:pt x="195" y="73"/>
                        </a:lnTo>
                        <a:lnTo>
                          <a:pt x="0" y="226"/>
                        </a:lnTo>
                        <a:lnTo>
                          <a:pt x="22" y="226"/>
                        </a:lnTo>
                        <a:lnTo>
                          <a:pt x="9" y="237"/>
                        </a:lnTo>
                        <a:lnTo>
                          <a:pt x="22" y="246"/>
                        </a:lnTo>
                        <a:lnTo>
                          <a:pt x="60" y="237"/>
                        </a:lnTo>
                        <a:lnTo>
                          <a:pt x="60" y="259"/>
                        </a:lnTo>
                        <a:lnTo>
                          <a:pt x="51" y="297"/>
                        </a:lnTo>
                        <a:lnTo>
                          <a:pt x="60" y="310"/>
                        </a:lnTo>
                        <a:lnTo>
                          <a:pt x="51" y="330"/>
                        </a:lnTo>
                        <a:lnTo>
                          <a:pt x="22" y="339"/>
                        </a:lnTo>
                        <a:lnTo>
                          <a:pt x="22" y="370"/>
                        </a:lnTo>
                        <a:lnTo>
                          <a:pt x="31" y="370"/>
                        </a:lnTo>
                        <a:lnTo>
                          <a:pt x="22" y="390"/>
                        </a:lnTo>
                        <a:lnTo>
                          <a:pt x="38" y="412"/>
                        </a:lnTo>
                        <a:lnTo>
                          <a:pt x="60" y="429"/>
                        </a:lnTo>
                        <a:lnTo>
                          <a:pt x="471" y="429"/>
                        </a:lnTo>
                        <a:lnTo>
                          <a:pt x="484" y="429"/>
                        </a:lnTo>
                        <a:lnTo>
                          <a:pt x="493" y="441"/>
                        </a:lnTo>
                        <a:lnTo>
                          <a:pt x="555" y="450"/>
                        </a:lnTo>
                        <a:lnTo>
                          <a:pt x="544" y="450"/>
                        </a:lnTo>
                        <a:lnTo>
                          <a:pt x="586" y="429"/>
                        </a:lnTo>
                        <a:lnTo>
                          <a:pt x="606" y="441"/>
                        </a:lnTo>
                        <a:lnTo>
                          <a:pt x="606" y="450"/>
                        </a:lnTo>
                        <a:lnTo>
                          <a:pt x="628" y="450"/>
                        </a:lnTo>
                        <a:lnTo>
                          <a:pt x="615" y="483"/>
                        </a:lnTo>
                        <a:lnTo>
                          <a:pt x="670" y="492"/>
                        </a:lnTo>
                        <a:lnTo>
                          <a:pt x="679" y="512"/>
                        </a:lnTo>
                        <a:lnTo>
                          <a:pt x="670" y="522"/>
                        </a:lnTo>
                        <a:lnTo>
                          <a:pt x="648" y="501"/>
                        </a:lnTo>
                        <a:lnTo>
                          <a:pt x="628" y="543"/>
                        </a:lnTo>
                        <a:lnTo>
                          <a:pt x="615" y="543"/>
                        </a:lnTo>
                        <a:lnTo>
                          <a:pt x="597" y="573"/>
                        </a:lnTo>
                        <a:lnTo>
                          <a:pt x="628" y="553"/>
                        </a:lnTo>
                        <a:lnTo>
                          <a:pt x="679" y="553"/>
                        </a:lnTo>
                        <a:lnTo>
                          <a:pt x="670" y="543"/>
                        </a:lnTo>
                        <a:lnTo>
                          <a:pt x="657" y="543"/>
                        </a:lnTo>
                        <a:lnTo>
                          <a:pt x="670" y="534"/>
                        </a:lnTo>
                        <a:lnTo>
                          <a:pt x="708" y="534"/>
                        </a:lnTo>
                        <a:lnTo>
                          <a:pt x="728" y="522"/>
                        </a:lnTo>
                        <a:lnTo>
                          <a:pt x="750" y="512"/>
                        </a:lnTo>
                        <a:lnTo>
                          <a:pt x="801" y="512"/>
                        </a:lnTo>
                        <a:lnTo>
                          <a:pt x="821" y="501"/>
                        </a:lnTo>
                        <a:lnTo>
                          <a:pt x="852" y="461"/>
                        </a:lnTo>
                        <a:lnTo>
                          <a:pt x="872" y="470"/>
                        </a:lnTo>
                        <a:lnTo>
                          <a:pt x="863" y="501"/>
                        </a:lnTo>
                        <a:lnTo>
                          <a:pt x="872" y="50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1" name="Freeform 274"/>
                  <p:cNvSpPr>
                    <a:spLocks/>
                  </p:cNvSpPr>
                  <p:nvPr/>
                </p:nvSpPr>
                <p:spPr bwMode="auto">
                  <a:xfrm>
                    <a:off x="330" y="1378"/>
                    <a:ext cx="637" cy="302"/>
                  </a:xfrm>
                  <a:custGeom>
                    <a:avLst/>
                    <a:gdLst>
                      <a:gd name="T0" fmla="*/ 40 w 660"/>
                      <a:gd name="T1" fmla="*/ 600 h 297"/>
                      <a:gd name="T2" fmla="*/ 40 w 660"/>
                      <a:gd name="T3" fmla="*/ 666 h 297"/>
                      <a:gd name="T4" fmla="*/ 42 w 660"/>
                      <a:gd name="T5" fmla="*/ 710 h 297"/>
                      <a:gd name="T6" fmla="*/ 42 w 660"/>
                      <a:gd name="T7" fmla="*/ 881 h 297"/>
                      <a:gd name="T8" fmla="*/ 41 w 660"/>
                      <a:gd name="T9" fmla="*/ 942 h 297"/>
                      <a:gd name="T10" fmla="*/ 40 w 660"/>
                      <a:gd name="T11" fmla="*/ 881 h 297"/>
                      <a:gd name="T12" fmla="*/ 40 w 660"/>
                      <a:gd name="T13" fmla="*/ 831 h 297"/>
                      <a:gd name="T14" fmla="*/ 39 w 660"/>
                      <a:gd name="T15" fmla="*/ 910 h 297"/>
                      <a:gd name="T16" fmla="*/ 39 w 660"/>
                      <a:gd name="T17" fmla="*/ 831 h 297"/>
                      <a:gd name="T18" fmla="*/ 40 w 660"/>
                      <a:gd name="T19" fmla="*/ 800 h 297"/>
                      <a:gd name="T20" fmla="*/ 41 w 660"/>
                      <a:gd name="T21" fmla="*/ 764 h 297"/>
                      <a:gd name="T22" fmla="*/ 40 w 660"/>
                      <a:gd name="T23" fmla="*/ 736 h 297"/>
                      <a:gd name="T24" fmla="*/ 38 w 660"/>
                      <a:gd name="T25" fmla="*/ 666 h 297"/>
                      <a:gd name="T26" fmla="*/ 38 w 660"/>
                      <a:gd name="T27" fmla="*/ 633 h 297"/>
                      <a:gd name="T28" fmla="*/ 34 w 660"/>
                      <a:gd name="T29" fmla="*/ 570 h 297"/>
                      <a:gd name="T30" fmla="*/ 29 w 660"/>
                      <a:gd name="T31" fmla="*/ 633 h 297"/>
                      <a:gd name="T32" fmla="*/ 22 w 660"/>
                      <a:gd name="T33" fmla="*/ 666 h 297"/>
                      <a:gd name="T34" fmla="*/ 21 w 660"/>
                      <a:gd name="T35" fmla="*/ 710 h 297"/>
                      <a:gd name="T36" fmla="*/ 14 w 660"/>
                      <a:gd name="T37" fmla="*/ 881 h 297"/>
                      <a:gd name="T38" fmla="*/ 14 w 660"/>
                      <a:gd name="T39" fmla="*/ 764 h 297"/>
                      <a:gd name="T40" fmla="*/ 14 w 660"/>
                      <a:gd name="T41" fmla="*/ 710 h 297"/>
                      <a:gd name="T42" fmla="*/ 14 w 660"/>
                      <a:gd name="T43" fmla="*/ 633 h 297"/>
                      <a:gd name="T44" fmla="*/ 14 w 660"/>
                      <a:gd name="T45" fmla="*/ 543 h 297"/>
                      <a:gd name="T46" fmla="*/ 22 w 660"/>
                      <a:gd name="T47" fmla="*/ 431 h 297"/>
                      <a:gd name="T48" fmla="*/ 22 w 660"/>
                      <a:gd name="T49" fmla="*/ 371 h 297"/>
                      <a:gd name="T50" fmla="*/ 18 w 660"/>
                      <a:gd name="T51" fmla="*/ 330 h 297"/>
                      <a:gd name="T52" fmla="*/ 24 w 660"/>
                      <a:gd name="T53" fmla="*/ 262 h 297"/>
                      <a:gd name="T54" fmla="*/ 24 w 660"/>
                      <a:gd name="T55" fmla="*/ 262 h 297"/>
                      <a:gd name="T56" fmla="*/ 27 w 660"/>
                      <a:gd name="T57" fmla="*/ 226 h 297"/>
                      <a:gd name="T58" fmla="*/ 27 w 660"/>
                      <a:gd name="T59" fmla="*/ 156 h 297"/>
                      <a:gd name="T60" fmla="*/ 31 w 660"/>
                      <a:gd name="T61" fmla="*/ 136 h 297"/>
                      <a:gd name="T62" fmla="*/ 41 w 660"/>
                      <a:gd name="T63" fmla="*/ 0 h 297"/>
                      <a:gd name="T64" fmla="*/ 41 w 660"/>
                      <a:gd name="T65" fmla="*/ 13 h 297"/>
                      <a:gd name="T66" fmla="*/ 52 w 660"/>
                      <a:gd name="T67" fmla="*/ 22 h 297"/>
                      <a:gd name="T68" fmla="*/ 38 w 660"/>
                      <a:gd name="T69" fmla="*/ 600 h 297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60" h="297">
                        <a:moveTo>
                          <a:pt x="465" y="184"/>
                        </a:moveTo>
                        <a:lnTo>
                          <a:pt x="487" y="184"/>
                        </a:lnTo>
                        <a:lnTo>
                          <a:pt x="474" y="195"/>
                        </a:lnTo>
                        <a:lnTo>
                          <a:pt x="487" y="204"/>
                        </a:lnTo>
                        <a:lnTo>
                          <a:pt x="525" y="195"/>
                        </a:lnTo>
                        <a:lnTo>
                          <a:pt x="525" y="217"/>
                        </a:lnTo>
                        <a:lnTo>
                          <a:pt x="516" y="255"/>
                        </a:lnTo>
                        <a:lnTo>
                          <a:pt x="525" y="268"/>
                        </a:lnTo>
                        <a:lnTo>
                          <a:pt x="516" y="288"/>
                        </a:lnTo>
                        <a:lnTo>
                          <a:pt x="503" y="288"/>
                        </a:lnTo>
                        <a:lnTo>
                          <a:pt x="496" y="288"/>
                        </a:lnTo>
                        <a:lnTo>
                          <a:pt x="496" y="268"/>
                        </a:lnTo>
                        <a:lnTo>
                          <a:pt x="503" y="268"/>
                        </a:lnTo>
                        <a:lnTo>
                          <a:pt x="496" y="255"/>
                        </a:lnTo>
                        <a:lnTo>
                          <a:pt x="487" y="288"/>
                        </a:lnTo>
                        <a:lnTo>
                          <a:pt x="474" y="277"/>
                        </a:lnTo>
                        <a:lnTo>
                          <a:pt x="487" y="255"/>
                        </a:lnTo>
                        <a:lnTo>
                          <a:pt x="474" y="255"/>
                        </a:lnTo>
                        <a:lnTo>
                          <a:pt x="487" y="246"/>
                        </a:lnTo>
                        <a:lnTo>
                          <a:pt x="496" y="246"/>
                        </a:lnTo>
                        <a:lnTo>
                          <a:pt x="503" y="246"/>
                        </a:lnTo>
                        <a:lnTo>
                          <a:pt x="503" y="235"/>
                        </a:lnTo>
                        <a:lnTo>
                          <a:pt x="487" y="246"/>
                        </a:lnTo>
                        <a:lnTo>
                          <a:pt x="496" y="226"/>
                        </a:lnTo>
                        <a:lnTo>
                          <a:pt x="487" y="226"/>
                        </a:lnTo>
                        <a:lnTo>
                          <a:pt x="465" y="204"/>
                        </a:lnTo>
                        <a:lnTo>
                          <a:pt x="474" y="195"/>
                        </a:lnTo>
                        <a:lnTo>
                          <a:pt x="452" y="195"/>
                        </a:lnTo>
                        <a:lnTo>
                          <a:pt x="414" y="195"/>
                        </a:lnTo>
                        <a:lnTo>
                          <a:pt x="394" y="175"/>
                        </a:lnTo>
                        <a:lnTo>
                          <a:pt x="372" y="175"/>
                        </a:lnTo>
                        <a:lnTo>
                          <a:pt x="339" y="195"/>
                        </a:lnTo>
                        <a:lnTo>
                          <a:pt x="288" y="204"/>
                        </a:lnTo>
                        <a:lnTo>
                          <a:pt x="259" y="204"/>
                        </a:lnTo>
                        <a:lnTo>
                          <a:pt x="259" y="217"/>
                        </a:lnTo>
                        <a:lnTo>
                          <a:pt x="250" y="217"/>
                        </a:lnTo>
                        <a:lnTo>
                          <a:pt x="177" y="246"/>
                        </a:lnTo>
                        <a:lnTo>
                          <a:pt x="126" y="268"/>
                        </a:lnTo>
                        <a:lnTo>
                          <a:pt x="0" y="297"/>
                        </a:lnTo>
                        <a:lnTo>
                          <a:pt x="177" y="235"/>
                        </a:lnTo>
                        <a:lnTo>
                          <a:pt x="195" y="217"/>
                        </a:lnTo>
                        <a:lnTo>
                          <a:pt x="177" y="217"/>
                        </a:lnTo>
                        <a:lnTo>
                          <a:pt x="144" y="217"/>
                        </a:lnTo>
                        <a:lnTo>
                          <a:pt x="166" y="195"/>
                        </a:lnTo>
                        <a:lnTo>
                          <a:pt x="135" y="195"/>
                        </a:lnTo>
                        <a:lnTo>
                          <a:pt x="144" y="166"/>
                        </a:lnTo>
                        <a:lnTo>
                          <a:pt x="195" y="144"/>
                        </a:lnTo>
                        <a:lnTo>
                          <a:pt x="259" y="133"/>
                        </a:lnTo>
                        <a:lnTo>
                          <a:pt x="288" y="102"/>
                        </a:lnTo>
                        <a:lnTo>
                          <a:pt x="259" y="115"/>
                        </a:lnTo>
                        <a:lnTo>
                          <a:pt x="217" y="115"/>
                        </a:lnTo>
                        <a:lnTo>
                          <a:pt x="228" y="102"/>
                        </a:lnTo>
                        <a:lnTo>
                          <a:pt x="217" y="93"/>
                        </a:lnTo>
                        <a:lnTo>
                          <a:pt x="279" y="82"/>
                        </a:lnTo>
                        <a:lnTo>
                          <a:pt x="288" y="82"/>
                        </a:lnTo>
                        <a:lnTo>
                          <a:pt x="279" y="82"/>
                        </a:lnTo>
                        <a:lnTo>
                          <a:pt x="321" y="82"/>
                        </a:lnTo>
                        <a:lnTo>
                          <a:pt x="310" y="73"/>
                        </a:lnTo>
                        <a:lnTo>
                          <a:pt x="321" y="60"/>
                        </a:lnTo>
                        <a:lnTo>
                          <a:pt x="310" y="51"/>
                        </a:lnTo>
                        <a:lnTo>
                          <a:pt x="321" y="42"/>
                        </a:lnTo>
                        <a:lnTo>
                          <a:pt x="361" y="42"/>
                        </a:lnTo>
                        <a:lnTo>
                          <a:pt x="414" y="22"/>
                        </a:lnTo>
                        <a:lnTo>
                          <a:pt x="503" y="0"/>
                        </a:lnTo>
                        <a:lnTo>
                          <a:pt x="516" y="0"/>
                        </a:lnTo>
                        <a:lnTo>
                          <a:pt x="516" y="13"/>
                        </a:lnTo>
                        <a:lnTo>
                          <a:pt x="545" y="13"/>
                        </a:lnTo>
                        <a:lnTo>
                          <a:pt x="638" y="22"/>
                        </a:lnTo>
                        <a:lnTo>
                          <a:pt x="660" y="31"/>
                        </a:lnTo>
                        <a:lnTo>
                          <a:pt x="465" y="18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2" name="Freeform 275"/>
                  <p:cNvSpPr>
                    <a:spLocks/>
                  </p:cNvSpPr>
                  <p:nvPr/>
                </p:nvSpPr>
                <p:spPr bwMode="auto">
                  <a:xfrm>
                    <a:off x="330" y="1378"/>
                    <a:ext cx="637" cy="302"/>
                  </a:xfrm>
                  <a:custGeom>
                    <a:avLst/>
                    <a:gdLst>
                      <a:gd name="T0" fmla="*/ 40 w 660"/>
                      <a:gd name="T1" fmla="*/ 600 h 297"/>
                      <a:gd name="T2" fmla="*/ 40 w 660"/>
                      <a:gd name="T3" fmla="*/ 666 h 297"/>
                      <a:gd name="T4" fmla="*/ 42 w 660"/>
                      <a:gd name="T5" fmla="*/ 710 h 297"/>
                      <a:gd name="T6" fmla="*/ 42 w 660"/>
                      <a:gd name="T7" fmla="*/ 881 h 297"/>
                      <a:gd name="T8" fmla="*/ 41 w 660"/>
                      <a:gd name="T9" fmla="*/ 942 h 297"/>
                      <a:gd name="T10" fmla="*/ 40 w 660"/>
                      <a:gd name="T11" fmla="*/ 881 h 297"/>
                      <a:gd name="T12" fmla="*/ 40 w 660"/>
                      <a:gd name="T13" fmla="*/ 831 h 297"/>
                      <a:gd name="T14" fmla="*/ 39 w 660"/>
                      <a:gd name="T15" fmla="*/ 910 h 297"/>
                      <a:gd name="T16" fmla="*/ 39 w 660"/>
                      <a:gd name="T17" fmla="*/ 831 h 297"/>
                      <a:gd name="T18" fmla="*/ 40 w 660"/>
                      <a:gd name="T19" fmla="*/ 800 h 297"/>
                      <a:gd name="T20" fmla="*/ 41 w 660"/>
                      <a:gd name="T21" fmla="*/ 764 h 297"/>
                      <a:gd name="T22" fmla="*/ 40 w 660"/>
                      <a:gd name="T23" fmla="*/ 736 h 297"/>
                      <a:gd name="T24" fmla="*/ 38 w 660"/>
                      <a:gd name="T25" fmla="*/ 666 h 297"/>
                      <a:gd name="T26" fmla="*/ 38 w 660"/>
                      <a:gd name="T27" fmla="*/ 633 h 297"/>
                      <a:gd name="T28" fmla="*/ 34 w 660"/>
                      <a:gd name="T29" fmla="*/ 570 h 297"/>
                      <a:gd name="T30" fmla="*/ 29 w 660"/>
                      <a:gd name="T31" fmla="*/ 633 h 297"/>
                      <a:gd name="T32" fmla="*/ 22 w 660"/>
                      <a:gd name="T33" fmla="*/ 666 h 297"/>
                      <a:gd name="T34" fmla="*/ 21 w 660"/>
                      <a:gd name="T35" fmla="*/ 710 h 297"/>
                      <a:gd name="T36" fmla="*/ 14 w 660"/>
                      <a:gd name="T37" fmla="*/ 881 h 297"/>
                      <a:gd name="T38" fmla="*/ 14 w 660"/>
                      <a:gd name="T39" fmla="*/ 764 h 297"/>
                      <a:gd name="T40" fmla="*/ 14 w 660"/>
                      <a:gd name="T41" fmla="*/ 710 h 297"/>
                      <a:gd name="T42" fmla="*/ 14 w 660"/>
                      <a:gd name="T43" fmla="*/ 633 h 297"/>
                      <a:gd name="T44" fmla="*/ 14 w 660"/>
                      <a:gd name="T45" fmla="*/ 543 h 297"/>
                      <a:gd name="T46" fmla="*/ 22 w 660"/>
                      <a:gd name="T47" fmla="*/ 431 h 297"/>
                      <a:gd name="T48" fmla="*/ 22 w 660"/>
                      <a:gd name="T49" fmla="*/ 371 h 297"/>
                      <a:gd name="T50" fmla="*/ 18 w 660"/>
                      <a:gd name="T51" fmla="*/ 330 h 297"/>
                      <a:gd name="T52" fmla="*/ 24 w 660"/>
                      <a:gd name="T53" fmla="*/ 262 h 297"/>
                      <a:gd name="T54" fmla="*/ 24 w 660"/>
                      <a:gd name="T55" fmla="*/ 262 h 297"/>
                      <a:gd name="T56" fmla="*/ 27 w 660"/>
                      <a:gd name="T57" fmla="*/ 226 h 297"/>
                      <a:gd name="T58" fmla="*/ 27 w 660"/>
                      <a:gd name="T59" fmla="*/ 156 h 297"/>
                      <a:gd name="T60" fmla="*/ 31 w 660"/>
                      <a:gd name="T61" fmla="*/ 136 h 297"/>
                      <a:gd name="T62" fmla="*/ 41 w 660"/>
                      <a:gd name="T63" fmla="*/ 0 h 297"/>
                      <a:gd name="T64" fmla="*/ 41 w 660"/>
                      <a:gd name="T65" fmla="*/ 13 h 297"/>
                      <a:gd name="T66" fmla="*/ 52 w 660"/>
                      <a:gd name="T67" fmla="*/ 22 h 297"/>
                      <a:gd name="T68" fmla="*/ 38 w 660"/>
                      <a:gd name="T69" fmla="*/ 600 h 297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60" h="297">
                        <a:moveTo>
                          <a:pt x="465" y="184"/>
                        </a:moveTo>
                        <a:lnTo>
                          <a:pt x="487" y="184"/>
                        </a:lnTo>
                        <a:lnTo>
                          <a:pt x="474" y="195"/>
                        </a:lnTo>
                        <a:lnTo>
                          <a:pt x="487" y="204"/>
                        </a:lnTo>
                        <a:lnTo>
                          <a:pt x="525" y="195"/>
                        </a:lnTo>
                        <a:lnTo>
                          <a:pt x="525" y="217"/>
                        </a:lnTo>
                        <a:lnTo>
                          <a:pt x="516" y="255"/>
                        </a:lnTo>
                        <a:lnTo>
                          <a:pt x="525" y="268"/>
                        </a:lnTo>
                        <a:lnTo>
                          <a:pt x="516" y="288"/>
                        </a:lnTo>
                        <a:lnTo>
                          <a:pt x="503" y="288"/>
                        </a:lnTo>
                        <a:lnTo>
                          <a:pt x="496" y="288"/>
                        </a:lnTo>
                        <a:lnTo>
                          <a:pt x="496" y="268"/>
                        </a:lnTo>
                        <a:lnTo>
                          <a:pt x="503" y="268"/>
                        </a:lnTo>
                        <a:lnTo>
                          <a:pt x="496" y="255"/>
                        </a:lnTo>
                        <a:lnTo>
                          <a:pt x="487" y="288"/>
                        </a:lnTo>
                        <a:lnTo>
                          <a:pt x="474" y="277"/>
                        </a:lnTo>
                        <a:lnTo>
                          <a:pt x="487" y="255"/>
                        </a:lnTo>
                        <a:lnTo>
                          <a:pt x="474" y="255"/>
                        </a:lnTo>
                        <a:lnTo>
                          <a:pt x="487" y="246"/>
                        </a:lnTo>
                        <a:lnTo>
                          <a:pt x="496" y="246"/>
                        </a:lnTo>
                        <a:lnTo>
                          <a:pt x="503" y="246"/>
                        </a:lnTo>
                        <a:lnTo>
                          <a:pt x="503" y="235"/>
                        </a:lnTo>
                        <a:lnTo>
                          <a:pt x="487" y="246"/>
                        </a:lnTo>
                        <a:lnTo>
                          <a:pt x="496" y="226"/>
                        </a:lnTo>
                        <a:lnTo>
                          <a:pt x="487" y="226"/>
                        </a:lnTo>
                        <a:lnTo>
                          <a:pt x="465" y="204"/>
                        </a:lnTo>
                        <a:lnTo>
                          <a:pt x="474" y="195"/>
                        </a:lnTo>
                        <a:lnTo>
                          <a:pt x="452" y="195"/>
                        </a:lnTo>
                        <a:lnTo>
                          <a:pt x="414" y="195"/>
                        </a:lnTo>
                        <a:lnTo>
                          <a:pt x="394" y="175"/>
                        </a:lnTo>
                        <a:lnTo>
                          <a:pt x="372" y="175"/>
                        </a:lnTo>
                        <a:lnTo>
                          <a:pt x="339" y="195"/>
                        </a:lnTo>
                        <a:lnTo>
                          <a:pt x="288" y="204"/>
                        </a:lnTo>
                        <a:lnTo>
                          <a:pt x="259" y="204"/>
                        </a:lnTo>
                        <a:lnTo>
                          <a:pt x="259" y="217"/>
                        </a:lnTo>
                        <a:lnTo>
                          <a:pt x="250" y="217"/>
                        </a:lnTo>
                        <a:lnTo>
                          <a:pt x="177" y="246"/>
                        </a:lnTo>
                        <a:lnTo>
                          <a:pt x="126" y="268"/>
                        </a:lnTo>
                        <a:lnTo>
                          <a:pt x="0" y="297"/>
                        </a:lnTo>
                        <a:lnTo>
                          <a:pt x="177" y="235"/>
                        </a:lnTo>
                        <a:lnTo>
                          <a:pt x="195" y="217"/>
                        </a:lnTo>
                        <a:lnTo>
                          <a:pt x="177" y="217"/>
                        </a:lnTo>
                        <a:lnTo>
                          <a:pt x="144" y="217"/>
                        </a:lnTo>
                        <a:lnTo>
                          <a:pt x="166" y="195"/>
                        </a:lnTo>
                        <a:lnTo>
                          <a:pt x="135" y="195"/>
                        </a:lnTo>
                        <a:lnTo>
                          <a:pt x="144" y="166"/>
                        </a:lnTo>
                        <a:lnTo>
                          <a:pt x="195" y="144"/>
                        </a:lnTo>
                        <a:lnTo>
                          <a:pt x="259" y="133"/>
                        </a:lnTo>
                        <a:lnTo>
                          <a:pt x="288" y="102"/>
                        </a:lnTo>
                        <a:lnTo>
                          <a:pt x="259" y="115"/>
                        </a:lnTo>
                        <a:lnTo>
                          <a:pt x="217" y="115"/>
                        </a:lnTo>
                        <a:lnTo>
                          <a:pt x="228" y="102"/>
                        </a:lnTo>
                        <a:lnTo>
                          <a:pt x="217" y="93"/>
                        </a:lnTo>
                        <a:lnTo>
                          <a:pt x="279" y="82"/>
                        </a:lnTo>
                        <a:lnTo>
                          <a:pt x="288" y="82"/>
                        </a:lnTo>
                        <a:lnTo>
                          <a:pt x="279" y="82"/>
                        </a:lnTo>
                        <a:lnTo>
                          <a:pt x="321" y="82"/>
                        </a:lnTo>
                        <a:lnTo>
                          <a:pt x="310" y="73"/>
                        </a:lnTo>
                        <a:lnTo>
                          <a:pt x="321" y="60"/>
                        </a:lnTo>
                        <a:lnTo>
                          <a:pt x="310" y="51"/>
                        </a:lnTo>
                        <a:lnTo>
                          <a:pt x="321" y="42"/>
                        </a:lnTo>
                        <a:lnTo>
                          <a:pt x="361" y="42"/>
                        </a:lnTo>
                        <a:lnTo>
                          <a:pt x="414" y="22"/>
                        </a:lnTo>
                        <a:lnTo>
                          <a:pt x="503" y="0"/>
                        </a:lnTo>
                        <a:lnTo>
                          <a:pt x="516" y="0"/>
                        </a:lnTo>
                        <a:lnTo>
                          <a:pt x="516" y="13"/>
                        </a:lnTo>
                        <a:lnTo>
                          <a:pt x="545" y="13"/>
                        </a:lnTo>
                        <a:lnTo>
                          <a:pt x="638" y="22"/>
                        </a:lnTo>
                        <a:lnTo>
                          <a:pt x="660" y="31"/>
                        </a:lnTo>
                        <a:lnTo>
                          <a:pt x="465" y="18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3" name="Freeform 276"/>
                  <p:cNvSpPr>
                    <a:spLocks/>
                  </p:cNvSpPr>
                  <p:nvPr/>
                </p:nvSpPr>
                <p:spPr bwMode="auto">
                  <a:xfrm>
                    <a:off x="759" y="2096"/>
                    <a:ext cx="436" cy="352"/>
                  </a:xfrm>
                  <a:custGeom>
                    <a:avLst/>
                    <a:gdLst>
                      <a:gd name="T0" fmla="*/ 0 w 452"/>
                      <a:gd name="T1" fmla="*/ 196 h 346"/>
                      <a:gd name="T2" fmla="*/ 7 w 452"/>
                      <a:gd name="T3" fmla="*/ 312 h 346"/>
                      <a:gd name="T4" fmla="*/ 7 w 452"/>
                      <a:gd name="T5" fmla="*/ 336 h 346"/>
                      <a:gd name="T6" fmla="*/ 14 w 452"/>
                      <a:gd name="T7" fmla="*/ 439 h 346"/>
                      <a:gd name="T8" fmla="*/ 14 w 452"/>
                      <a:gd name="T9" fmla="*/ 582 h 346"/>
                      <a:gd name="T10" fmla="*/ 14 w 452"/>
                      <a:gd name="T11" fmla="*/ 620 h 346"/>
                      <a:gd name="T12" fmla="*/ 14 w 452"/>
                      <a:gd name="T13" fmla="*/ 406 h 346"/>
                      <a:gd name="T14" fmla="*/ 14 w 452"/>
                      <a:gd name="T15" fmla="*/ 20 h 346"/>
                      <a:gd name="T16" fmla="*/ 14 w 452"/>
                      <a:gd name="T17" fmla="*/ 121 h 346"/>
                      <a:gd name="T18" fmla="*/ 14 w 452"/>
                      <a:gd name="T19" fmla="*/ 312 h 346"/>
                      <a:gd name="T20" fmla="*/ 14 w 452"/>
                      <a:gd name="T21" fmla="*/ 406 h 346"/>
                      <a:gd name="T22" fmla="*/ 14 w 452"/>
                      <a:gd name="T23" fmla="*/ 482 h 346"/>
                      <a:gd name="T24" fmla="*/ 14 w 452"/>
                      <a:gd name="T25" fmla="*/ 727 h 346"/>
                      <a:gd name="T26" fmla="*/ 14 w 452"/>
                      <a:gd name="T27" fmla="*/ 824 h 346"/>
                      <a:gd name="T28" fmla="*/ 14 w 452"/>
                      <a:gd name="T29" fmla="*/ 967 h 346"/>
                      <a:gd name="T30" fmla="*/ 19 w 452"/>
                      <a:gd name="T31" fmla="*/ 1075 h 346"/>
                      <a:gd name="T32" fmla="*/ 24 w 452"/>
                      <a:gd name="T33" fmla="*/ 1075 h 346"/>
                      <a:gd name="T34" fmla="*/ 28 w 452"/>
                      <a:gd name="T35" fmla="*/ 1172 h 346"/>
                      <a:gd name="T36" fmla="*/ 31 w 452"/>
                      <a:gd name="T37" fmla="*/ 1075 h 346"/>
                      <a:gd name="T38" fmla="*/ 31 w 452"/>
                      <a:gd name="T39" fmla="*/ 967 h 346"/>
                      <a:gd name="T40" fmla="*/ 34 w 452"/>
                      <a:gd name="T41" fmla="*/ 930 h 346"/>
                      <a:gd name="T42" fmla="*/ 34 w 452"/>
                      <a:gd name="T43" fmla="*/ 930 h 346"/>
                      <a:gd name="T44" fmla="*/ 35 w 452"/>
                      <a:gd name="T45" fmla="*/ 727 h 346"/>
                      <a:gd name="T46" fmla="*/ 31 w 452"/>
                      <a:gd name="T47" fmla="*/ 858 h 346"/>
                      <a:gd name="T48" fmla="*/ 31 w 452"/>
                      <a:gd name="T49" fmla="*/ 930 h 346"/>
                      <a:gd name="T50" fmla="*/ 29 w 452"/>
                      <a:gd name="T51" fmla="*/ 930 h 346"/>
                      <a:gd name="T52" fmla="*/ 24 w 452"/>
                      <a:gd name="T53" fmla="*/ 858 h 346"/>
                      <a:gd name="T54" fmla="*/ 23 w 452"/>
                      <a:gd name="T55" fmla="*/ 552 h 346"/>
                      <a:gd name="T56" fmla="*/ 21 w 452"/>
                      <a:gd name="T57" fmla="*/ 406 h 346"/>
                      <a:gd name="T58" fmla="*/ 16 w 452"/>
                      <a:gd name="T59" fmla="*/ 157 h 346"/>
                      <a:gd name="T60" fmla="*/ 14 w 452"/>
                      <a:gd name="T61" fmla="*/ 230 h 346"/>
                      <a:gd name="T62" fmla="*/ 14 w 452"/>
                      <a:gd name="T63" fmla="*/ 139 h 346"/>
                      <a:gd name="T64" fmla="*/ 14 w 452"/>
                      <a:gd name="T65" fmla="*/ 121 h 346"/>
                      <a:gd name="T66" fmla="*/ 0 w 452"/>
                      <a:gd name="T67" fmla="*/ 0 h 34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452" h="346">
                        <a:moveTo>
                          <a:pt x="0" y="0"/>
                        </a:moveTo>
                        <a:lnTo>
                          <a:pt x="0" y="62"/>
                        </a:lnTo>
                        <a:lnTo>
                          <a:pt x="20" y="80"/>
                        </a:lnTo>
                        <a:lnTo>
                          <a:pt x="7" y="91"/>
                        </a:lnTo>
                        <a:lnTo>
                          <a:pt x="0" y="91"/>
                        </a:lnTo>
                        <a:lnTo>
                          <a:pt x="7" y="100"/>
                        </a:lnTo>
                        <a:lnTo>
                          <a:pt x="42" y="122"/>
                        </a:lnTo>
                        <a:lnTo>
                          <a:pt x="42" y="131"/>
                        </a:lnTo>
                        <a:lnTo>
                          <a:pt x="29" y="151"/>
                        </a:lnTo>
                        <a:lnTo>
                          <a:pt x="58" y="173"/>
                        </a:lnTo>
                        <a:lnTo>
                          <a:pt x="58" y="193"/>
                        </a:lnTo>
                        <a:lnTo>
                          <a:pt x="71" y="184"/>
                        </a:lnTo>
                        <a:lnTo>
                          <a:pt x="58" y="164"/>
                        </a:lnTo>
                        <a:lnTo>
                          <a:pt x="51" y="122"/>
                        </a:lnTo>
                        <a:lnTo>
                          <a:pt x="20" y="49"/>
                        </a:lnTo>
                        <a:lnTo>
                          <a:pt x="29" y="20"/>
                        </a:lnTo>
                        <a:lnTo>
                          <a:pt x="51" y="20"/>
                        </a:lnTo>
                        <a:lnTo>
                          <a:pt x="51" y="33"/>
                        </a:lnTo>
                        <a:lnTo>
                          <a:pt x="58" y="71"/>
                        </a:lnTo>
                        <a:lnTo>
                          <a:pt x="71" y="91"/>
                        </a:lnTo>
                        <a:lnTo>
                          <a:pt x="71" y="100"/>
                        </a:lnTo>
                        <a:lnTo>
                          <a:pt x="93" y="122"/>
                        </a:lnTo>
                        <a:lnTo>
                          <a:pt x="80" y="131"/>
                        </a:lnTo>
                        <a:lnTo>
                          <a:pt x="100" y="142"/>
                        </a:lnTo>
                        <a:lnTo>
                          <a:pt x="131" y="193"/>
                        </a:lnTo>
                        <a:lnTo>
                          <a:pt x="142" y="215"/>
                        </a:lnTo>
                        <a:lnTo>
                          <a:pt x="122" y="235"/>
                        </a:lnTo>
                        <a:lnTo>
                          <a:pt x="131" y="244"/>
                        </a:lnTo>
                        <a:lnTo>
                          <a:pt x="151" y="275"/>
                        </a:lnTo>
                        <a:lnTo>
                          <a:pt x="184" y="286"/>
                        </a:lnTo>
                        <a:lnTo>
                          <a:pt x="193" y="295"/>
                        </a:lnTo>
                        <a:lnTo>
                          <a:pt x="245" y="317"/>
                        </a:lnTo>
                        <a:lnTo>
                          <a:pt x="266" y="326"/>
                        </a:lnTo>
                        <a:lnTo>
                          <a:pt x="286" y="317"/>
                        </a:lnTo>
                        <a:lnTo>
                          <a:pt x="308" y="317"/>
                        </a:lnTo>
                        <a:lnTo>
                          <a:pt x="338" y="346"/>
                        </a:lnTo>
                        <a:lnTo>
                          <a:pt x="359" y="317"/>
                        </a:lnTo>
                        <a:lnTo>
                          <a:pt x="369" y="317"/>
                        </a:lnTo>
                        <a:lnTo>
                          <a:pt x="359" y="295"/>
                        </a:lnTo>
                        <a:lnTo>
                          <a:pt x="369" y="286"/>
                        </a:lnTo>
                        <a:lnTo>
                          <a:pt x="401" y="286"/>
                        </a:lnTo>
                        <a:lnTo>
                          <a:pt x="411" y="275"/>
                        </a:lnTo>
                        <a:lnTo>
                          <a:pt x="420" y="286"/>
                        </a:lnTo>
                        <a:lnTo>
                          <a:pt x="420" y="275"/>
                        </a:lnTo>
                        <a:lnTo>
                          <a:pt x="452" y="215"/>
                        </a:lnTo>
                        <a:lnTo>
                          <a:pt x="431" y="215"/>
                        </a:lnTo>
                        <a:lnTo>
                          <a:pt x="389" y="224"/>
                        </a:lnTo>
                        <a:lnTo>
                          <a:pt x="380" y="253"/>
                        </a:lnTo>
                        <a:lnTo>
                          <a:pt x="359" y="266"/>
                        </a:lnTo>
                        <a:lnTo>
                          <a:pt x="369" y="275"/>
                        </a:lnTo>
                        <a:lnTo>
                          <a:pt x="359" y="275"/>
                        </a:lnTo>
                        <a:lnTo>
                          <a:pt x="347" y="275"/>
                        </a:lnTo>
                        <a:lnTo>
                          <a:pt x="308" y="275"/>
                        </a:lnTo>
                        <a:lnTo>
                          <a:pt x="286" y="253"/>
                        </a:lnTo>
                        <a:lnTo>
                          <a:pt x="266" y="193"/>
                        </a:lnTo>
                        <a:lnTo>
                          <a:pt x="276" y="164"/>
                        </a:lnTo>
                        <a:lnTo>
                          <a:pt x="286" y="131"/>
                        </a:lnTo>
                        <a:lnTo>
                          <a:pt x="257" y="122"/>
                        </a:lnTo>
                        <a:lnTo>
                          <a:pt x="235" y="62"/>
                        </a:lnTo>
                        <a:lnTo>
                          <a:pt x="215" y="49"/>
                        </a:lnTo>
                        <a:lnTo>
                          <a:pt x="203" y="71"/>
                        </a:lnTo>
                        <a:lnTo>
                          <a:pt x="193" y="71"/>
                        </a:lnTo>
                        <a:lnTo>
                          <a:pt x="184" y="49"/>
                        </a:lnTo>
                        <a:lnTo>
                          <a:pt x="184" y="42"/>
                        </a:lnTo>
                        <a:lnTo>
                          <a:pt x="173" y="20"/>
                        </a:lnTo>
                        <a:lnTo>
                          <a:pt x="93" y="33"/>
                        </a:lnTo>
                        <a:lnTo>
                          <a:pt x="4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4" name="Freeform 277"/>
                  <p:cNvSpPr>
                    <a:spLocks/>
                  </p:cNvSpPr>
                  <p:nvPr/>
                </p:nvSpPr>
                <p:spPr bwMode="auto">
                  <a:xfrm>
                    <a:off x="759" y="2096"/>
                    <a:ext cx="436" cy="352"/>
                  </a:xfrm>
                  <a:custGeom>
                    <a:avLst/>
                    <a:gdLst>
                      <a:gd name="T0" fmla="*/ 0 w 452"/>
                      <a:gd name="T1" fmla="*/ 196 h 346"/>
                      <a:gd name="T2" fmla="*/ 7 w 452"/>
                      <a:gd name="T3" fmla="*/ 312 h 346"/>
                      <a:gd name="T4" fmla="*/ 7 w 452"/>
                      <a:gd name="T5" fmla="*/ 336 h 346"/>
                      <a:gd name="T6" fmla="*/ 14 w 452"/>
                      <a:gd name="T7" fmla="*/ 439 h 346"/>
                      <a:gd name="T8" fmla="*/ 14 w 452"/>
                      <a:gd name="T9" fmla="*/ 582 h 346"/>
                      <a:gd name="T10" fmla="*/ 14 w 452"/>
                      <a:gd name="T11" fmla="*/ 620 h 346"/>
                      <a:gd name="T12" fmla="*/ 14 w 452"/>
                      <a:gd name="T13" fmla="*/ 406 h 346"/>
                      <a:gd name="T14" fmla="*/ 14 w 452"/>
                      <a:gd name="T15" fmla="*/ 20 h 346"/>
                      <a:gd name="T16" fmla="*/ 14 w 452"/>
                      <a:gd name="T17" fmla="*/ 121 h 346"/>
                      <a:gd name="T18" fmla="*/ 14 w 452"/>
                      <a:gd name="T19" fmla="*/ 312 h 346"/>
                      <a:gd name="T20" fmla="*/ 14 w 452"/>
                      <a:gd name="T21" fmla="*/ 406 h 346"/>
                      <a:gd name="T22" fmla="*/ 14 w 452"/>
                      <a:gd name="T23" fmla="*/ 482 h 346"/>
                      <a:gd name="T24" fmla="*/ 14 w 452"/>
                      <a:gd name="T25" fmla="*/ 727 h 346"/>
                      <a:gd name="T26" fmla="*/ 14 w 452"/>
                      <a:gd name="T27" fmla="*/ 824 h 346"/>
                      <a:gd name="T28" fmla="*/ 14 w 452"/>
                      <a:gd name="T29" fmla="*/ 967 h 346"/>
                      <a:gd name="T30" fmla="*/ 19 w 452"/>
                      <a:gd name="T31" fmla="*/ 1075 h 346"/>
                      <a:gd name="T32" fmla="*/ 24 w 452"/>
                      <a:gd name="T33" fmla="*/ 1075 h 346"/>
                      <a:gd name="T34" fmla="*/ 28 w 452"/>
                      <a:gd name="T35" fmla="*/ 1172 h 346"/>
                      <a:gd name="T36" fmla="*/ 31 w 452"/>
                      <a:gd name="T37" fmla="*/ 1075 h 346"/>
                      <a:gd name="T38" fmla="*/ 31 w 452"/>
                      <a:gd name="T39" fmla="*/ 967 h 346"/>
                      <a:gd name="T40" fmla="*/ 34 w 452"/>
                      <a:gd name="T41" fmla="*/ 930 h 346"/>
                      <a:gd name="T42" fmla="*/ 34 w 452"/>
                      <a:gd name="T43" fmla="*/ 930 h 346"/>
                      <a:gd name="T44" fmla="*/ 35 w 452"/>
                      <a:gd name="T45" fmla="*/ 727 h 346"/>
                      <a:gd name="T46" fmla="*/ 31 w 452"/>
                      <a:gd name="T47" fmla="*/ 858 h 346"/>
                      <a:gd name="T48" fmla="*/ 31 w 452"/>
                      <a:gd name="T49" fmla="*/ 930 h 346"/>
                      <a:gd name="T50" fmla="*/ 29 w 452"/>
                      <a:gd name="T51" fmla="*/ 930 h 346"/>
                      <a:gd name="T52" fmla="*/ 24 w 452"/>
                      <a:gd name="T53" fmla="*/ 858 h 346"/>
                      <a:gd name="T54" fmla="*/ 23 w 452"/>
                      <a:gd name="T55" fmla="*/ 552 h 346"/>
                      <a:gd name="T56" fmla="*/ 21 w 452"/>
                      <a:gd name="T57" fmla="*/ 406 h 346"/>
                      <a:gd name="T58" fmla="*/ 16 w 452"/>
                      <a:gd name="T59" fmla="*/ 157 h 346"/>
                      <a:gd name="T60" fmla="*/ 14 w 452"/>
                      <a:gd name="T61" fmla="*/ 230 h 346"/>
                      <a:gd name="T62" fmla="*/ 14 w 452"/>
                      <a:gd name="T63" fmla="*/ 139 h 346"/>
                      <a:gd name="T64" fmla="*/ 14 w 452"/>
                      <a:gd name="T65" fmla="*/ 121 h 346"/>
                      <a:gd name="T66" fmla="*/ 0 w 452"/>
                      <a:gd name="T67" fmla="*/ 0 h 34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0" t="0" r="r" b="b"/>
                    <a:pathLst>
                      <a:path w="452" h="346">
                        <a:moveTo>
                          <a:pt x="0" y="0"/>
                        </a:moveTo>
                        <a:lnTo>
                          <a:pt x="0" y="62"/>
                        </a:lnTo>
                        <a:lnTo>
                          <a:pt x="20" y="80"/>
                        </a:lnTo>
                        <a:lnTo>
                          <a:pt x="7" y="91"/>
                        </a:lnTo>
                        <a:lnTo>
                          <a:pt x="0" y="91"/>
                        </a:lnTo>
                        <a:lnTo>
                          <a:pt x="7" y="100"/>
                        </a:lnTo>
                        <a:lnTo>
                          <a:pt x="42" y="122"/>
                        </a:lnTo>
                        <a:lnTo>
                          <a:pt x="42" y="131"/>
                        </a:lnTo>
                        <a:lnTo>
                          <a:pt x="29" y="151"/>
                        </a:lnTo>
                        <a:lnTo>
                          <a:pt x="58" y="173"/>
                        </a:lnTo>
                        <a:lnTo>
                          <a:pt x="58" y="193"/>
                        </a:lnTo>
                        <a:lnTo>
                          <a:pt x="71" y="184"/>
                        </a:lnTo>
                        <a:lnTo>
                          <a:pt x="58" y="164"/>
                        </a:lnTo>
                        <a:lnTo>
                          <a:pt x="51" y="122"/>
                        </a:lnTo>
                        <a:lnTo>
                          <a:pt x="20" y="49"/>
                        </a:lnTo>
                        <a:lnTo>
                          <a:pt x="29" y="20"/>
                        </a:lnTo>
                        <a:lnTo>
                          <a:pt x="51" y="20"/>
                        </a:lnTo>
                        <a:lnTo>
                          <a:pt x="51" y="33"/>
                        </a:lnTo>
                        <a:lnTo>
                          <a:pt x="58" y="71"/>
                        </a:lnTo>
                        <a:lnTo>
                          <a:pt x="71" y="91"/>
                        </a:lnTo>
                        <a:lnTo>
                          <a:pt x="71" y="100"/>
                        </a:lnTo>
                        <a:lnTo>
                          <a:pt x="93" y="122"/>
                        </a:lnTo>
                        <a:lnTo>
                          <a:pt x="80" y="131"/>
                        </a:lnTo>
                        <a:lnTo>
                          <a:pt x="100" y="142"/>
                        </a:lnTo>
                        <a:lnTo>
                          <a:pt x="131" y="193"/>
                        </a:lnTo>
                        <a:lnTo>
                          <a:pt x="142" y="215"/>
                        </a:lnTo>
                        <a:lnTo>
                          <a:pt x="122" y="235"/>
                        </a:lnTo>
                        <a:lnTo>
                          <a:pt x="131" y="244"/>
                        </a:lnTo>
                        <a:lnTo>
                          <a:pt x="151" y="275"/>
                        </a:lnTo>
                        <a:lnTo>
                          <a:pt x="184" y="286"/>
                        </a:lnTo>
                        <a:lnTo>
                          <a:pt x="193" y="295"/>
                        </a:lnTo>
                        <a:lnTo>
                          <a:pt x="245" y="317"/>
                        </a:lnTo>
                        <a:lnTo>
                          <a:pt x="266" y="326"/>
                        </a:lnTo>
                        <a:lnTo>
                          <a:pt x="286" y="317"/>
                        </a:lnTo>
                        <a:lnTo>
                          <a:pt x="308" y="317"/>
                        </a:lnTo>
                        <a:lnTo>
                          <a:pt x="338" y="346"/>
                        </a:lnTo>
                        <a:lnTo>
                          <a:pt x="359" y="317"/>
                        </a:lnTo>
                        <a:lnTo>
                          <a:pt x="369" y="317"/>
                        </a:lnTo>
                        <a:lnTo>
                          <a:pt x="359" y="295"/>
                        </a:lnTo>
                        <a:lnTo>
                          <a:pt x="369" y="286"/>
                        </a:lnTo>
                        <a:lnTo>
                          <a:pt x="401" y="286"/>
                        </a:lnTo>
                        <a:lnTo>
                          <a:pt x="411" y="275"/>
                        </a:lnTo>
                        <a:lnTo>
                          <a:pt x="420" y="286"/>
                        </a:lnTo>
                        <a:lnTo>
                          <a:pt x="420" y="275"/>
                        </a:lnTo>
                        <a:lnTo>
                          <a:pt x="452" y="215"/>
                        </a:lnTo>
                        <a:lnTo>
                          <a:pt x="431" y="215"/>
                        </a:lnTo>
                        <a:lnTo>
                          <a:pt x="389" y="224"/>
                        </a:lnTo>
                        <a:lnTo>
                          <a:pt x="380" y="253"/>
                        </a:lnTo>
                        <a:lnTo>
                          <a:pt x="359" y="266"/>
                        </a:lnTo>
                        <a:lnTo>
                          <a:pt x="369" y="275"/>
                        </a:lnTo>
                        <a:lnTo>
                          <a:pt x="359" y="275"/>
                        </a:lnTo>
                        <a:lnTo>
                          <a:pt x="347" y="275"/>
                        </a:lnTo>
                        <a:lnTo>
                          <a:pt x="308" y="275"/>
                        </a:lnTo>
                        <a:lnTo>
                          <a:pt x="286" y="253"/>
                        </a:lnTo>
                        <a:lnTo>
                          <a:pt x="266" y="193"/>
                        </a:lnTo>
                        <a:lnTo>
                          <a:pt x="276" y="164"/>
                        </a:lnTo>
                        <a:lnTo>
                          <a:pt x="286" y="131"/>
                        </a:lnTo>
                        <a:lnTo>
                          <a:pt x="257" y="122"/>
                        </a:lnTo>
                        <a:lnTo>
                          <a:pt x="235" y="62"/>
                        </a:lnTo>
                        <a:lnTo>
                          <a:pt x="215" y="49"/>
                        </a:lnTo>
                        <a:lnTo>
                          <a:pt x="203" y="71"/>
                        </a:lnTo>
                        <a:lnTo>
                          <a:pt x="193" y="71"/>
                        </a:lnTo>
                        <a:lnTo>
                          <a:pt x="184" y="49"/>
                        </a:lnTo>
                        <a:lnTo>
                          <a:pt x="184" y="42"/>
                        </a:lnTo>
                        <a:lnTo>
                          <a:pt x="173" y="20"/>
                        </a:lnTo>
                        <a:lnTo>
                          <a:pt x="93" y="33"/>
                        </a:lnTo>
                        <a:lnTo>
                          <a:pt x="4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5" name="Freeform 278"/>
                  <p:cNvSpPr>
                    <a:spLocks/>
                  </p:cNvSpPr>
                  <p:nvPr/>
                </p:nvSpPr>
                <p:spPr bwMode="auto">
                  <a:xfrm>
                    <a:off x="710" y="1771"/>
                    <a:ext cx="910" cy="470"/>
                  </a:xfrm>
                  <a:custGeom>
                    <a:avLst/>
                    <a:gdLst>
                      <a:gd name="T0" fmla="*/ 33 w 943"/>
                      <a:gd name="T1" fmla="*/ 1506 h 461"/>
                      <a:gd name="T2" fmla="*/ 36 w 943"/>
                      <a:gd name="T3" fmla="*/ 1506 h 461"/>
                      <a:gd name="T4" fmla="*/ 37 w 943"/>
                      <a:gd name="T5" fmla="*/ 1542 h 461"/>
                      <a:gd name="T6" fmla="*/ 39 w 943"/>
                      <a:gd name="T7" fmla="*/ 1542 h 461"/>
                      <a:gd name="T8" fmla="*/ 39 w 943"/>
                      <a:gd name="T9" fmla="*/ 1451 h 461"/>
                      <a:gd name="T10" fmla="*/ 42 w 943"/>
                      <a:gd name="T11" fmla="*/ 1423 h 461"/>
                      <a:gd name="T12" fmla="*/ 44 w 943"/>
                      <a:gd name="T13" fmla="*/ 1506 h 461"/>
                      <a:gd name="T14" fmla="*/ 47 w 943"/>
                      <a:gd name="T15" fmla="*/ 1542 h 461"/>
                      <a:gd name="T16" fmla="*/ 49 w 943"/>
                      <a:gd name="T17" fmla="*/ 1825 h 461"/>
                      <a:gd name="T18" fmla="*/ 51 w 943"/>
                      <a:gd name="T19" fmla="*/ 1772 h 461"/>
                      <a:gd name="T20" fmla="*/ 51 w 943"/>
                      <a:gd name="T21" fmla="*/ 1392 h 461"/>
                      <a:gd name="T22" fmla="*/ 60 w 943"/>
                      <a:gd name="T23" fmla="*/ 1055 h 461"/>
                      <a:gd name="T24" fmla="*/ 60 w 943"/>
                      <a:gd name="T25" fmla="*/ 936 h 461"/>
                      <a:gd name="T26" fmla="*/ 61 w 943"/>
                      <a:gd name="T27" fmla="*/ 814 h 461"/>
                      <a:gd name="T28" fmla="*/ 61 w 943"/>
                      <a:gd name="T29" fmla="*/ 853 h 461"/>
                      <a:gd name="T30" fmla="*/ 62 w 943"/>
                      <a:gd name="T31" fmla="*/ 735 h 461"/>
                      <a:gd name="T32" fmla="*/ 64 w 943"/>
                      <a:gd name="T33" fmla="*/ 735 h 461"/>
                      <a:gd name="T34" fmla="*/ 67 w 943"/>
                      <a:gd name="T35" fmla="*/ 612 h 461"/>
                      <a:gd name="T36" fmla="*/ 69 w 943"/>
                      <a:gd name="T37" fmla="*/ 567 h 461"/>
                      <a:gd name="T38" fmla="*/ 69 w 943"/>
                      <a:gd name="T39" fmla="*/ 567 h 461"/>
                      <a:gd name="T40" fmla="*/ 69 w 943"/>
                      <a:gd name="T41" fmla="*/ 409 h 461"/>
                      <a:gd name="T42" fmla="*/ 75 w 943"/>
                      <a:gd name="T43" fmla="*/ 364 h 461"/>
                      <a:gd name="T44" fmla="*/ 75 w 943"/>
                      <a:gd name="T45" fmla="*/ 282 h 461"/>
                      <a:gd name="T46" fmla="*/ 73 w 943"/>
                      <a:gd name="T47" fmla="*/ 129 h 461"/>
                      <a:gd name="T48" fmla="*/ 69 w 943"/>
                      <a:gd name="T49" fmla="*/ 330 h 461"/>
                      <a:gd name="T50" fmla="*/ 64 w 943"/>
                      <a:gd name="T51" fmla="*/ 364 h 461"/>
                      <a:gd name="T52" fmla="*/ 60 w 943"/>
                      <a:gd name="T53" fmla="*/ 442 h 461"/>
                      <a:gd name="T54" fmla="*/ 56 w 943"/>
                      <a:gd name="T55" fmla="*/ 567 h 461"/>
                      <a:gd name="T56" fmla="*/ 56 w 943"/>
                      <a:gd name="T57" fmla="*/ 442 h 461"/>
                      <a:gd name="T58" fmla="*/ 55 w 943"/>
                      <a:gd name="T59" fmla="*/ 409 h 461"/>
                      <a:gd name="T60" fmla="*/ 56 w 943"/>
                      <a:gd name="T61" fmla="*/ 282 h 461"/>
                      <a:gd name="T62" fmla="*/ 52 w 943"/>
                      <a:gd name="T63" fmla="*/ 330 h 461"/>
                      <a:gd name="T64" fmla="*/ 49 w 943"/>
                      <a:gd name="T65" fmla="*/ 528 h 461"/>
                      <a:gd name="T66" fmla="*/ 47 w 943"/>
                      <a:gd name="T67" fmla="*/ 567 h 461"/>
                      <a:gd name="T68" fmla="*/ 49 w 943"/>
                      <a:gd name="T69" fmla="*/ 442 h 461"/>
                      <a:gd name="T70" fmla="*/ 49 w 943"/>
                      <a:gd name="T71" fmla="*/ 364 h 461"/>
                      <a:gd name="T72" fmla="*/ 56 w 943"/>
                      <a:gd name="T73" fmla="*/ 237 h 461"/>
                      <a:gd name="T74" fmla="*/ 55 w 943"/>
                      <a:gd name="T75" fmla="*/ 200 h 461"/>
                      <a:gd name="T76" fmla="*/ 52 w 943"/>
                      <a:gd name="T77" fmla="*/ 200 h 461"/>
                      <a:gd name="T78" fmla="*/ 51 w 943"/>
                      <a:gd name="T79" fmla="*/ 200 h 461"/>
                      <a:gd name="T80" fmla="*/ 47 w 943"/>
                      <a:gd name="T81" fmla="*/ 200 h 461"/>
                      <a:gd name="T82" fmla="*/ 46 w 943"/>
                      <a:gd name="T83" fmla="*/ 200 h 461"/>
                      <a:gd name="T84" fmla="*/ 51 w 943"/>
                      <a:gd name="T85" fmla="*/ 21 h 461"/>
                      <a:gd name="T86" fmla="*/ 44 w 943"/>
                      <a:gd name="T87" fmla="*/ 0 h 461"/>
                      <a:gd name="T88" fmla="*/ 14 w 943"/>
                      <a:gd name="T89" fmla="*/ 0 h 461"/>
                      <a:gd name="T90" fmla="*/ 14 w 943"/>
                      <a:gd name="T91" fmla="*/ 129 h 461"/>
                      <a:gd name="T92" fmla="*/ 14 w 943"/>
                      <a:gd name="T93" fmla="*/ 21 h 461"/>
                      <a:gd name="T94" fmla="*/ 14 w 943"/>
                      <a:gd name="T95" fmla="*/ 21 h 461"/>
                      <a:gd name="T96" fmla="*/ 14 w 943"/>
                      <a:gd name="T97" fmla="*/ 487 h 461"/>
                      <a:gd name="T98" fmla="*/ 9 w 943"/>
                      <a:gd name="T99" fmla="*/ 693 h 461"/>
                      <a:gd name="T100" fmla="*/ 0 w 943"/>
                      <a:gd name="T101" fmla="*/ 768 h 461"/>
                      <a:gd name="T102" fmla="*/ 0 w 943"/>
                      <a:gd name="T103" fmla="*/ 853 h 461"/>
                      <a:gd name="T104" fmla="*/ 9 w 943"/>
                      <a:gd name="T105" fmla="*/ 970 h 461"/>
                      <a:gd name="T106" fmla="*/ 9 w 943"/>
                      <a:gd name="T107" fmla="*/ 1103 h 461"/>
                      <a:gd name="T108" fmla="*/ 14 w 943"/>
                      <a:gd name="T109" fmla="*/ 1173 h 461"/>
                      <a:gd name="T110" fmla="*/ 14 w 943"/>
                      <a:gd name="T111" fmla="*/ 1256 h 461"/>
                      <a:gd name="T112" fmla="*/ 14 w 943"/>
                      <a:gd name="T113" fmla="*/ 1392 h 461"/>
                      <a:gd name="T114" fmla="*/ 19 w 943"/>
                      <a:gd name="T115" fmla="*/ 1423 h 461"/>
                      <a:gd name="T116" fmla="*/ 20 w 943"/>
                      <a:gd name="T117" fmla="*/ 1542 h 461"/>
                      <a:gd name="T118" fmla="*/ 22 w 943"/>
                      <a:gd name="T119" fmla="*/ 1451 h 461"/>
                      <a:gd name="T120" fmla="*/ 26 w 943"/>
                      <a:gd name="T121" fmla="*/ 1738 h 461"/>
                      <a:gd name="T122" fmla="*/ 29 w 943"/>
                      <a:gd name="T123" fmla="*/ 1615 h 461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943" h="461">
                        <a:moveTo>
                          <a:pt x="347" y="410"/>
                        </a:moveTo>
                        <a:lnTo>
                          <a:pt x="398" y="381"/>
                        </a:lnTo>
                        <a:lnTo>
                          <a:pt x="410" y="381"/>
                        </a:lnTo>
                        <a:lnTo>
                          <a:pt x="440" y="381"/>
                        </a:lnTo>
                        <a:lnTo>
                          <a:pt x="452" y="368"/>
                        </a:lnTo>
                        <a:lnTo>
                          <a:pt x="452" y="390"/>
                        </a:lnTo>
                        <a:lnTo>
                          <a:pt x="471" y="390"/>
                        </a:lnTo>
                        <a:lnTo>
                          <a:pt x="491" y="390"/>
                        </a:lnTo>
                        <a:lnTo>
                          <a:pt x="482" y="381"/>
                        </a:lnTo>
                        <a:lnTo>
                          <a:pt x="491" y="368"/>
                        </a:lnTo>
                        <a:lnTo>
                          <a:pt x="513" y="361"/>
                        </a:lnTo>
                        <a:lnTo>
                          <a:pt x="542" y="361"/>
                        </a:lnTo>
                        <a:lnTo>
                          <a:pt x="555" y="368"/>
                        </a:lnTo>
                        <a:lnTo>
                          <a:pt x="555" y="381"/>
                        </a:lnTo>
                        <a:lnTo>
                          <a:pt x="584" y="368"/>
                        </a:lnTo>
                        <a:lnTo>
                          <a:pt x="593" y="390"/>
                        </a:lnTo>
                        <a:lnTo>
                          <a:pt x="593" y="432"/>
                        </a:lnTo>
                        <a:lnTo>
                          <a:pt x="606" y="461"/>
                        </a:lnTo>
                        <a:lnTo>
                          <a:pt x="615" y="461"/>
                        </a:lnTo>
                        <a:lnTo>
                          <a:pt x="626" y="450"/>
                        </a:lnTo>
                        <a:lnTo>
                          <a:pt x="626" y="432"/>
                        </a:lnTo>
                        <a:lnTo>
                          <a:pt x="626" y="352"/>
                        </a:lnTo>
                        <a:lnTo>
                          <a:pt x="648" y="319"/>
                        </a:lnTo>
                        <a:lnTo>
                          <a:pt x="741" y="268"/>
                        </a:lnTo>
                        <a:lnTo>
                          <a:pt x="750" y="259"/>
                        </a:lnTo>
                        <a:lnTo>
                          <a:pt x="741" y="237"/>
                        </a:lnTo>
                        <a:lnTo>
                          <a:pt x="750" y="217"/>
                        </a:lnTo>
                        <a:lnTo>
                          <a:pt x="750" y="207"/>
                        </a:lnTo>
                        <a:lnTo>
                          <a:pt x="757" y="207"/>
                        </a:lnTo>
                        <a:lnTo>
                          <a:pt x="757" y="217"/>
                        </a:lnTo>
                        <a:lnTo>
                          <a:pt x="770" y="207"/>
                        </a:lnTo>
                        <a:lnTo>
                          <a:pt x="770" y="186"/>
                        </a:lnTo>
                        <a:lnTo>
                          <a:pt x="779" y="195"/>
                        </a:lnTo>
                        <a:lnTo>
                          <a:pt x="792" y="186"/>
                        </a:lnTo>
                        <a:lnTo>
                          <a:pt x="799" y="165"/>
                        </a:lnTo>
                        <a:lnTo>
                          <a:pt x="850" y="156"/>
                        </a:lnTo>
                        <a:lnTo>
                          <a:pt x="850" y="144"/>
                        </a:lnTo>
                        <a:lnTo>
                          <a:pt x="872" y="144"/>
                        </a:lnTo>
                        <a:lnTo>
                          <a:pt x="872" y="134"/>
                        </a:lnTo>
                        <a:lnTo>
                          <a:pt x="863" y="144"/>
                        </a:lnTo>
                        <a:lnTo>
                          <a:pt x="863" y="134"/>
                        </a:lnTo>
                        <a:lnTo>
                          <a:pt x="881" y="105"/>
                        </a:lnTo>
                        <a:lnTo>
                          <a:pt x="914" y="93"/>
                        </a:lnTo>
                        <a:lnTo>
                          <a:pt x="934" y="93"/>
                        </a:lnTo>
                        <a:lnTo>
                          <a:pt x="943" y="72"/>
                        </a:lnTo>
                        <a:lnTo>
                          <a:pt x="934" y="72"/>
                        </a:lnTo>
                        <a:lnTo>
                          <a:pt x="943" y="41"/>
                        </a:lnTo>
                        <a:lnTo>
                          <a:pt x="923" y="32"/>
                        </a:lnTo>
                        <a:lnTo>
                          <a:pt x="892" y="72"/>
                        </a:lnTo>
                        <a:lnTo>
                          <a:pt x="872" y="83"/>
                        </a:lnTo>
                        <a:lnTo>
                          <a:pt x="821" y="83"/>
                        </a:lnTo>
                        <a:lnTo>
                          <a:pt x="799" y="93"/>
                        </a:lnTo>
                        <a:lnTo>
                          <a:pt x="792" y="114"/>
                        </a:lnTo>
                        <a:lnTo>
                          <a:pt x="741" y="114"/>
                        </a:lnTo>
                        <a:lnTo>
                          <a:pt x="750" y="124"/>
                        </a:lnTo>
                        <a:lnTo>
                          <a:pt x="686" y="144"/>
                        </a:lnTo>
                        <a:lnTo>
                          <a:pt x="668" y="144"/>
                        </a:lnTo>
                        <a:lnTo>
                          <a:pt x="686" y="114"/>
                        </a:lnTo>
                        <a:lnTo>
                          <a:pt x="686" y="105"/>
                        </a:lnTo>
                        <a:lnTo>
                          <a:pt x="677" y="105"/>
                        </a:lnTo>
                        <a:lnTo>
                          <a:pt x="686" y="93"/>
                        </a:lnTo>
                        <a:lnTo>
                          <a:pt x="686" y="72"/>
                        </a:lnTo>
                        <a:lnTo>
                          <a:pt x="677" y="72"/>
                        </a:lnTo>
                        <a:lnTo>
                          <a:pt x="648" y="83"/>
                        </a:lnTo>
                        <a:lnTo>
                          <a:pt x="635" y="105"/>
                        </a:lnTo>
                        <a:lnTo>
                          <a:pt x="615" y="134"/>
                        </a:lnTo>
                        <a:lnTo>
                          <a:pt x="606" y="144"/>
                        </a:lnTo>
                        <a:lnTo>
                          <a:pt x="593" y="144"/>
                        </a:lnTo>
                        <a:lnTo>
                          <a:pt x="593" y="134"/>
                        </a:lnTo>
                        <a:lnTo>
                          <a:pt x="606" y="114"/>
                        </a:lnTo>
                        <a:lnTo>
                          <a:pt x="635" y="83"/>
                        </a:lnTo>
                        <a:lnTo>
                          <a:pt x="615" y="93"/>
                        </a:lnTo>
                        <a:lnTo>
                          <a:pt x="648" y="63"/>
                        </a:lnTo>
                        <a:lnTo>
                          <a:pt x="686" y="63"/>
                        </a:lnTo>
                        <a:lnTo>
                          <a:pt x="686" y="54"/>
                        </a:lnTo>
                        <a:lnTo>
                          <a:pt x="677" y="54"/>
                        </a:lnTo>
                        <a:lnTo>
                          <a:pt x="686" y="54"/>
                        </a:lnTo>
                        <a:lnTo>
                          <a:pt x="648" y="54"/>
                        </a:lnTo>
                        <a:lnTo>
                          <a:pt x="648" y="41"/>
                        </a:lnTo>
                        <a:lnTo>
                          <a:pt x="626" y="54"/>
                        </a:lnTo>
                        <a:lnTo>
                          <a:pt x="648" y="32"/>
                        </a:lnTo>
                        <a:lnTo>
                          <a:pt x="593" y="54"/>
                        </a:lnTo>
                        <a:lnTo>
                          <a:pt x="593" y="41"/>
                        </a:lnTo>
                        <a:lnTo>
                          <a:pt x="575" y="54"/>
                        </a:lnTo>
                        <a:lnTo>
                          <a:pt x="615" y="21"/>
                        </a:lnTo>
                        <a:lnTo>
                          <a:pt x="626" y="21"/>
                        </a:lnTo>
                        <a:lnTo>
                          <a:pt x="564" y="12"/>
                        </a:lnTo>
                        <a:lnTo>
                          <a:pt x="555" y="0"/>
                        </a:lnTo>
                        <a:lnTo>
                          <a:pt x="542" y="0"/>
                        </a:lnTo>
                        <a:lnTo>
                          <a:pt x="131" y="0"/>
                        </a:lnTo>
                        <a:lnTo>
                          <a:pt x="131" y="12"/>
                        </a:lnTo>
                        <a:lnTo>
                          <a:pt x="122" y="32"/>
                        </a:lnTo>
                        <a:lnTo>
                          <a:pt x="109" y="32"/>
                        </a:lnTo>
                        <a:lnTo>
                          <a:pt x="122" y="21"/>
                        </a:lnTo>
                        <a:lnTo>
                          <a:pt x="102" y="12"/>
                        </a:lnTo>
                        <a:lnTo>
                          <a:pt x="93" y="21"/>
                        </a:lnTo>
                        <a:lnTo>
                          <a:pt x="80" y="63"/>
                        </a:lnTo>
                        <a:lnTo>
                          <a:pt x="29" y="124"/>
                        </a:lnTo>
                        <a:lnTo>
                          <a:pt x="20" y="144"/>
                        </a:lnTo>
                        <a:lnTo>
                          <a:pt x="9" y="176"/>
                        </a:lnTo>
                        <a:lnTo>
                          <a:pt x="9" y="186"/>
                        </a:lnTo>
                        <a:lnTo>
                          <a:pt x="0" y="195"/>
                        </a:lnTo>
                        <a:lnTo>
                          <a:pt x="9" y="207"/>
                        </a:lnTo>
                        <a:lnTo>
                          <a:pt x="0" y="217"/>
                        </a:lnTo>
                        <a:lnTo>
                          <a:pt x="9" y="227"/>
                        </a:lnTo>
                        <a:lnTo>
                          <a:pt x="9" y="246"/>
                        </a:lnTo>
                        <a:lnTo>
                          <a:pt x="20" y="268"/>
                        </a:lnTo>
                        <a:lnTo>
                          <a:pt x="9" y="279"/>
                        </a:lnTo>
                        <a:lnTo>
                          <a:pt x="38" y="288"/>
                        </a:lnTo>
                        <a:lnTo>
                          <a:pt x="38" y="297"/>
                        </a:lnTo>
                        <a:lnTo>
                          <a:pt x="51" y="310"/>
                        </a:lnTo>
                        <a:lnTo>
                          <a:pt x="51" y="319"/>
                        </a:lnTo>
                        <a:lnTo>
                          <a:pt x="93" y="319"/>
                        </a:lnTo>
                        <a:lnTo>
                          <a:pt x="144" y="352"/>
                        </a:lnTo>
                        <a:lnTo>
                          <a:pt x="224" y="339"/>
                        </a:lnTo>
                        <a:lnTo>
                          <a:pt x="235" y="361"/>
                        </a:lnTo>
                        <a:lnTo>
                          <a:pt x="235" y="368"/>
                        </a:lnTo>
                        <a:lnTo>
                          <a:pt x="244" y="390"/>
                        </a:lnTo>
                        <a:lnTo>
                          <a:pt x="254" y="390"/>
                        </a:lnTo>
                        <a:lnTo>
                          <a:pt x="266" y="368"/>
                        </a:lnTo>
                        <a:lnTo>
                          <a:pt x="286" y="381"/>
                        </a:lnTo>
                        <a:lnTo>
                          <a:pt x="308" y="441"/>
                        </a:lnTo>
                        <a:lnTo>
                          <a:pt x="337" y="450"/>
                        </a:lnTo>
                        <a:lnTo>
                          <a:pt x="347" y="41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6" name="Freeform 279"/>
                  <p:cNvSpPr>
                    <a:spLocks/>
                  </p:cNvSpPr>
                  <p:nvPr/>
                </p:nvSpPr>
                <p:spPr bwMode="auto">
                  <a:xfrm>
                    <a:off x="710" y="1771"/>
                    <a:ext cx="910" cy="470"/>
                  </a:xfrm>
                  <a:custGeom>
                    <a:avLst/>
                    <a:gdLst>
                      <a:gd name="T0" fmla="*/ 33 w 943"/>
                      <a:gd name="T1" fmla="*/ 1506 h 461"/>
                      <a:gd name="T2" fmla="*/ 36 w 943"/>
                      <a:gd name="T3" fmla="*/ 1506 h 461"/>
                      <a:gd name="T4" fmla="*/ 37 w 943"/>
                      <a:gd name="T5" fmla="*/ 1542 h 461"/>
                      <a:gd name="T6" fmla="*/ 39 w 943"/>
                      <a:gd name="T7" fmla="*/ 1542 h 461"/>
                      <a:gd name="T8" fmla="*/ 39 w 943"/>
                      <a:gd name="T9" fmla="*/ 1451 h 461"/>
                      <a:gd name="T10" fmla="*/ 42 w 943"/>
                      <a:gd name="T11" fmla="*/ 1423 h 461"/>
                      <a:gd name="T12" fmla="*/ 44 w 943"/>
                      <a:gd name="T13" fmla="*/ 1506 h 461"/>
                      <a:gd name="T14" fmla="*/ 47 w 943"/>
                      <a:gd name="T15" fmla="*/ 1542 h 461"/>
                      <a:gd name="T16" fmla="*/ 49 w 943"/>
                      <a:gd name="T17" fmla="*/ 1825 h 461"/>
                      <a:gd name="T18" fmla="*/ 51 w 943"/>
                      <a:gd name="T19" fmla="*/ 1772 h 461"/>
                      <a:gd name="T20" fmla="*/ 51 w 943"/>
                      <a:gd name="T21" fmla="*/ 1392 h 461"/>
                      <a:gd name="T22" fmla="*/ 60 w 943"/>
                      <a:gd name="T23" fmla="*/ 1055 h 461"/>
                      <a:gd name="T24" fmla="*/ 60 w 943"/>
                      <a:gd name="T25" fmla="*/ 936 h 461"/>
                      <a:gd name="T26" fmla="*/ 61 w 943"/>
                      <a:gd name="T27" fmla="*/ 814 h 461"/>
                      <a:gd name="T28" fmla="*/ 61 w 943"/>
                      <a:gd name="T29" fmla="*/ 853 h 461"/>
                      <a:gd name="T30" fmla="*/ 62 w 943"/>
                      <a:gd name="T31" fmla="*/ 735 h 461"/>
                      <a:gd name="T32" fmla="*/ 64 w 943"/>
                      <a:gd name="T33" fmla="*/ 735 h 461"/>
                      <a:gd name="T34" fmla="*/ 67 w 943"/>
                      <a:gd name="T35" fmla="*/ 612 h 461"/>
                      <a:gd name="T36" fmla="*/ 69 w 943"/>
                      <a:gd name="T37" fmla="*/ 567 h 461"/>
                      <a:gd name="T38" fmla="*/ 69 w 943"/>
                      <a:gd name="T39" fmla="*/ 567 h 461"/>
                      <a:gd name="T40" fmla="*/ 69 w 943"/>
                      <a:gd name="T41" fmla="*/ 409 h 461"/>
                      <a:gd name="T42" fmla="*/ 75 w 943"/>
                      <a:gd name="T43" fmla="*/ 364 h 461"/>
                      <a:gd name="T44" fmla="*/ 75 w 943"/>
                      <a:gd name="T45" fmla="*/ 282 h 461"/>
                      <a:gd name="T46" fmla="*/ 73 w 943"/>
                      <a:gd name="T47" fmla="*/ 129 h 461"/>
                      <a:gd name="T48" fmla="*/ 69 w 943"/>
                      <a:gd name="T49" fmla="*/ 330 h 461"/>
                      <a:gd name="T50" fmla="*/ 64 w 943"/>
                      <a:gd name="T51" fmla="*/ 364 h 461"/>
                      <a:gd name="T52" fmla="*/ 60 w 943"/>
                      <a:gd name="T53" fmla="*/ 442 h 461"/>
                      <a:gd name="T54" fmla="*/ 56 w 943"/>
                      <a:gd name="T55" fmla="*/ 567 h 461"/>
                      <a:gd name="T56" fmla="*/ 56 w 943"/>
                      <a:gd name="T57" fmla="*/ 442 h 461"/>
                      <a:gd name="T58" fmla="*/ 55 w 943"/>
                      <a:gd name="T59" fmla="*/ 409 h 461"/>
                      <a:gd name="T60" fmla="*/ 56 w 943"/>
                      <a:gd name="T61" fmla="*/ 282 h 461"/>
                      <a:gd name="T62" fmla="*/ 52 w 943"/>
                      <a:gd name="T63" fmla="*/ 330 h 461"/>
                      <a:gd name="T64" fmla="*/ 49 w 943"/>
                      <a:gd name="T65" fmla="*/ 528 h 461"/>
                      <a:gd name="T66" fmla="*/ 47 w 943"/>
                      <a:gd name="T67" fmla="*/ 567 h 461"/>
                      <a:gd name="T68" fmla="*/ 49 w 943"/>
                      <a:gd name="T69" fmla="*/ 442 h 461"/>
                      <a:gd name="T70" fmla="*/ 49 w 943"/>
                      <a:gd name="T71" fmla="*/ 364 h 461"/>
                      <a:gd name="T72" fmla="*/ 56 w 943"/>
                      <a:gd name="T73" fmla="*/ 237 h 461"/>
                      <a:gd name="T74" fmla="*/ 55 w 943"/>
                      <a:gd name="T75" fmla="*/ 200 h 461"/>
                      <a:gd name="T76" fmla="*/ 52 w 943"/>
                      <a:gd name="T77" fmla="*/ 200 h 461"/>
                      <a:gd name="T78" fmla="*/ 51 w 943"/>
                      <a:gd name="T79" fmla="*/ 200 h 461"/>
                      <a:gd name="T80" fmla="*/ 47 w 943"/>
                      <a:gd name="T81" fmla="*/ 200 h 461"/>
                      <a:gd name="T82" fmla="*/ 46 w 943"/>
                      <a:gd name="T83" fmla="*/ 200 h 461"/>
                      <a:gd name="T84" fmla="*/ 51 w 943"/>
                      <a:gd name="T85" fmla="*/ 21 h 461"/>
                      <a:gd name="T86" fmla="*/ 44 w 943"/>
                      <a:gd name="T87" fmla="*/ 0 h 461"/>
                      <a:gd name="T88" fmla="*/ 14 w 943"/>
                      <a:gd name="T89" fmla="*/ 0 h 461"/>
                      <a:gd name="T90" fmla="*/ 14 w 943"/>
                      <a:gd name="T91" fmla="*/ 129 h 461"/>
                      <a:gd name="T92" fmla="*/ 14 w 943"/>
                      <a:gd name="T93" fmla="*/ 21 h 461"/>
                      <a:gd name="T94" fmla="*/ 14 w 943"/>
                      <a:gd name="T95" fmla="*/ 21 h 461"/>
                      <a:gd name="T96" fmla="*/ 14 w 943"/>
                      <a:gd name="T97" fmla="*/ 487 h 461"/>
                      <a:gd name="T98" fmla="*/ 9 w 943"/>
                      <a:gd name="T99" fmla="*/ 693 h 461"/>
                      <a:gd name="T100" fmla="*/ 0 w 943"/>
                      <a:gd name="T101" fmla="*/ 768 h 461"/>
                      <a:gd name="T102" fmla="*/ 0 w 943"/>
                      <a:gd name="T103" fmla="*/ 853 h 461"/>
                      <a:gd name="T104" fmla="*/ 9 w 943"/>
                      <a:gd name="T105" fmla="*/ 970 h 461"/>
                      <a:gd name="T106" fmla="*/ 9 w 943"/>
                      <a:gd name="T107" fmla="*/ 1103 h 461"/>
                      <a:gd name="T108" fmla="*/ 14 w 943"/>
                      <a:gd name="T109" fmla="*/ 1173 h 461"/>
                      <a:gd name="T110" fmla="*/ 14 w 943"/>
                      <a:gd name="T111" fmla="*/ 1256 h 461"/>
                      <a:gd name="T112" fmla="*/ 14 w 943"/>
                      <a:gd name="T113" fmla="*/ 1392 h 461"/>
                      <a:gd name="T114" fmla="*/ 19 w 943"/>
                      <a:gd name="T115" fmla="*/ 1423 h 461"/>
                      <a:gd name="T116" fmla="*/ 20 w 943"/>
                      <a:gd name="T117" fmla="*/ 1542 h 461"/>
                      <a:gd name="T118" fmla="*/ 22 w 943"/>
                      <a:gd name="T119" fmla="*/ 1451 h 461"/>
                      <a:gd name="T120" fmla="*/ 26 w 943"/>
                      <a:gd name="T121" fmla="*/ 1738 h 461"/>
                      <a:gd name="T122" fmla="*/ 29 w 943"/>
                      <a:gd name="T123" fmla="*/ 1615 h 461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943" h="461">
                        <a:moveTo>
                          <a:pt x="347" y="410"/>
                        </a:moveTo>
                        <a:lnTo>
                          <a:pt x="398" y="381"/>
                        </a:lnTo>
                        <a:lnTo>
                          <a:pt x="410" y="381"/>
                        </a:lnTo>
                        <a:lnTo>
                          <a:pt x="440" y="381"/>
                        </a:lnTo>
                        <a:lnTo>
                          <a:pt x="452" y="368"/>
                        </a:lnTo>
                        <a:lnTo>
                          <a:pt x="452" y="390"/>
                        </a:lnTo>
                        <a:lnTo>
                          <a:pt x="471" y="390"/>
                        </a:lnTo>
                        <a:lnTo>
                          <a:pt x="491" y="390"/>
                        </a:lnTo>
                        <a:lnTo>
                          <a:pt x="482" y="381"/>
                        </a:lnTo>
                        <a:lnTo>
                          <a:pt x="491" y="368"/>
                        </a:lnTo>
                        <a:lnTo>
                          <a:pt x="513" y="361"/>
                        </a:lnTo>
                        <a:lnTo>
                          <a:pt x="542" y="361"/>
                        </a:lnTo>
                        <a:lnTo>
                          <a:pt x="555" y="368"/>
                        </a:lnTo>
                        <a:lnTo>
                          <a:pt x="555" y="381"/>
                        </a:lnTo>
                        <a:lnTo>
                          <a:pt x="584" y="368"/>
                        </a:lnTo>
                        <a:lnTo>
                          <a:pt x="593" y="390"/>
                        </a:lnTo>
                        <a:lnTo>
                          <a:pt x="593" y="432"/>
                        </a:lnTo>
                        <a:lnTo>
                          <a:pt x="606" y="461"/>
                        </a:lnTo>
                        <a:lnTo>
                          <a:pt x="615" y="461"/>
                        </a:lnTo>
                        <a:lnTo>
                          <a:pt x="626" y="450"/>
                        </a:lnTo>
                        <a:lnTo>
                          <a:pt x="626" y="432"/>
                        </a:lnTo>
                        <a:lnTo>
                          <a:pt x="626" y="352"/>
                        </a:lnTo>
                        <a:lnTo>
                          <a:pt x="648" y="319"/>
                        </a:lnTo>
                        <a:lnTo>
                          <a:pt x="741" y="268"/>
                        </a:lnTo>
                        <a:lnTo>
                          <a:pt x="750" y="259"/>
                        </a:lnTo>
                        <a:lnTo>
                          <a:pt x="741" y="237"/>
                        </a:lnTo>
                        <a:lnTo>
                          <a:pt x="750" y="217"/>
                        </a:lnTo>
                        <a:lnTo>
                          <a:pt x="750" y="207"/>
                        </a:lnTo>
                        <a:lnTo>
                          <a:pt x="757" y="207"/>
                        </a:lnTo>
                        <a:lnTo>
                          <a:pt x="757" y="217"/>
                        </a:lnTo>
                        <a:lnTo>
                          <a:pt x="770" y="207"/>
                        </a:lnTo>
                        <a:lnTo>
                          <a:pt x="770" y="186"/>
                        </a:lnTo>
                        <a:lnTo>
                          <a:pt x="779" y="195"/>
                        </a:lnTo>
                        <a:lnTo>
                          <a:pt x="792" y="186"/>
                        </a:lnTo>
                        <a:lnTo>
                          <a:pt x="799" y="165"/>
                        </a:lnTo>
                        <a:lnTo>
                          <a:pt x="850" y="156"/>
                        </a:lnTo>
                        <a:lnTo>
                          <a:pt x="850" y="144"/>
                        </a:lnTo>
                        <a:lnTo>
                          <a:pt x="872" y="144"/>
                        </a:lnTo>
                        <a:lnTo>
                          <a:pt x="872" y="134"/>
                        </a:lnTo>
                        <a:lnTo>
                          <a:pt x="863" y="144"/>
                        </a:lnTo>
                        <a:lnTo>
                          <a:pt x="863" y="134"/>
                        </a:lnTo>
                        <a:lnTo>
                          <a:pt x="881" y="105"/>
                        </a:lnTo>
                        <a:lnTo>
                          <a:pt x="914" y="93"/>
                        </a:lnTo>
                        <a:lnTo>
                          <a:pt x="934" y="93"/>
                        </a:lnTo>
                        <a:lnTo>
                          <a:pt x="943" y="72"/>
                        </a:lnTo>
                        <a:lnTo>
                          <a:pt x="934" y="72"/>
                        </a:lnTo>
                        <a:lnTo>
                          <a:pt x="943" y="41"/>
                        </a:lnTo>
                        <a:lnTo>
                          <a:pt x="923" y="32"/>
                        </a:lnTo>
                        <a:lnTo>
                          <a:pt x="892" y="72"/>
                        </a:lnTo>
                        <a:lnTo>
                          <a:pt x="872" y="83"/>
                        </a:lnTo>
                        <a:lnTo>
                          <a:pt x="821" y="83"/>
                        </a:lnTo>
                        <a:lnTo>
                          <a:pt x="799" y="93"/>
                        </a:lnTo>
                        <a:lnTo>
                          <a:pt x="792" y="114"/>
                        </a:lnTo>
                        <a:lnTo>
                          <a:pt x="741" y="114"/>
                        </a:lnTo>
                        <a:lnTo>
                          <a:pt x="750" y="124"/>
                        </a:lnTo>
                        <a:lnTo>
                          <a:pt x="686" y="144"/>
                        </a:lnTo>
                        <a:lnTo>
                          <a:pt x="668" y="144"/>
                        </a:lnTo>
                        <a:lnTo>
                          <a:pt x="686" y="114"/>
                        </a:lnTo>
                        <a:lnTo>
                          <a:pt x="686" y="105"/>
                        </a:lnTo>
                        <a:lnTo>
                          <a:pt x="677" y="105"/>
                        </a:lnTo>
                        <a:lnTo>
                          <a:pt x="686" y="93"/>
                        </a:lnTo>
                        <a:lnTo>
                          <a:pt x="686" y="72"/>
                        </a:lnTo>
                        <a:lnTo>
                          <a:pt x="677" y="72"/>
                        </a:lnTo>
                        <a:lnTo>
                          <a:pt x="648" y="83"/>
                        </a:lnTo>
                        <a:lnTo>
                          <a:pt x="635" y="105"/>
                        </a:lnTo>
                        <a:lnTo>
                          <a:pt x="615" y="134"/>
                        </a:lnTo>
                        <a:lnTo>
                          <a:pt x="606" y="144"/>
                        </a:lnTo>
                        <a:lnTo>
                          <a:pt x="593" y="144"/>
                        </a:lnTo>
                        <a:lnTo>
                          <a:pt x="593" y="134"/>
                        </a:lnTo>
                        <a:lnTo>
                          <a:pt x="606" y="114"/>
                        </a:lnTo>
                        <a:lnTo>
                          <a:pt x="635" y="83"/>
                        </a:lnTo>
                        <a:lnTo>
                          <a:pt x="615" y="93"/>
                        </a:lnTo>
                        <a:lnTo>
                          <a:pt x="648" y="63"/>
                        </a:lnTo>
                        <a:lnTo>
                          <a:pt x="686" y="63"/>
                        </a:lnTo>
                        <a:lnTo>
                          <a:pt x="686" y="54"/>
                        </a:lnTo>
                        <a:lnTo>
                          <a:pt x="677" y="54"/>
                        </a:lnTo>
                        <a:lnTo>
                          <a:pt x="686" y="54"/>
                        </a:lnTo>
                        <a:lnTo>
                          <a:pt x="648" y="54"/>
                        </a:lnTo>
                        <a:lnTo>
                          <a:pt x="648" y="41"/>
                        </a:lnTo>
                        <a:lnTo>
                          <a:pt x="626" y="54"/>
                        </a:lnTo>
                        <a:lnTo>
                          <a:pt x="648" y="32"/>
                        </a:lnTo>
                        <a:lnTo>
                          <a:pt x="593" y="54"/>
                        </a:lnTo>
                        <a:lnTo>
                          <a:pt x="593" y="41"/>
                        </a:lnTo>
                        <a:lnTo>
                          <a:pt x="575" y="54"/>
                        </a:lnTo>
                        <a:lnTo>
                          <a:pt x="615" y="21"/>
                        </a:lnTo>
                        <a:lnTo>
                          <a:pt x="626" y="21"/>
                        </a:lnTo>
                        <a:lnTo>
                          <a:pt x="564" y="12"/>
                        </a:lnTo>
                        <a:lnTo>
                          <a:pt x="555" y="0"/>
                        </a:lnTo>
                        <a:lnTo>
                          <a:pt x="542" y="0"/>
                        </a:lnTo>
                        <a:lnTo>
                          <a:pt x="131" y="0"/>
                        </a:lnTo>
                        <a:lnTo>
                          <a:pt x="131" y="12"/>
                        </a:lnTo>
                        <a:lnTo>
                          <a:pt x="122" y="32"/>
                        </a:lnTo>
                        <a:lnTo>
                          <a:pt x="109" y="32"/>
                        </a:lnTo>
                        <a:lnTo>
                          <a:pt x="122" y="21"/>
                        </a:lnTo>
                        <a:lnTo>
                          <a:pt x="102" y="12"/>
                        </a:lnTo>
                        <a:lnTo>
                          <a:pt x="93" y="21"/>
                        </a:lnTo>
                        <a:lnTo>
                          <a:pt x="80" y="63"/>
                        </a:lnTo>
                        <a:lnTo>
                          <a:pt x="29" y="124"/>
                        </a:lnTo>
                        <a:lnTo>
                          <a:pt x="20" y="144"/>
                        </a:lnTo>
                        <a:lnTo>
                          <a:pt x="9" y="176"/>
                        </a:lnTo>
                        <a:lnTo>
                          <a:pt x="9" y="186"/>
                        </a:lnTo>
                        <a:lnTo>
                          <a:pt x="0" y="195"/>
                        </a:lnTo>
                        <a:lnTo>
                          <a:pt x="9" y="207"/>
                        </a:lnTo>
                        <a:lnTo>
                          <a:pt x="0" y="217"/>
                        </a:lnTo>
                        <a:lnTo>
                          <a:pt x="9" y="227"/>
                        </a:lnTo>
                        <a:lnTo>
                          <a:pt x="9" y="246"/>
                        </a:lnTo>
                        <a:lnTo>
                          <a:pt x="20" y="268"/>
                        </a:lnTo>
                        <a:lnTo>
                          <a:pt x="9" y="279"/>
                        </a:lnTo>
                        <a:lnTo>
                          <a:pt x="38" y="288"/>
                        </a:lnTo>
                        <a:lnTo>
                          <a:pt x="38" y="297"/>
                        </a:lnTo>
                        <a:lnTo>
                          <a:pt x="51" y="310"/>
                        </a:lnTo>
                        <a:lnTo>
                          <a:pt x="51" y="319"/>
                        </a:lnTo>
                        <a:lnTo>
                          <a:pt x="93" y="319"/>
                        </a:lnTo>
                        <a:lnTo>
                          <a:pt x="144" y="352"/>
                        </a:lnTo>
                        <a:lnTo>
                          <a:pt x="224" y="339"/>
                        </a:lnTo>
                        <a:lnTo>
                          <a:pt x="235" y="361"/>
                        </a:lnTo>
                        <a:lnTo>
                          <a:pt x="235" y="368"/>
                        </a:lnTo>
                        <a:lnTo>
                          <a:pt x="244" y="390"/>
                        </a:lnTo>
                        <a:lnTo>
                          <a:pt x="254" y="390"/>
                        </a:lnTo>
                        <a:lnTo>
                          <a:pt x="266" y="368"/>
                        </a:lnTo>
                        <a:lnTo>
                          <a:pt x="286" y="381"/>
                        </a:lnTo>
                        <a:lnTo>
                          <a:pt x="308" y="441"/>
                        </a:lnTo>
                        <a:lnTo>
                          <a:pt x="337" y="450"/>
                        </a:lnTo>
                        <a:lnTo>
                          <a:pt x="347" y="41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7" name="Freeform 280"/>
                  <p:cNvSpPr>
                    <a:spLocks/>
                  </p:cNvSpPr>
                  <p:nvPr/>
                </p:nvSpPr>
                <p:spPr bwMode="auto">
                  <a:xfrm>
                    <a:off x="1086" y="2387"/>
                    <a:ext cx="70" cy="84"/>
                  </a:xfrm>
                  <a:custGeom>
                    <a:avLst/>
                    <a:gdLst>
                      <a:gd name="T0" fmla="*/ 12 w 73"/>
                      <a:gd name="T1" fmla="*/ 334 h 82"/>
                      <a:gd name="T2" fmla="*/ 12 w 73"/>
                      <a:gd name="T3" fmla="*/ 446 h 82"/>
                      <a:gd name="T4" fmla="*/ 0 w 73"/>
                      <a:gd name="T5" fmla="*/ 400 h 82"/>
                      <a:gd name="T6" fmla="*/ 0 w 73"/>
                      <a:gd name="T7" fmla="*/ 334 h 82"/>
                      <a:gd name="T8" fmla="*/ 12 w 73"/>
                      <a:gd name="T9" fmla="*/ 166 h 82"/>
                      <a:gd name="T10" fmla="*/ 12 w 73"/>
                      <a:gd name="T11" fmla="*/ 166 h 82"/>
                      <a:gd name="T12" fmla="*/ 12 w 73"/>
                      <a:gd name="T13" fmla="*/ 9 h 82"/>
                      <a:gd name="T14" fmla="*/ 12 w 73"/>
                      <a:gd name="T15" fmla="*/ 0 h 82"/>
                      <a:gd name="T16" fmla="*/ 12 w 73"/>
                      <a:gd name="T17" fmla="*/ 0 h 82"/>
                      <a:gd name="T18" fmla="*/ 12 w 73"/>
                      <a:gd name="T19" fmla="*/ 166 h 82"/>
                      <a:gd name="T20" fmla="*/ 12 w 73"/>
                      <a:gd name="T21" fmla="*/ 206 h 82"/>
                      <a:gd name="T22" fmla="*/ 12 w 73"/>
                      <a:gd name="T23" fmla="*/ 206 h 82"/>
                      <a:gd name="T24" fmla="*/ 12 w 73"/>
                      <a:gd name="T25" fmla="*/ 334 h 82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73" h="82">
                        <a:moveTo>
                          <a:pt x="42" y="60"/>
                        </a:moveTo>
                        <a:lnTo>
                          <a:pt x="31" y="82"/>
                        </a:lnTo>
                        <a:lnTo>
                          <a:pt x="0" y="73"/>
                        </a:lnTo>
                        <a:lnTo>
                          <a:pt x="0" y="60"/>
                        </a:lnTo>
                        <a:lnTo>
                          <a:pt x="21" y="31"/>
                        </a:lnTo>
                        <a:lnTo>
                          <a:pt x="31" y="31"/>
                        </a:lnTo>
                        <a:lnTo>
                          <a:pt x="21" y="9"/>
                        </a:lnTo>
                        <a:lnTo>
                          <a:pt x="31" y="0"/>
                        </a:lnTo>
                        <a:lnTo>
                          <a:pt x="63" y="0"/>
                        </a:lnTo>
                        <a:lnTo>
                          <a:pt x="51" y="31"/>
                        </a:lnTo>
                        <a:lnTo>
                          <a:pt x="63" y="40"/>
                        </a:lnTo>
                        <a:lnTo>
                          <a:pt x="73" y="40"/>
                        </a:lnTo>
                        <a:lnTo>
                          <a:pt x="42" y="6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8" name="Freeform 281"/>
                  <p:cNvSpPr>
                    <a:spLocks/>
                  </p:cNvSpPr>
                  <p:nvPr/>
                </p:nvSpPr>
                <p:spPr bwMode="auto">
                  <a:xfrm>
                    <a:off x="1086" y="2387"/>
                    <a:ext cx="70" cy="84"/>
                  </a:xfrm>
                  <a:custGeom>
                    <a:avLst/>
                    <a:gdLst>
                      <a:gd name="T0" fmla="*/ 12 w 73"/>
                      <a:gd name="T1" fmla="*/ 334 h 82"/>
                      <a:gd name="T2" fmla="*/ 12 w 73"/>
                      <a:gd name="T3" fmla="*/ 446 h 82"/>
                      <a:gd name="T4" fmla="*/ 0 w 73"/>
                      <a:gd name="T5" fmla="*/ 400 h 82"/>
                      <a:gd name="T6" fmla="*/ 0 w 73"/>
                      <a:gd name="T7" fmla="*/ 334 h 82"/>
                      <a:gd name="T8" fmla="*/ 12 w 73"/>
                      <a:gd name="T9" fmla="*/ 166 h 82"/>
                      <a:gd name="T10" fmla="*/ 12 w 73"/>
                      <a:gd name="T11" fmla="*/ 166 h 82"/>
                      <a:gd name="T12" fmla="*/ 12 w 73"/>
                      <a:gd name="T13" fmla="*/ 9 h 82"/>
                      <a:gd name="T14" fmla="*/ 12 w 73"/>
                      <a:gd name="T15" fmla="*/ 0 h 82"/>
                      <a:gd name="T16" fmla="*/ 12 w 73"/>
                      <a:gd name="T17" fmla="*/ 0 h 82"/>
                      <a:gd name="T18" fmla="*/ 12 w 73"/>
                      <a:gd name="T19" fmla="*/ 166 h 82"/>
                      <a:gd name="T20" fmla="*/ 12 w 73"/>
                      <a:gd name="T21" fmla="*/ 206 h 82"/>
                      <a:gd name="T22" fmla="*/ 12 w 73"/>
                      <a:gd name="T23" fmla="*/ 206 h 82"/>
                      <a:gd name="T24" fmla="*/ 12 w 73"/>
                      <a:gd name="T25" fmla="*/ 334 h 82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73" h="82">
                        <a:moveTo>
                          <a:pt x="42" y="60"/>
                        </a:moveTo>
                        <a:lnTo>
                          <a:pt x="31" y="82"/>
                        </a:lnTo>
                        <a:lnTo>
                          <a:pt x="0" y="73"/>
                        </a:lnTo>
                        <a:lnTo>
                          <a:pt x="0" y="60"/>
                        </a:lnTo>
                        <a:lnTo>
                          <a:pt x="21" y="31"/>
                        </a:lnTo>
                        <a:lnTo>
                          <a:pt x="31" y="31"/>
                        </a:lnTo>
                        <a:lnTo>
                          <a:pt x="21" y="9"/>
                        </a:lnTo>
                        <a:lnTo>
                          <a:pt x="31" y="0"/>
                        </a:lnTo>
                        <a:lnTo>
                          <a:pt x="63" y="0"/>
                        </a:lnTo>
                        <a:lnTo>
                          <a:pt x="51" y="31"/>
                        </a:lnTo>
                        <a:lnTo>
                          <a:pt x="63" y="40"/>
                        </a:lnTo>
                        <a:lnTo>
                          <a:pt x="73" y="40"/>
                        </a:lnTo>
                        <a:lnTo>
                          <a:pt x="42" y="6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89" name="Freeform 282"/>
                  <p:cNvSpPr>
                    <a:spLocks/>
                  </p:cNvSpPr>
                  <p:nvPr/>
                </p:nvSpPr>
                <p:spPr bwMode="auto">
                  <a:xfrm>
                    <a:off x="1113" y="2448"/>
                    <a:ext cx="43" cy="32"/>
                  </a:xfrm>
                  <a:custGeom>
                    <a:avLst/>
                    <a:gdLst>
                      <a:gd name="T0" fmla="*/ 211 w 42"/>
                      <a:gd name="T1" fmla="*/ 207 h 31"/>
                      <a:gd name="T2" fmla="*/ 11 w 42"/>
                      <a:gd name="T3" fmla="*/ 0 h 31"/>
                      <a:gd name="T4" fmla="*/ 0 w 42"/>
                      <a:gd name="T5" fmla="*/ 207 h 31"/>
                      <a:gd name="T6" fmla="*/ 11 w 42"/>
                      <a:gd name="T7" fmla="*/ 207 h 31"/>
                      <a:gd name="T8" fmla="*/ 211 w 42"/>
                      <a:gd name="T9" fmla="*/ 276 h 31"/>
                      <a:gd name="T10" fmla="*/ 211 w 42"/>
                      <a:gd name="T11" fmla="*/ 207 h 3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2" h="31">
                        <a:moveTo>
                          <a:pt x="42" y="22"/>
                        </a:moveTo>
                        <a:lnTo>
                          <a:pt x="11" y="0"/>
                        </a:lnTo>
                        <a:lnTo>
                          <a:pt x="0" y="22"/>
                        </a:lnTo>
                        <a:lnTo>
                          <a:pt x="11" y="22"/>
                        </a:lnTo>
                        <a:lnTo>
                          <a:pt x="42" y="31"/>
                        </a:lnTo>
                        <a:lnTo>
                          <a:pt x="4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0" name="Freeform 283"/>
                  <p:cNvSpPr>
                    <a:spLocks/>
                  </p:cNvSpPr>
                  <p:nvPr/>
                </p:nvSpPr>
                <p:spPr bwMode="auto">
                  <a:xfrm>
                    <a:off x="1113" y="2448"/>
                    <a:ext cx="43" cy="32"/>
                  </a:xfrm>
                  <a:custGeom>
                    <a:avLst/>
                    <a:gdLst>
                      <a:gd name="T0" fmla="*/ 211 w 42"/>
                      <a:gd name="T1" fmla="*/ 207 h 31"/>
                      <a:gd name="T2" fmla="*/ 11 w 42"/>
                      <a:gd name="T3" fmla="*/ 0 h 31"/>
                      <a:gd name="T4" fmla="*/ 0 w 42"/>
                      <a:gd name="T5" fmla="*/ 207 h 31"/>
                      <a:gd name="T6" fmla="*/ 11 w 42"/>
                      <a:gd name="T7" fmla="*/ 207 h 31"/>
                      <a:gd name="T8" fmla="*/ 211 w 42"/>
                      <a:gd name="T9" fmla="*/ 276 h 31"/>
                      <a:gd name="T10" fmla="*/ 211 w 42"/>
                      <a:gd name="T11" fmla="*/ 207 h 3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2" h="31">
                        <a:moveTo>
                          <a:pt x="42" y="22"/>
                        </a:moveTo>
                        <a:lnTo>
                          <a:pt x="11" y="0"/>
                        </a:lnTo>
                        <a:lnTo>
                          <a:pt x="0" y="22"/>
                        </a:lnTo>
                        <a:lnTo>
                          <a:pt x="11" y="22"/>
                        </a:lnTo>
                        <a:lnTo>
                          <a:pt x="42" y="31"/>
                        </a:lnTo>
                        <a:lnTo>
                          <a:pt x="42" y="22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1" name="Freeform 284"/>
                  <p:cNvSpPr>
                    <a:spLocks/>
                  </p:cNvSpPr>
                  <p:nvPr/>
                </p:nvSpPr>
                <p:spPr bwMode="auto">
                  <a:xfrm>
                    <a:off x="1239" y="2552"/>
                    <a:ext cx="43" cy="13"/>
                  </a:xfrm>
                  <a:custGeom>
                    <a:avLst/>
                    <a:gdLst>
                      <a:gd name="T0" fmla="*/ 0 w 9"/>
                      <a:gd name="T1" fmla="*/ 0 h 13"/>
                      <a:gd name="T2" fmla="*/ 2147483647 w 9"/>
                      <a:gd name="T3" fmla="*/ 0 h 13"/>
                      <a:gd name="T4" fmla="*/ 2147483647 w 9"/>
                      <a:gd name="T5" fmla="*/ 13 h 13"/>
                      <a:gd name="T6" fmla="*/ 0 w 9"/>
                      <a:gd name="T7" fmla="*/ 0 h 1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9" h="13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2" name="Freeform 285"/>
                  <p:cNvSpPr>
                    <a:spLocks/>
                  </p:cNvSpPr>
                  <p:nvPr/>
                </p:nvSpPr>
                <p:spPr bwMode="auto">
                  <a:xfrm>
                    <a:off x="1239" y="2552"/>
                    <a:ext cx="43" cy="13"/>
                  </a:xfrm>
                  <a:custGeom>
                    <a:avLst/>
                    <a:gdLst>
                      <a:gd name="T0" fmla="*/ 0 w 9"/>
                      <a:gd name="T1" fmla="*/ 0 h 13"/>
                      <a:gd name="T2" fmla="*/ 2147483647 w 9"/>
                      <a:gd name="T3" fmla="*/ 0 h 13"/>
                      <a:gd name="T4" fmla="*/ 2147483647 w 9"/>
                      <a:gd name="T5" fmla="*/ 13 h 13"/>
                      <a:gd name="T6" fmla="*/ 0 w 9"/>
                      <a:gd name="T7" fmla="*/ 0 h 1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9" h="13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3" name="Freeform 286"/>
                  <p:cNvSpPr>
                    <a:spLocks/>
                  </p:cNvSpPr>
                  <p:nvPr/>
                </p:nvSpPr>
                <p:spPr bwMode="auto">
                  <a:xfrm>
                    <a:off x="1239" y="2552"/>
                    <a:ext cx="43" cy="13"/>
                  </a:xfrm>
                  <a:custGeom>
                    <a:avLst/>
                    <a:gdLst>
                      <a:gd name="T0" fmla="*/ 0 w 9"/>
                      <a:gd name="T1" fmla="*/ 0 h 13"/>
                      <a:gd name="T2" fmla="*/ 2147483647 w 9"/>
                      <a:gd name="T3" fmla="*/ 0 h 13"/>
                      <a:gd name="T4" fmla="*/ 2147483647 w 9"/>
                      <a:gd name="T5" fmla="*/ 13 h 13"/>
                      <a:gd name="T6" fmla="*/ 0 w 9"/>
                      <a:gd name="T7" fmla="*/ 0 h 1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9" h="13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4" name="Freeform 287"/>
                  <p:cNvSpPr>
                    <a:spLocks/>
                  </p:cNvSpPr>
                  <p:nvPr/>
                </p:nvSpPr>
                <p:spPr bwMode="auto">
                  <a:xfrm>
                    <a:off x="1239" y="2552"/>
                    <a:ext cx="43" cy="13"/>
                  </a:xfrm>
                  <a:custGeom>
                    <a:avLst/>
                    <a:gdLst>
                      <a:gd name="T0" fmla="*/ 0 w 9"/>
                      <a:gd name="T1" fmla="*/ 0 h 13"/>
                      <a:gd name="T2" fmla="*/ 2147483647 w 9"/>
                      <a:gd name="T3" fmla="*/ 0 h 13"/>
                      <a:gd name="T4" fmla="*/ 2147483647 w 9"/>
                      <a:gd name="T5" fmla="*/ 13 h 13"/>
                      <a:gd name="T6" fmla="*/ 0 w 9"/>
                      <a:gd name="T7" fmla="*/ 0 h 1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9" h="13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5" name="Freeform 288"/>
                  <p:cNvSpPr>
                    <a:spLocks/>
                  </p:cNvSpPr>
                  <p:nvPr/>
                </p:nvSpPr>
                <p:spPr bwMode="auto">
                  <a:xfrm>
                    <a:off x="1280" y="2552"/>
                    <a:ext cx="43" cy="43"/>
                  </a:xfrm>
                  <a:custGeom>
                    <a:avLst/>
                    <a:gdLst>
                      <a:gd name="T0" fmla="*/ 211 w 42"/>
                      <a:gd name="T1" fmla="*/ 20 h 42"/>
                      <a:gd name="T2" fmla="*/ 132 w 42"/>
                      <a:gd name="T3" fmla="*/ 0 h 42"/>
                      <a:gd name="T4" fmla="*/ 13 w 42"/>
                      <a:gd name="T5" fmla="*/ 0 h 42"/>
                      <a:gd name="T6" fmla="*/ 0 w 42"/>
                      <a:gd name="T7" fmla="*/ 0 h 42"/>
                      <a:gd name="T8" fmla="*/ 0 w 42"/>
                      <a:gd name="T9" fmla="*/ 13 h 42"/>
                      <a:gd name="T10" fmla="*/ 132 w 42"/>
                      <a:gd name="T11" fmla="*/ 20 h 42"/>
                      <a:gd name="T12" fmla="*/ 132 w 42"/>
                      <a:gd name="T13" fmla="*/ 171 h 42"/>
                      <a:gd name="T14" fmla="*/ 171 w 42"/>
                      <a:gd name="T15" fmla="*/ 211 h 42"/>
                      <a:gd name="T16" fmla="*/ 211 w 42"/>
                      <a:gd name="T17" fmla="*/ 171 h 42"/>
                      <a:gd name="T18" fmla="*/ 211 w 42"/>
                      <a:gd name="T19" fmla="*/ 20 h 4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42" h="42">
                        <a:moveTo>
                          <a:pt x="42" y="20"/>
                        </a:moveTo>
                        <a:lnTo>
                          <a:pt x="22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22" y="20"/>
                        </a:lnTo>
                        <a:lnTo>
                          <a:pt x="22" y="33"/>
                        </a:lnTo>
                        <a:lnTo>
                          <a:pt x="33" y="42"/>
                        </a:lnTo>
                        <a:lnTo>
                          <a:pt x="42" y="33"/>
                        </a:lnTo>
                        <a:lnTo>
                          <a:pt x="42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6" name="Freeform 289"/>
                  <p:cNvSpPr>
                    <a:spLocks/>
                  </p:cNvSpPr>
                  <p:nvPr/>
                </p:nvSpPr>
                <p:spPr bwMode="auto">
                  <a:xfrm>
                    <a:off x="1280" y="2552"/>
                    <a:ext cx="43" cy="43"/>
                  </a:xfrm>
                  <a:custGeom>
                    <a:avLst/>
                    <a:gdLst>
                      <a:gd name="T0" fmla="*/ 211 w 42"/>
                      <a:gd name="T1" fmla="*/ 20 h 42"/>
                      <a:gd name="T2" fmla="*/ 132 w 42"/>
                      <a:gd name="T3" fmla="*/ 0 h 42"/>
                      <a:gd name="T4" fmla="*/ 13 w 42"/>
                      <a:gd name="T5" fmla="*/ 0 h 42"/>
                      <a:gd name="T6" fmla="*/ 0 w 42"/>
                      <a:gd name="T7" fmla="*/ 0 h 42"/>
                      <a:gd name="T8" fmla="*/ 0 w 42"/>
                      <a:gd name="T9" fmla="*/ 13 h 42"/>
                      <a:gd name="T10" fmla="*/ 132 w 42"/>
                      <a:gd name="T11" fmla="*/ 20 h 42"/>
                      <a:gd name="T12" fmla="*/ 132 w 42"/>
                      <a:gd name="T13" fmla="*/ 171 h 42"/>
                      <a:gd name="T14" fmla="*/ 171 w 42"/>
                      <a:gd name="T15" fmla="*/ 211 h 42"/>
                      <a:gd name="T16" fmla="*/ 211 w 42"/>
                      <a:gd name="T17" fmla="*/ 171 h 42"/>
                      <a:gd name="T18" fmla="*/ 211 w 42"/>
                      <a:gd name="T19" fmla="*/ 20 h 4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42" h="42">
                        <a:moveTo>
                          <a:pt x="42" y="20"/>
                        </a:moveTo>
                        <a:lnTo>
                          <a:pt x="22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22" y="20"/>
                        </a:lnTo>
                        <a:lnTo>
                          <a:pt x="22" y="33"/>
                        </a:lnTo>
                        <a:lnTo>
                          <a:pt x="33" y="42"/>
                        </a:lnTo>
                        <a:lnTo>
                          <a:pt x="42" y="33"/>
                        </a:lnTo>
                        <a:lnTo>
                          <a:pt x="42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7" name="Freeform 290"/>
                  <p:cNvSpPr>
                    <a:spLocks/>
                  </p:cNvSpPr>
                  <p:nvPr/>
                </p:nvSpPr>
                <p:spPr bwMode="auto">
                  <a:xfrm>
                    <a:off x="1225" y="2552"/>
                    <a:ext cx="57" cy="43"/>
                  </a:xfrm>
                  <a:custGeom>
                    <a:avLst/>
                    <a:gdLst>
                      <a:gd name="T0" fmla="*/ 9 w 60"/>
                      <a:gd name="T1" fmla="*/ 0 h 42"/>
                      <a:gd name="T2" fmla="*/ 10 w 60"/>
                      <a:gd name="T3" fmla="*/ 13 h 42"/>
                      <a:gd name="T4" fmla="*/ 10 w 60"/>
                      <a:gd name="T5" fmla="*/ 13 h 42"/>
                      <a:gd name="T6" fmla="*/ 10 w 60"/>
                      <a:gd name="T7" fmla="*/ 0 h 42"/>
                      <a:gd name="T8" fmla="*/ 10 w 60"/>
                      <a:gd name="T9" fmla="*/ 13 h 42"/>
                      <a:gd name="T10" fmla="*/ 10 w 60"/>
                      <a:gd name="T11" fmla="*/ 20 h 42"/>
                      <a:gd name="T12" fmla="*/ 10 w 60"/>
                      <a:gd name="T13" fmla="*/ 211 h 42"/>
                      <a:gd name="T14" fmla="*/ 10 w 60"/>
                      <a:gd name="T15" fmla="*/ 211 h 42"/>
                      <a:gd name="T16" fmla="*/ 10 w 60"/>
                      <a:gd name="T17" fmla="*/ 171 h 42"/>
                      <a:gd name="T18" fmla="*/ 0 w 60"/>
                      <a:gd name="T19" fmla="*/ 20 h 42"/>
                      <a:gd name="T20" fmla="*/ 9 w 60"/>
                      <a:gd name="T21" fmla="*/ 0 h 4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0" h="42">
                        <a:moveTo>
                          <a:pt x="9" y="0"/>
                        </a:moveTo>
                        <a:lnTo>
                          <a:pt x="22" y="13"/>
                        </a:lnTo>
                        <a:lnTo>
                          <a:pt x="31" y="13"/>
                        </a:lnTo>
                        <a:lnTo>
                          <a:pt x="51" y="0"/>
                        </a:lnTo>
                        <a:lnTo>
                          <a:pt x="60" y="13"/>
                        </a:lnTo>
                        <a:lnTo>
                          <a:pt x="42" y="20"/>
                        </a:lnTo>
                        <a:lnTo>
                          <a:pt x="51" y="42"/>
                        </a:lnTo>
                        <a:lnTo>
                          <a:pt x="42" y="42"/>
                        </a:lnTo>
                        <a:lnTo>
                          <a:pt x="31" y="33"/>
                        </a:lnTo>
                        <a:lnTo>
                          <a:pt x="0" y="20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8" name="Freeform 291"/>
                  <p:cNvSpPr>
                    <a:spLocks/>
                  </p:cNvSpPr>
                  <p:nvPr/>
                </p:nvSpPr>
                <p:spPr bwMode="auto">
                  <a:xfrm>
                    <a:off x="1225" y="2552"/>
                    <a:ext cx="57" cy="43"/>
                  </a:xfrm>
                  <a:custGeom>
                    <a:avLst/>
                    <a:gdLst>
                      <a:gd name="T0" fmla="*/ 9 w 60"/>
                      <a:gd name="T1" fmla="*/ 0 h 42"/>
                      <a:gd name="T2" fmla="*/ 10 w 60"/>
                      <a:gd name="T3" fmla="*/ 13 h 42"/>
                      <a:gd name="T4" fmla="*/ 10 w 60"/>
                      <a:gd name="T5" fmla="*/ 13 h 42"/>
                      <a:gd name="T6" fmla="*/ 10 w 60"/>
                      <a:gd name="T7" fmla="*/ 0 h 42"/>
                      <a:gd name="T8" fmla="*/ 10 w 60"/>
                      <a:gd name="T9" fmla="*/ 13 h 42"/>
                      <a:gd name="T10" fmla="*/ 10 w 60"/>
                      <a:gd name="T11" fmla="*/ 20 h 42"/>
                      <a:gd name="T12" fmla="*/ 10 w 60"/>
                      <a:gd name="T13" fmla="*/ 211 h 42"/>
                      <a:gd name="T14" fmla="*/ 10 w 60"/>
                      <a:gd name="T15" fmla="*/ 211 h 42"/>
                      <a:gd name="T16" fmla="*/ 10 w 60"/>
                      <a:gd name="T17" fmla="*/ 171 h 42"/>
                      <a:gd name="T18" fmla="*/ 0 w 60"/>
                      <a:gd name="T19" fmla="*/ 20 h 42"/>
                      <a:gd name="T20" fmla="*/ 9 w 60"/>
                      <a:gd name="T21" fmla="*/ 0 h 4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0" h="42">
                        <a:moveTo>
                          <a:pt x="9" y="0"/>
                        </a:moveTo>
                        <a:lnTo>
                          <a:pt x="22" y="13"/>
                        </a:lnTo>
                        <a:lnTo>
                          <a:pt x="31" y="13"/>
                        </a:lnTo>
                        <a:lnTo>
                          <a:pt x="51" y="0"/>
                        </a:lnTo>
                        <a:lnTo>
                          <a:pt x="60" y="13"/>
                        </a:lnTo>
                        <a:lnTo>
                          <a:pt x="42" y="20"/>
                        </a:lnTo>
                        <a:lnTo>
                          <a:pt x="51" y="42"/>
                        </a:lnTo>
                        <a:lnTo>
                          <a:pt x="42" y="42"/>
                        </a:lnTo>
                        <a:lnTo>
                          <a:pt x="31" y="33"/>
                        </a:lnTo>
                        <a:lnTo>
                          <a:pt x="0" y="20"/>
                        </a:lnTo>
                        <a:lnTo>
                          <a:pt x="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99" name="Freeform 292"/>
                  <p:cNvSpPr>
                    <a:spLocks/>
                  </p:cNvSpPr>
                  <p:nvPr/>
                </p:nvSpPr>
                <p:spPr bwMode="auto">
                  <a:xfrm>
                    <a:off x="1183" y="2522"/>
                    <a:ext cx="50" cy="51"/>
                  </a:xfrm>
                  <a:custGeom>
                    <a:avLst/>
                    <a:gdLst>
                      <a:gd name="T0" fmla="*/ 25 w 51"/>
                      <a:gd name="T1" fmla="*/ 471 h 49"/>
                      <a:gd name="T2" fmla="*/ 25 w 51"/>
                      <a:gd name="T3" fmla="*/ 329 h 49"/>
                      <a:gd name="T4" fmla="*/ 25 w 51"/>
                      <a:gd name="T5" fmla="*/ 0 h 49"/>
                      <a:gd name="T6" fmla="*/ 0 w 51"/>
                      <a:gd name="T7" fmla="*/ 0 h 49"/>
                      <a:gd name="T8" fmla="*/ 0 w 51"/>
                      <a:gd name="T9" fmla="*/ 329 h 49"/>
                      <a:gd name="T10" fmla="*/ 12 w 51"/>
                      <a:gd name="T11" fmla="*/ 471 h 49"/>
                      <a:gd name="T12" fmla="*/ 12 w 51"/>
                      <a:gd name="T13" fmla="*/ 329 h 49"/>
                      <a:gd name="T14" fmla="*/ 25 w 51"/>
                      <a:gd name="T15" fmla="*/ 717 h 49"/>
                      <a:gd name="T16" fmla="*/ 25 w 51"/>
                      <a:gd name="T17" fmla="*/ 825 h 49"/>
                      <a:gd name="T18" fmla="*/ 25 w 51"/>
                      <a:gd name="T19" fmla="*/ 825 h 49"/>
                      <a:gd name="T20" fmla="*/ 25 w 51"/>
                      <a:gd name="T21" fmla="*/ 471 h 4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51" h="49">
                        <a:moveTo>
                          <a:pt x="51" y="29"/>
                        </a:moveTo>
                        <a:lnTo>
                          <a:pt x="42" y="20"/>
                        </a:lnTo>
                        <a:lnTo>
                          <a:pt x="33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12" y="29"/>
                        </a:lnTo>
                        <a:lnTo>
                          <a:pt x="12" y="20"/>
                        </a:lnTo>
                        <a:lnTo>
                          <a:pt x="33" y="42"/>
                        </a:lnTo>
                        <a:lnTo>
                          <a:pt x="33" y="49"/>
                        </a:lnTo>
                        <a:lnTo>
                          <a:pt x="42" y="49"/>
                        </a:lnTo>
                        <a:lnTo>
                          <a:pt x="51" y="2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0" name="Freeform 293"/>
                  <p:cNvSpPr>
                    <a:spLocks/>
                  </p:cNvSpPr>
                  <p:nvPr/>
                </p:nvSpPr>
                <p:spPr bwMode="auto">
                  <a:xfrm>
                    <a:off x="1183" y="2522"/>
                    <a:ext cx="50" cy="51"/>
                  </a:xfrm>
                  <a:custGeom>
                    <a:avLst/>
                    <a:gdLst>
                      <a:gd name="T0" fmla="*/ 25 w 51"/>
                      <a:gd name="T1" fmla="*/ 471 h 49"/>
                      <a:gd name="T2" fmla="*/ 25 w 51"/>
                      <a:gd name="T3" fmla="*/ 329 h 49"/>
                      <a:gd name="T4" fmla="*/ 25 w 51"/>
                      <a:gd name="T5" fmla="*/ 0 h 49"/>
                      <a:gd name="T6" fmla="*/ 0 w 51"/>
                      <a:gd name="T7" fmla="*/ 0 h 49"/>
                      <a:gd name="T8" fmla="*/ 0 w 51"/>
                      <a:gd name="T9" fmla="*/ 329 h 49"/>
                      <a:gd name="T10" fmla="*/ 12 w 51"/>
                      <a:gd name="T11" fmla="*/ 471 h 49"/>
                      <a:gd name="T12" fmla="*/ 12 w 51"/>
                      <a:gd name="T13" fmla="*/ 329 h 49"/>
                      <a:gd name="T14" fmla="*/ 25 w 51"/>
                      <a:gd name="T15" fmla="*/ 717 h 49"/>
                      <a:gd name="T16" fmla="*/ 25 w 51"/>
                      <a:gd name="T17" fmla="*/ 825 h 49"/>
                      <a:gd name="T18" fmla="*/ 25 w 51"/>
                      <a:gd name="T19" fmla="*/ 825 h 49"/>
                      <a:gd name="T20" fmla="*/ 25 w 51"/>
                      <a:gd name="T21" fmla="*/ 471 h 4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51" h="49">
                        <a:moveTo>
                          <a:pt x="51" y="29"/>
                        </a:moveTo>
                        <a:lnTo>
                          <a:pt x="42" y="20"/>
                        </a:lnTo>
                        <a:lnTo>
                          <a:pt x="33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12" y="29"/>
                        </a:lnTo>
                        <a:lnTo>
                          <a:pt x="12" y="20"/>
                        </a:lnTo>
                        <a:lnTo>
                          <a:pt x="33" y="42"/>
                        </a:lnTo>
                        <a:lnTo>
                          <a:pt x="33" y="49"/>
                        </a:lnTo>
                        <a:lnTo>
                          <a:pt x="42" y="49"/>
                        </a:lnTo>
                        <a:lnTo>
                          <a:pt x="51" y="29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1" name="Freeform 294"/>
                  <p:cNvSpPr>
                    <a:spLocks/>
                  </p:cNvSpPr>
                  <p:nvPr/>
                </p:nvSpPr>
                <p:spPr bwMode="auto">
                  <a:xfrm>
                    <a:off x="1164" y="2439"/>
                    <a:ext cx="69" cy="83"/>
                  </a:xfrm>
                  <a:custGeom>
                    <a:avLst/>
                    <a:gdLst>
                      <a:gd name="T0" fmla="*/ 17 w 71"/>
                      <a:gd name="T1" fmla="*/ 183 h 82"/>
                      <a:gd name="T2" fmla="*/ 17 w 71"/>
                      <a:gd name="T3" fmla="*/ 22 h 82"/>
                      <a:gd name="T4" fmla="*/ 17 w 71"/>
                      <a:gd name="T5" fmla="*/ 0 h 82"/>
                      <a:gd name="T6" fmla="*/ 17 w 71"/>
                      <a:gd name="T7" fmla="*/ 9 h 82"/>
                      <a:gd name="T8" fmla="*/ 0 w 71"/>
                      <a:gd name="T9" fmla="*/ 40 h 82"/>
                      <a:gd name="T10" fmla="*/ 0 w 71"/>
                      <a:gd name="T11" fmla="*/ 122 h 82"/>
                      <a:gd name="T12" fmla="*/ 17 w 71"/>
                      <a:gd name="T13" fmla="*/ 183 h 82"/>
                      <a:gd name="T14" fmla="*/ 17 w 71"/>
                      <a:gd name="T15" fmla="*/ 183 h 8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71" h="82">
                        <a:moveTo>
                          <a:pt x="53" y="82"/>
                        </a:moveTo>
                        <a:lnTo>
                          <a:pt x="71" y="22"/>
                        </a:lnTo>
                        <a:lnTo>
                          <a:pt x="71" y="0"/>
                        </a:lnTo>
                        <a:lnTo>
                          <a:pt x="42" y="9"/>
                        </a:lnTo>
                        <a:lnTo>
                          <a:pt x="0" y="40"/>
                        </a:lnTo>
                        <a:lnTo>
                          <a:pt x="0" y="51"/>
                        </a:lnTo>
                        <a:lnTo>
                          <a:pt x="20" y="82"/>
                        </a:lnTo>
                        <a:lnTo>
                          <a:pt x="53" y="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2" name="Freeform 295"/>
                  <p:cNvSpPr>
                    <a:spLocks/>
                  </p:cNvSpPr>
                  <p:nvPr/>
                </p:nvSpPr>
                <p:spPr bwMode="auto">
                  <a:xfrm>
                    <a:off x="1164" y="2439"/>
                    <a:ext cx="69" cy="83"/>
                  </a:xfrm>
                  <a:custGeom>
                    <a:avLst/>
                    <a:gdLst>
                      <a:gd name="T0" fmla="*/ 17 w 71"/>
                      <a:gd name="T1" fmla="*/ 183 h 82"/>
                      <a:gd name="T2" fmla="*/ 17 w 71"/>
                      <a:gd name="T3" fmla="*/ 22 h 82"/>
                      <a:gd name="T4" fmla="*/ 17 w 71"/>
                      <a:gd name="T5" fmla="*/ 0 h 82"/>
                      <a:gd name="T6" fmla="*/ 17 w 71"/>
                      <a:gd name="T7" fmla="*/ 9 h 82"/>
                      <a:gd name="T8" fmla="*/ 0 w 71"/>
                      <a:gd name="T9" fmla="*/ 40 h 82"/>
                      <a:gd name="T10" fmla="*/ 0 w 71"/>
                      <a:gd name="T11" fmla="*/ 122 h 82"/>
                      <a:gd name="T12" fmla="*/ 17 w 71"/>
                      <a:gd name="T13" fmla="*/ 183 h 82"/>
                      <a:gd name="T14" fmla="*/ 17 w 71"/>
                      <a:gd name="T15" fmla="*/ 183 h 8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71" h="82">
                        <a:moveTo>
                          <a:pt x="53" y="82"/>
                        </a:moveTo>
                        <a:lnTo>
                          <a:pt x="71" y="22"/>
                        </a:lnTo>
                        <a:lnTo>
                          <a:pt x="71" y="0"/>
                        </a:lnTo>
                        <a:lnTo>
                          <a:pt x="42" y="9"/>
                        </a:lnTo>
                        <a:lnTo>
                          <a:pt x="0" y="40"/>
                        </a:lnTo>
                        <a:lnTo>
                          <a:pt x="0" y="51"/>
                        </a:lnTo>
                        <a:lnTo>
                          <a:pt x="20" y="82"/>
                        </a:lnTo>
                        <a:lnTo>
                          <a:pt x="53" y="82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3" name="Freeform 296"/>
                  <p:cNvSpPr>
                    <a:spLocks/>
                  </p:cNvSpPr>
                  <p:nvPr/>
                </p:nvSpPr>
                <p:spPr bwMode="auto">
                  <a:xfrm>
                    <a:off x="1126" y="2428"/>
                    <a:ext cx="107" cy="52"/>
                  </a:xfrm>
                  <a:custGeom>
                    <a:avLst/>
                    <a:gdLst>
                      <a:gd name="T0" fmla="*/ 13 w 111"/>
                      <a:gd name="T1" fmla="*/ 0 h 51"/>
                      <a:gd name="T2" fmla="*/ 13 w 111"/>
                      <a:gd name="T3" fmla="*/ 0 h 51"/>
                      <a:gd name="T4" fmla="*/ 13 w 111"/>
                      <a:gd name="T5" fmla="*/ 11 h 51"/>
                      <a:gd name="T6" fmla="*/ 13 w 111"/>
                      <a:gd name="T7" fmla="*/ 20 h 51"/>
                      <a:gd name="T8" fmla="*/ 13 w 111"/>
                      <a:gd name="T9" fmla="*/ 188 h 51"/>
                      <a:gd name="T10" fmla="*/ 13 w 111"/>
                      <a:gd name="T11" fmla="*/ 159 h 51"/>
                      <a:gd name="T12" fmla="*/ 0 w 111"/>
                      <a:gd name="T13" fmla="*/ 20 h 51"/>
                      <a:gd name="T14" fmla="*/ 13 w 111"/>
                      <a:gd name="T15" fmla="*/ 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11" h="51">
                        <a:moveTo>
                          <a:pt x="31" y="0"/>
                        </a:moveTo>
                        <a:lnTo>
                          <a:pt x="82" y="0"/>
                        </a:lnTo>
                        <a:lnTo>
                          <a:pt x="111" y="11"/>
                        </a:lnTo>
                        <a:lnTo>
                          <a:pt x="82" y="20"/>
                        </a:lnTo>
                        <a:lnTo>
                          <a:pt x="40" y="51"/>
                        </a:lnTo>
                        <a:lnTo>
                          <a:pt x="31" y="42"/>
                        </a:lnTo>
                        <a:lnTo>
                          <a:pt x="0" y="20"/>
                        </a:lnTo>
                        <a:lnTo>
                          <a:pt x="3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4" name="Freeform 297"/>
                  <p:cNvSpPr>
                    <a:spLocks/>
                  </p:cNvSpPr>
                  <p:nvPr/>
                </p:nvSpPr>
                <p:spPr bwMode="auto">
                  <a:xfrm>
                    <a:off x="1126" y="2428"/>
                    <a:ext cx="107" cy="52"/>
                  </a:xfrm>
                  <a:custGeom>
                    <a:avLst/>
                    <a:gdLst>
                      <a:gd name="T0" fmla="*/ 13 w 111"/>
                      <a:gd name="T1" fmla="*/ 0 h 51"/>
                      <a:gd name="T2" fmla="*/ 13 w 111"/>
                      <a:gd name="T3" fmla="*/ 0 h 51"/>
                      <a:gd name="T4" fmla="*/ 13 w 111"/>
                      <a:gd name="T5" fmla="*/ 11 h 51"/>
                      <a:gd name="T6" fmla="*/ 13 w 111"/>
                      <a:gd name="T7" fmla="*/ 20 h 51"/>
                      <a:gd name="T8" fmla="*/ 13 w 111"/>
                      <a:gd name="T9" fmla="*/ 188 h 51"/>
                      <a:gd name="T10" fmla="*/ 13 w 111"/>
                      <a:gd name="T11" fmla="*/ 159 h 51"/>
                      <a:gd name="T12" fmla="*/ 0 w 111"/>
                      <a:gd name="T13" fmla="*/ 20 h 51"/>
                      <a:gd name="T14" fmla="*/ 13 w 111"/>
                      <a:gd name="T15" fmla="*/ 0 h 5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11" h="51">
                        <a:moveTo>
                          <a:pt x="31" y="0"/>
                        </a:moveTo>
                        <a:lnTo>
                          <a:pt x="82" y="0"/>
                        </a:lnTo>
                        <a:lnTo>
                          <a:pt x="111" y="11"/>
                        </a:lnTo>
                        <a:lnTo>
                          <a:pt x="82" y="20"/>
                        </a:lnTo>
                        <a:lnTo>
                          <a:pt x="40" y="51"/>
                        </a:lnTo>
                        <a:lnTo>
                          <a:pt x="31" y="42"/>
                        </a:lnTo>
                        <a:lnTo>
                          <a:pt x="0" y="20"/>
                        </a:lnTo>
                        <a:lnTo>
                          <a:pt x="31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5" name="Freeform 298"/>
                  <p:cNvSpPr>
                    <a:spLocks/>
                  </p:cNvSpPr>
                  <p:nvPr/>
                </p:nvSpPr>
                <p:spPr bwMode="auto">
                  <a:xfrm>
                    <a:off x="1425" y="2344"/>
                    <a:ext cx="56" cy="53"/>
                  </a:xfrm>
                  <a:custGeom>
                    <a:avLst/>
                    <a:gdLst>
                      <a:gd name="T0" fmla="*/ 9 w 58"/>
                      <a:gd name="T1" fmla="*/ 0 h 51"/>
                      <a:gd name="T2" fmla="*/ 14 w 58"/>
                      <a:gd name="T3" fmla="*/ 9 h 51"/>
                      <a:gd name="T4" fmla="*/ 14 w 58"/>
                      <a:gd name="T5" fmla="*/ 9 h 51"/>
                      <a:gd name="T6" fmla="*/ 14 w 58"/>
                      <a:gd name="T7" fmla="*/ 316 h 51"/>
                      <a:gd name="T8" fmla="*/ 14 w 58"/>
                      <a:gd name="T9" fmla="*/ 316 h 51"/>
                      <a:gd name="T10" fmla="*/ 14 w 58"/>
                      <a:gd name="T11" fmla="*/ 446 h 51"/>
                      <a:gd name="T12" fmla="*/ 14 w 58"/>
                      <a:gd name="T13" fmla="*/ 650 h 51"/>
                      <a:gd name="T14" fmla="*/ 14 w 58"/>
                      <a:gd name="T15" fmla="*/ 446 h 51"/>
                      <a:gd name="T16" fmla="*/ 14 w 58"/>
                      <a:gd name="T17" fmla="*/ 446 h 51"/>
                      <a:gd name="T18" fmla="*/ 14 w 58"/>
                      <a:gd name="T19" fmla="*/ 446 h 51"/>
                      <a:gd name="T20" fmla="*/ 14 w 58"/>
                      <a:gd name="T21" fmla="*/ 446 h 51"/>
                      <a:gd name="T22" fmla="*/ 9 w 58"/>
                      <a:gd name="T23" fmla="*/ 765 h 51"/>
                      <a:gd name="T24" fmla="*/ 0 w 58"/>
                      <a:gd name="T25" fmla="*/ 650 h 51"/>
                      <a:gd name="T26" fmla="*/ 9 w 58"/>
                      <a:gd name="T27" fmla="*/ 0 h 51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58" h="51">
                        <a:moveTo>
                          <a:pt x="9" y="0"/>
                        </a:moveTo>
                        <a:lnTo>
                          <a:pt x="38" y="9"/>
                        </a:lnTo>
                        <a:lnTo>
                          <a:pt x="51" y="9"/>
                        </a:lnTo>
                        <a:lnTo>
                          <a:pt x="38" y="22"/>
                        </a:lnTo>
                        <a:lnTo>
                          <a:pt x="58" y="22"/>
                        </a:lnTo>
                        <a:lnTo>
                          <a:pt x="58" y="31"/>
                        </a:lnTo>
                        <a:lnTo>
                          <a:pt x="58" y="42"/>
                        </a:lnTo>
                        <a:lnTo>
                          <a:pt x="51" y="31"/>
                        </a:lnTo>
                        <a:lnTo>
                          <a:pt x="16" y="31"/>
                        </a:lnTo>
                        <a:lnTo>
                          <a:pt x="29" y="31"/>
                        </a:lnTo>
                        <a:lnTo>
                          <a:pt x="16" y="31"/>
                        </a:lnTo>
                        <a:lnTo>
                          <a:pt x="9" y="51"/>
                        </a:lnTo>
                        <a:lnTo>
                          <a:pt x="0" y="4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6" name="Freeform 299"/>
                  <p:cNvSpPr>
                    <a:spLocks/>
                  </p:cNvSpPr>
                  <p:nvPr/>
                </p:nvSpPr>
                <p:spPr bwMode="auto">
                  <a:xfrm>
                    <a:off x="1425" y="2344"/>
                    <a:ext cx="56" cy="53"/>
                  </a:xfrm>
                  <a:custGeom>
                    <a:avLst/>
                    <a:gdLst>
                      <a:gd name="T0" fmla="*/ 9 w 58"/>
                      <a:gd name="T1" fmla="*/ 0 h 51"/>
                      <a:gd name="T2" fmla="*/ 14 w 58"/>
                      <a:gd name="T3" fmla="*/ 9 h 51"/>
                      <a:gd name="T4" fmla="*/ 14 w 58"/>
                      <a:gd name="T5" fmla="*/ 9 h 51"/>
                      <a:gd name="T6" fmla="*/ 14 w 58"/>
                      <a:gd name="T7" fmla="*/ 316 h 51"/>
                      <a:gd name="T8" fmla="*/ 14 w 58"/>
                      <a:gd name="T9" fmla="*/ 316 h 51"/>
                      <a:gd name="T10" fmla="*/ 14 w 58"/>
                      <a:gd name="T11" fmla="*/ 446 h 51"/>
                      <a:gd name="T12" fmla="*/ 14 w 58"/>
                      <a:gd name="T13" fmla="*/ 650 h 51"/>
                      <a:gd name="T14" fmla="*/ 14 w 58"/>
                      <a:gd name="T15" fmla="*/ 446 h 51"/>
                      <a:gd name="T16" fmla="*/ 14 w 58"/>
                      <a:gd name="T17" fmla="*/ 446 h 51"/>
                      <a:gd name="T18" fmla="*/ 14 w 58"/>
                      <a:gd name="T19" fmla="*/ 446 h 51"/>
                      <a:gd name="T20" fmla="*/ 14 w 58"/>
                      <a:gd name="T21" fmla="*/ 446 h 51"/>
                      <a:gd name="T22" fmla="*/ 9 w 58"/>
                      <a:gd name="T23" fmla="*/ 765 h 51"/>
                      <a:gd name="T24" fmla="*/ 0 w 58"/>
                      <a:gd name="T25" fmla="*/ 650 h 51"/>
                      <a:gd name="T26" fmla="*/ 9 w 58"/>
                      <a:gd name="T27" fmla="*/ 0 h 51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58" h="51">
                        <a:moveTo>
                          <a:pt x="9" y="0"/>
                        </a:moveTo>
                        <a:lnTo>
                          <a:pt x="38" y="9"/>
                        </a:lnTo>
                        <a:lnTo>
                          <a:pt x="51" y="9"/>
                        </a:lnTo>
                        <a:lnTo>
                          <a:pt x="38" y="22"/>
                        </a:lnTo>
                        <a:lnTo>
                          <a:pt x="58" y="22"/>
                        </a:lnTo>
                        <a:lnTo>
                          <a:pt x="58" y="31"/>
                        </a:lnTo>
                        <a:lnTo>
                          <a:pt x="58" y="42"/>
                        </a:lnTo>
                        <a:lnTo>
                          <a:pt x="51" y="31"/>
                        </a:lnTo>
                        <a:lnTo>
                          <a:pt x="16" y="31"/>
                        </a:lnTo>
                        <a:lnTo>
                          <a:pt x="29" y="31"/>
                        </a:lnTo>
                        <a:lnTo>
                          <a:pt x="16" y="31"/>
                        </a:lnTo>
                        <a:lnTo>
                          <a:pt x="9" y="51"/>
                        </a:lnTo>
                        <a:lnTo>
                          <a:pt x="0" y="42"/>
                        </a:lnTo>
                        <a:lnTo>
                          <a:pt x="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7" name="Freeform 300"/>
                  <p:cNvSpPr>
                    <a:spLocks/>
                  </p:cNvSpPr>
                  <p:nvPr/>
                </p:nvSpPr>
                <p:spPr bwMode="auto">
                  <a:xfrm>
                    <a:off x="1384" y="2344"/>
                    <a:ext cx="50" cy="43"/>
                  </a:xfrm>
                  <a:custGeom>
                    <a:avLst/>
                    <a:gdLst>
                      <a:gd name="T0" fmla="*/ 25 w 51"/>
                      <a:gd name="T1" fmla="*/ 0 h 42"/>
                      <a:gd name="T2" fmla="*/ 25 w 51"/>
                      <a:gd name="T3" fmla="*/ 0 h 42"/>
                      <a:gd name="T4" fmla="*/ 20 w 51"/>
                      <a:gd name="T5" fmla="*/ 9 h 42"/>
                      <a:gd name="T6" fmla="*/ 25 w 51"/>
                      <a:gd name="T7" fmla="*/ 9 h 42"/>
                      <a:gd name="T8" fmla="*/ 25 w 51"/>
                      <a:gd name="T9" fmla="*/ 163 h 42"/>
                      <a:gd name="T10" fmla="*/ 20 w 51"/>
                      <a:gd name="T11" fmla="*/ 163 h 42"/>
                      <a:gd name="T12" fmla="*/ 9 w 51"/>
                      <a:gd name="T13" fmla="*/ 163 h 42"/>
                      <a:gd name="T14" fmla="*/ 0 w 51"/>
                      <a:gd name="T15" fmla="*/ 163 h 42"/>
                      <a:gd name="T16" fmla="*/ 9 w 51"/>
                      <a:gd name="T17" fmla="*/ 211 h 42"/>
                      <a:gd name="T18" fmla="*/ 25 w 51"/>
                      <a:gd name="T19" fmla="*/ 211 h 42"/>
                      <a:gd name="T20" fmla="*/ 25 w 51"/>
                      <a:gd name="T21" fmla="*/ 0 h 4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51" h="42">
                        <a:moveTo>
                          <a:pt x="51" y="0"/>
                        </a:moveTo>
                        <a:lnTo>
                          <a:pt x="29" y="0"/>
                        </a:lnTo>
                        <a:lnTo>
                          <a:pt x="20" y="9"/>
                        </a:lnTo>
                        <a:lnTo>
                          <a:pt x="29" y="9"/>
                        </a:lnTo>
                        <a:lnTo>
                          <a:pt x="42" y="31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0" y="31"/>
                        </a:lnTo>
                        <a:lnTo>
                          <a:pt x="9" y="42"/>
                        </a:lnTo>
                        <a:lnTo>
                          <a:pt x="42" y="42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8" name="Freeform 301"/>
                  <p:cNvSpPr>
                    <a:spLocks/>
                  </p:cNvSpPr>
                  <p:nvPr/>
                </p:nvSpPr>
                <p:spPr bwMode="auto">
                  <a:xfrm>
                    <a:off x="1384" y="2344"/>
                    <a:ext cx="50" cy="43"/>
                  </a:xfrm>
                  <a:custGeom>
                    <a:avLst/>
                    <a:gdLst>
                      <a:gd name="T0" fmla="*/ 25 w 51"/>
                      <a:gd name="T1" fmla="*/ 0 h 42"/>
                      <a:gd name="T2" fmla="*/ 25 w 51"/>
                      <a:gd name="T3" fmla="*/ 0 h 42"/>
                      <a:gd name="T4" fmla="*/ 20 w 51"/>
                      <a:gd name="T5" fmla="*/ 9 h 42"/>
                      <a:gd name="T6" fmla="*/ 25 w 51"/>
                      <a:gd name="T7" fmla="*/ 9 h 42"/>
                      <a:gd name="T8" fmla="*/ 25 w 51"/>
                      <a:gd name="T9" fmla="*/ 163 h 42"/>
                      <a:gd name="T10" fmla="*/ 20 w 51"/>
                      <a:gd name="T11" fmla="*/ 163 h 42"/>
                      <a:gd name="T12" fmla="*/ 9 w 51"/>
                      <a:gd name="T13" fmla="*/ 163 h 42"/>
                      <a:gd name="T14" fmla="*/ 0 w 51"/>
                      <a:gd name="T15" fmla="*/ 163 h 42"/>
                      <a:gd name="T16" fmla="*/ 9 w 51"/>
                      <a:gd name="T17" fmla="*/ 211 h 42"/>
                      <a:gd name="T18" fmla="*/ 25 w 51"/>
                      <a:gd name="T19" fmla="*/ 211 h 42"/>
                      <a:gd name="T20" fmla="*/ 25 w 51"/>
                      <a:gd name="T21" fmla="*/ 0 h 4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51" h="42">
                        <a:moveTo>
                          <a:pt x="51" y="0"/>
                        </a:moveTo>
                        <a:lnTo>
                          <a:pt x="29" y="0"/>
                        </a:lnTo>
                        <a:lnTo>
                          <a:pt x="20" y="9"/>
                        </a:lnTo>
                        <a:lnTo>
                          <a:pt x="29" y="9"/>
                        </a:lnTo>
                        <a:lnTo>
                          <a:pt x="42" y="31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0" y="31"/>
                        </a:lnTo>
                        <a:lnTo>
                          <a:pt x="9" y="42"/>
                        </a:lnTo>
                        <a:lnTo>
                          <a:pt x="42" y="42"/>
                        </a:lnTo>
                        <a:lnTo>
                          <a:pt x="51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09" name="Freeform 302"/>
                  <p:cNvSpPr>
                    <a:spLocks/>
                  </p:cNvSpPr>
                  <p:nvPr/>
                </p:nvSpPr>
                <p:spPr bwMode="auto">
                  <a:xfrm>
                    <a:off x="1393" y="2500"/>
                    <a:ext cx="219" cy="218"/>
                  </a:xfrm>
                  <a:custGeom>
                    <a:avLst/>
                    <a:gdLst>
                      <a:gd name="T0" fmla="*/ 26 w 226"/>
                      <a:gd name="T1" fmla="*/ 176 h 215"/>
                      <a:gd name="T2" fmla="*/ 23 w 226"/>
                      <a:gd name="T3" fmla="*/ 213 h 215"/>
                      <a:gd name="T4" fmla="*/ 23 w 226"/>
                      <a:gd name="T5" fmla="*/ 240 h 215"/>
                      <a:gd name="T6" fmla="*/ 24 w 226"/>
                      <a:gd name="T7" fmla="*/ 272 h 215"/>
                      <a:gd name="T8" fmla="*/ 23 w 226"/>
                      <a:gd name="T9" fmla="*/ 272 h 215"/>
                      <a:gd name="T10" fmla="*/ 21 w 226"/>
                      <a:gd name="T11" fmla="*/ 324 h 215"/>
                      <a:gd name="T12" fmla="*/ 23 w 226"/>
                      <a:gd name="T13" fmla="*/ 349 h 215"/>
                      <a:gd name="T14" fmla="*/ 23 w 226"/>
                      <a:gd name="T15" fmla="*/ 379 h 215"/>
                      <a:gd name="T16" fmla="*/ 16 w 226"/>
                      <a:gd name="T17" fmla="*/ 435 h 215"/>
                      <a:gd name="T18" fmla="*/ 16 w 226"/>
                      <a:gd name="T19" fmla="*/ 401 h 215"/>
                      <a:gd name="T20" fmla="*/ 16 w 226"/>
                      <a:gd name="T21" fmla="*/ 435 h 215"/>
                      <a:gd name="T22" fmla="*/ 16 w 226"/>
                      <a:gd name="T23" fmla="*/ 492 h 215"/>
                      <a:gd name="T24" fmla="*/ 16 w 226"/>
                      <a:gd name="T25" fmla="*/ 520 h 215"/>
                      <a:gd name="T26" fmla="*/ 16 w 226"/>
                      <a:gd name="T27" fmla="*/ 572 h 215"/>
                      <a:gd name="T28" fmla="*/ 16 w 226"/>
                      <a:gd name="T29" fmla="*/ 572 h 215"/>
                      <a:gd name="T30" fmla="*/ 16 w 226"/>
                      <a:gd name="T31" fmla="*/ 544 h 215"/>
                      <a:gd name="T32" fmla="*/ 16 w 226"/>
                      <a:gd name="T33" fmla="*/ 465 h 215"/>
                      <a:gd name="T34" fmla="*/ 16 w 226"/>
                      <a:gd name="T35" fmla="*/ 465 h 215"/>
                      <a:gd name="T36" fmla="*/ 16 w 226"/>
                      <a:gd name="T37" fmla="*/ 379 h 215"/>
                      <a:gd name="T38" fmla="*/ 16 w 226"/>
                      <a:gd name="T39" fmla="*/ 305 h 215"/>
                      <a:gd name="T40" fmla="*/ 16 w 226"/>
                      <a:gd name="T41" fmla="*/ 305 h 215"/>
                      <a:gd name="T42" fmla="*/ 16 w 226"/>
                      <a:gd name="T43" fmla="*/ 272 h 215"/>
                      <a:gd name="T44" fmla="*/ 16 w 226"/>
                      <a:gd name="T45" fmla="*/ 240 h 215"/>
                      <a:gd name="T46" fmla="*/ 11 w 226"/>
                      <a:gd name="T47" fmla="*/ 240 h 215"/>
                      <a:gd name="T48" fmla="*/ 11 w 226"/>
                      <a:gd name="T49" fmla="*/ 213 h 215"/>
                      <a:gd name="T50" fmla="*/ 0 w 226"/>
                      <a:gd name="T51" fmla="*/ 136 h 215"/>
                      <a:gd name="T52" fmla="*/ 11 w 226"/>
                      <a:gd name="T53" fmla="*/ 22 h 215"/>
                      <a:gd name="T54" fmla="*/ 16 w 226"/>
                      <a:gd name="T55" fmla="*/ 13 h 215"/>
                      <a:gd name="T56" fmla="*/ 16 w 226"/>
                      <a:gd name="T57" fmla="*/ 29 h 215"/>
                      <a:gd name="T58" fmla="*/ 16 w 226"/>
                      <a:gd name="T59" fmla="*/ 118 h 215"/>
                      <a:gd name="T60" fmla="*/ 16 w 226"/>
                      <a:gd name="T61" fmla="*/ 162 h 215"/>
                      <a:gd name="T62" fmla="*/ 16 w 226"/>
                      <a:gd name="T63" fmla="*/ 136 h 215"/>
                      <a:gd name="T64" fmla="*/ 16 w 226"/>
                      <a:gd name="T65" fmla="*/ 22 h 215"/>
                      <a:gd name="T66" fmla="*/ 16 w 226"/>
                      <a:gd name="T67" fmla="*/ 13 h 215"/>
                      <a:gd name="T68" fmla="*/ 16 w 226"/>
                      <a:gd name="T69" fmla="*/ 0 h 215"/>
                      <a:gd name="T70" fmla="*/ 16 w 226"/>
                      <a:gd name="T71" fmla="*/ 13 h 215"/>
                      <a:gd name="T72" fmla="*/ 16 w 226"/>
                      <a:gd name="T73" fmla="*/ 22 h 215"/>
                      <a:gd name="T74" fmla="*/ 16 w 226"/>
                      <a:gd name="T75" fmla="*/ 29 h 215"/>
                      <a:gd name="T76" fmla="*/ 16 w 226"/>
                      <a:gd name="T77" fmla="*/ 29 h 215"/>
                      <a:gd name="T78" fmla="*/ 16 w 226"/>
                      <a:gd name="T79" fmla="*/ 118 h 215"/>
                      <a:gd name="T80" fmla="*/ 16 w 226"/>
                      <a:gd name="T81" fmla="*/ 29 h 215"/>
                      <a:gd name="T82" fmla="*/ 19 w 226"/>
                      <a:gd name="T83" fmla="*/ 29 h 215"/>
                      <a:gd name="T84" fmla="*/ 17 w 226"/>
                      <a:gd name="T85" fmla="*/ 29 h 215"/>
                      <a:gd name="T86" fmla="*/ 19 w 226"/>
                      <a:gd name="T87" fmla="*/ 118 h 215"/>
                      <a:gd name="T88" fmla="*/ 23 w 226"/>
                      <a:gd name="T89" fmla="*/ 136 h 215"/>
                      <a:gd name="T90" fmla="*/ 23 w 226"/>
                      <a:gd name="T91" fmla="*/ 176 h 215"/>
                      <a:gd name="T92" fmla="*/ 24 w 226"/>
                      <a:gd name="T93" fmla="*/ 176 h 215"/>
                      <a:gd name="T94" fmla="*/ 26 w 226"/>
                      <a:gd name="T95" fmla="*/ 176 h 215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0" t="0" r="r" b="b"/>
                    <a:pathLst>
                      <a:path w="226" h="215">
                        <a:moveTo>
                          <a:pt x="226" y="71"/>
                        </a:moveTo>
                        <a:lnTo>
                          <a:pt x="206" y="84"/>
                        </a:lnTo>
                        <a:lnTo>
                          <a:pt x="206" y="93"/>
                        </a:lnTo>
                        <a:lnTo>
                          <a:pt x="215" y="102"/>
                        </a:lnTo>
                        <a:lnTo>
                          <a:pt x="206" y="102"/>
                        </a:lnTo>
                        <a:lnTo>
                          <a:pt x="193" y="122"/>
                        </a:lnTo>
                        <a:lnTo>
                          <a:pt x="206" y="132"/>
                        </a:lnTo>
                        <a:lnTo>
                          <a:pt x="206" y="144"/>
                        </a:lnTo>
                        <a:lnTo>
                          <a:pt x="164" y="164"/>
                        </a:lnTo>
                        <a:lnTo>
                          <a:pt x="133" y="153"/>
                        </a:lnTo>
                        <a:lnTo>
                          <a:pt x="142" y="164"/>
                        </a:lnTo>
                        <a:lnTo>
                          <a:pt x="142" y="183"/>
                        </a:lnTo>
                        <a:lnTo>
                          <a:pt x="155" y="195"/>
                        </a:lnTo>
                        <a:lnTo>
                          <a:pt x="122" y="215"/>
                        </a:lnTo>
                        <a:lnTo>
                          <a:pt x="100" y="215"/>
                        </a:lnTo>
                        <a:lnTo>
                          <a:pt x="100" y="205"/>
                        </a:lnTo>
                        <a:lnTo>
                          <a:pt x="84" y="174"/>
                        </a:lnTo>
                        <a:lnTo>
                          <a:pt x="91" y="174"/>
                        </a:lnTo>
                        <a:lnTo>
                          <a:pt x="84" y="144"/>
                        </a:lnTo>
                        <a:lnTo>
                          <a:pt x="91" y="113"/>
                        </a:lnTo>
                        <a:lnTo>
                          <a:pt x="62" y="113"/>
                        </a:lnTo>
                        <a:lnTo>
                          <a:pt x="49" y="102"/>
                        </a:lnTo>
                        <a:lnTo>
                          <a:pt x="20" y="93"/>
                        </a:lnTo>
                        <a:lnTo>
                          <a:pt x="11" y="93"/>
                        </a:lnTo>
                        <a:lnTo>
                          <a:pt x="11" y="84"/>
                        </a:lnTo>
                        <a:lnTo>
                          <a:pt x="0" y="51"/>
                        </a:lnTo>
                        <a:lnTo>
                          <a:pt x="11" y="22"/>
                        </a:lnTo>
                        <a:lnTo>
                          <a:pt x="20" y="13"/>
                        </a:lnTo>
                        <a:lnTo>
                          <a:pt x="33" y="29"/>
                        </a:lnTo>
                        <a:lnTo>
                          <a:pt x="20" y="42"/>
                        </a:lnTo>
                        <a:lnTo>
                          <a:pt x="20" y="64"/>
                        </a:lnTo>
                        <a:lnTo>
                          <a:pt x="33" y="51"/>
                        </a:lnTo>
                        <a:lnTo>
                          <a:pt x="33" y="22"/>
                        </a:lnTo>
                        <a:lnTo>
                          <a:pt x="49" y="13"/>
                        </a:lnTo>
                        <a:lnTo>
                          <a:pt x="49" y="0"/>
                        </a:lnTo>
                        <a:lnTo>
                          <a:pt x="62" y="13"/>
                        </a:lnTo>
                        <a:lnTo>
                          <a:pt x="84" y="22"/>
                        </a:lnTo>
                        <a:lnTo>
                          <a:pt x="84" y="29"/>
                        </a:lnTo>
                        <a:lnTo>
                          <a:pt x="113" y="29"/>
                        </a:lnTo>
                        <a:lnTo>
                          <a:pt x="133" y="42"/>
                        </a:lnTo>
                        <a:lnTo>
                          <a:pt x="155" y="29"/>
                        </a:lnTo>
                        <a:lnTo>
                          <a:pt x="184" y="29"/>
                        </a:lnTo>
                        <a:lnTo>
                          <a:pt x="173" y="29"/>
                        </a:lnTo>
                        <a:lnTo>
                          <a:pt x="184" y="42"/>
                        </a:lnTo>
                        <a:lnTo>
                          <a:pt x="206" y="51"/>
                        </a:lnTo>
                        <a:lnTo>
                          <a:pt x="206" y="71"/>
                        </a:lnTo>
                        <a:lnTo>
                          <a:pt x="215" y="71"/>
                        </a:lnTo>
                        <a:lnTo>
                          <a:pt x="22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0" name="Freeform 303"/>
                  <p:cNvSpPr>
                    <a:spLocks/>
                  </p:cNvSpPr>
                  <p:nvPr/>
                </p:nvSpPr>
                <p:spPr bwMode="auto">
                  <a:xfrm>
                    <a:off x="1393" y="2500"/>
                    <a:ext cx="219" cy="218"/>
                  </a:xfrm>
                  <a:custGeom>
                    <a:avLst/>
                    <a:gdLst>
                      <a:gd name="T0" fmla="*/ 26 w 226"/>
                      <a:gd name="T1" fmla="*/ 176 h 215"/>
                      <a:gd name="T2" fmla="*/ 23 w 226"/>
                      <a:gd name="T3" fmla="*/ 213 h 215"/>
                      <a:gd name="T4" fmla="*/ 23 w 226"/>
                      <a:gd name="T5" fmla="*/ 240 h 215"/>
                      <a:gd name="T6" fmla="*/ 24 w 226"/>
                      <a:gd name="T7" fmla="*/ 272 h 215"/>
                      <a:gd name="T8" fmla="*/ 23 w 226"/>
                      <a:gd name="T9" fmla="*/ 272 h 215"/>
                      <a:gd name="T10" fmla="*/ 21 w 226"/>
                      <a:gd name="T11" fmla="*/ 324 h 215"/>
                      <a:gd name="T12" fmla="*/ 23 w 226"/>
                      <a:gd name="T13" fmla="*/ 349 h 215"/>
                      <a:gd name="T14" fmla="*/ 23 w 226"/>
                      <a:gd name="T15" fmla="*/ 379 h 215"/>
                      <a:gd name="T16" fmla="*/ 16 w 226"/>
                      <a:gd name="T17" fmla="*/ 435 h 215"/>
                      <a:gd name="T18" fmla="*/ 16 w 226"/>
                      <a:gd name="T19" fmla="*/ 401 h 215"/>
                      <a:gd name="T20" fmla="*/ 16 w 226"/>
                      <a:gd name="T21" fmla="*/ 435 h 215"/>
                      <a:gd name="T22" fmla="*/ 16 w 226"/>
                      <a:gd name="T23" fmla="*/ 492 h 215"/>
                      <a:gd name="T24" fmla="*/ 16 w 226"/>
                      <a:gd name="T25" fmla="*/ 520 h 215"/>
                      <a:gd name="T26" fmla="*/ 16 w 226"/>
                      <a:gd name="T27" fmla="*/ 572 h 215"/>
                      <a:gd name="T28" fmla="*/ 16 w 226"/>
                      <a:gd name="T29" fmla="*/ 572 h 215"/>
                      <a:gd name="T30" fmla="*/ 16 w 226"/>
                      <a:gd name="T31" fmla="*/ 544 h 215"/>
                      <a:gd name="T32" fmla="*/ 16 w 226"/>
                      <a:gd name="T33" fmla="*/ 465 h 215"/>
                      <a:gd name="T34" fmla="*/ 16 w 226"/>
                      <a:gd name="T35" fmla="*/ 465 h 215"/>
                      <a:gd name="T36" fmla="*/ 16 w 226"/>
                      <a:gd name="T37" fmla="*/ 379 h 215"/>
                      <a:gd name="T38" fmla="*/ 16 w 226"/>
                      <a:gd name="T39" fmla="*/ 305 h 215"/>
                      <a:gd name="T40" fmla="*/ 16 w 226"/>
                      <a:gd name="T41" fmla="*/ 305 h 215"/>
                      <a:gd name="T42" fmla="*/ 16 w 226"/>
                      <a:gd name="T43" fmla="*/ 272 h 215"/>
                      <a:gd name="T44" fmla="*/ 16 w 226"/>
                      <a:gd name="T45" fmla="*/ 240 h 215"/>
                      <a:gd name="T46" fmla="*/ 11 w 226"/>
                      <a:gd name="T47" fmla="*/ 240 h 215"/>
                      <a:gd name="T48" fmla="*/ 11 w 226"/>
                      <a:gd name="T49" fmla="*/ 213 h 215"/>
                      <a:gd name="T50" fmla="*/ 0 w 226"/>
                      <a:gd name="T51" fmla="*/ 136 h 215"/>
                      <a:gd name="T52" fmla="*/ 11 w 226"/>
                      <a:gd name="T53" fmla="*/ 22 h 215"/>
                      <a:gd name="T54" fmla="*/ 16 w 226"/>
                      <a:gd name="T55" fmla="*/ 13 h 215"/>
                      <a:gd name="T56" fmla="*/ 16 w 226"/>
                      <a:gd name="T57" fmla="*/ 29 h 215"/>
                      <a:gd name="T58" fmla="*/ 16 w 226"/>
                      <a:gd name="T59" fmla="*/ 118 h 215"/>
                      <a:gd name="T60" fmla="*/ 16 w 226"/>
                      <a:gd name="T61" fmla="*/ 162 h 215"/>
                      <a:gd name="T62" fmla="*/ 16 w 226"/>
                      <a:gd name="T63" fmla="*/ 136 h 215"/>
                      <a:gd name="T64" fmla="*/ 16 w 226"/>
                      <a:gd name="T65" fmla="*/ 22 h 215"/>
                      <a:gd name="T66" fmla="*/ 16 w 226"/>
                      <a:gd name="T67" fmla="*/ 13 h 215"/>
                      <a:gd name="T68" fmla="*/ 16 w 226"/>
                      <a:gd name="T69" fmla="*/ 0 h 215"/>
                      <a:gd name="T70" fmla="*/ 16 w 226"/>
                      <a:gd name="T71" fmla="*/ 13 h 215"/>
                      <a:gd name="T72" fmla="*/ 16 w 226"/>
                      <a:gd name="T73" fmla="*/ 22 h 215"/>
                      <a:gd name="T74" fmla="*/ 16 w 226"/>
                      <a:gd name="T75" fmla="*/ 29 h 215"/>
                      <a:gd name="T76" fmla="*/ 16 w 226"/>
                      <a:gd name="T77" fmla="*/ 29 h 215"/>
                      <a:gd name="T78" fmla="*/ 16 w 226"/>
                      <a:gd name="T79" fmla="*/ 118 h 215"/>
                      <a:gd name="T80" fmla="*/ 16 w 226"/>
                      <a:gd name="T81" fmla="*/ 29 h 215"/>
                      <a:gd name="T82" fmla="*/ 19 w 226"/>
                      <a:gd name="T83" fmla="*/ 29 h 215"/>
                      <a:gd name="T84" fmla="*/ 17 w 226"/>
                      <a:gd name="T85" fmla="*/ 29 h 215"/>
                      <a:gd name="T86" fmla="*/ 19 w 226"/>
                      <a:gd name="T87" fmla="*/ 118 h 215"/>
                      <a:gd name="T88" fmla="*/ 23 w 226"/>
                      <a:gd name="T89" fmla="*/ 136 h 215"/>
                      <a:gd name="T90" fmla="*/ 23 w 226"/>
                      <a:gd name="T91" fmla="*/ 176 h 215"/>
                      <a:gd name="T92" fmla="*/ 24 w 226"/>
                      <a:gd name="T93" fmla="*/ 176 h 215"/>
                      <a:gd name="T94" fmla="*/ 26 w 226"/>
                      <a:gd name="T95" fmla="*/ 176 h 215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0" t="0" r="r" b="b"/>
                    <a:pathLst>
                      <a:path w="226" h="215">
                        <a:moveTo>
                          <a:pt x="226" y="71"/>
                        </a:moveTo>
                        <a:lnTo>
                          <a:pt x="206" y="84"/>
                        </a:lnTo>
                        <a:lnTo>
                          <a:pt x="206" y="93"/>
                        </a:lnTo>
                        <a:lnTo>
                          <a:pt x="215" y="102"/>
                        </a:lnTo>
                        <a:lnTo>
                          <a:pt x="206" y="102"/>
                        </a:lnTo>
                        <a:lnTo>
                          <a:pt x="193" y="122"/>
                        </a:lnTo>
                        <a:lnTo>
                          <a:pt x="206" y="132"/>
                        </a:lnTo>
                        <a:lnTo>
                          <a:pt x="206" y="144"/>
                        </a:lnTo>
                        <a:lnTo>
                          <a:pt x="164" y="164"/>
                        </a:lnTo>
                        <a:lnTo>
                          <a:pt x="133" y="153"/>
                        </a:lnTo>
                        <a:lnTo>
                          <a:pt x="142" y="164"/>
                        </a:lnTo>
                        <a:lnTo>
                          <a:pt x="142" y="183"/>
                        </a:lnTo>
                        <a:lnTo>
                          <a:pt x="155" y="195"/>
                        </a:lnTo>
                        <a:lnTo>
                          <a:pt x="122" y="215"/>
                        </a:lnTo>
                        <a:lnTo>
                          <a:pt x="100" y="215"/>
                        </a:lnTo>
                        <a:lnTo>
                          <a:pt x="100" y="205"/>
                        </a:lnTo>
                        <a:lnTo>
                          <a:pt x="84" y="174"/>
                        </a:lnTo>
                        <a:lnTo>
                          <a:pt x="91" y="174"/>
                        </a:lnTo>
                        <a:lnTo>
                          <a:pt x="84" y="144"/>
                        </a:lnTo>
                        <a:lnTo>
                          <a:pt x="91" y="113"/>
                        </a:lnTo>
                        <a:lnTo>
                          <a:pt x="62" y="113"/>
                        </a:lnTo>
                        <a:lnTo>
                          <a:pt x="49" y="102"/>
                        </a:lnTo>
                        <a:lnTo>
                          <a:pt x="20" y="93"/>
                        </a:lnTo>
                        <a:lnTo>
                          <a:pt x="11" y="93"/>
                        </a:lnTo>
                        <a:lnTo>
                          <a:pt x="11" y="84"/>
                        </a:lnTo>
                        <a:lnTo>
                          <a:pt x="0" y="51"/>
                        </a:lnTo>
                        <a:lnTo>
                          <a:pt x="11" y="22"/>
                        </a:lnTo>
                        <a:lnTo>
                          <a:pt x="20" y="13"/>
                        </a:lnTo>
                        <a:lnTo>
                          <a:pt x="33" y="29"/>
                        </a:lnTo>
                        <a:lnTo>
                          <a:pt x="20" y="42"/>
                        </a:lnTo>
                        <a:lnTo>
                          <a:pt x="20" y="64"/>
                        </a:lnTo>
                        <a:lnTo>
                          <a:pt x="33" y="51"/>
                        </a:lnTo>
                        <a:lnTo>
                          <a:pt x="33" y="22"/>
                        </a:lnTo>
                        <a:lnTo>
                          <a:pt x="49" y="13"/>
                        </a:lnTo>
                        <a:lnTo>
                          <a:pt x="49" y="0"/>
                        </a:lnTo>
                        <a:lnTo>
                          <a:pt x="62" y="13"/>
                        </a:lnTo>
                        <a:lnTo>
                          <a:pt x="84" y="22"/>
                        </a:lnTo>
                        <a:lnTo>
                          <a:pt x="84" y="29"/>
                        </a:lnTo>
                        <a:lnTo>
                          <a:pt x="113" y="29"/>
                        </a:lnTo>
                        <a:lnTo>
                          <a:pt x="133" y="42"/>
                        </a:lnTo>
                        <a:lnTo>
                          <a:pt x="155" y="29"/>
                        </a:lnTo>
                        <a:lnTo>
                          <a:pt x="184" y="29"/>
                        </a:lnTo>
                        <a:lnTo>
                          <a:pt x="173" y="29"/>
                        </a:lnTo>
                        <a:lnTo>
                          <a:pt x="184" y="42"/>
                        </a:lnTo>
                        <a:lnTo>
                          <a:pt x="206" y="51"/>
                        </a:lnTo>
                        <a:lnTo>
                          <a:pt x="206" y="71"/>
                        </a:lnTo>
                        <a:lnTo>
                          <a:pt x="215" y="71"/>
                        </a:lnTo>
                        <a:lnTo>
                          <a:pt x="226" y="7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1" name="Freeform 304"/>
                  <p:cNvSpPr>
                    <a:spLocks/>
                  </p:cNvSpPr>
                  <p:nvPr/>
                </p:nvSpPr>
                <p:spPr bwMode="auto">
                  <a:xfrm>
                    <a:off x="1697" y="2624"/>
                    <a:ext cx="43" cy="74"/>
                  </a:xfrm>
                  <a:custGeom>
                    <a:avLst/>
                    <a:gdLst>
                      <a:gd name="T0" fmla="*/ 211 w 42"/>
                      <a:gd name="T1" fmla="*/ 31 h 73"/>
                      <a:gd name="T2" fmla="*/ 20 w 42"/>
                      <a:gd name="T3" fmla="*/ 178 h 73"/>
                      <a:gd name="T4" fmla="*/ 0 w 42"/>
                      <a:gd name="T5" fmla="*/ 178 h 73"/>
                      <a:gd name="T6" fmla="*/ 0 w 42"/>
                      <a:gd name="T7" fmla="*/ 116 h 73"/>
                      <a:gd name="T8" fmla="*/ 0 w 42"/>
                      <a:gd name="T9" fmla="*/ 22 h 73"/>
                      <a:gd name="T10" fmla="*/ 0 w 42"/>
                      <a:gd name="T11" fmla="*/ 0 h 73"/>
                      <a:gd name="T12" fmla="*/ 211 w 42"/>
                      <a:gd name="T13" fmla="*/ 31 h 7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2" h="73">
                        <a:moveTo>
                          <a:pt x="42" y="31"/>
                        </a:moveTo>
                        <a:lnTo>
                          <a:pt x="20" y="73"/>
                        </a:lnTo>
                        <a:lnTo>
                          <a:pt x="0" y="73"/>
                        </a:lnTo>
                        <a:lnTo>
                          <a:pt x="0" y="42"/>
                        </a:lnTo>
                        <a:lnTo>
                          <a:pt x="0" y="22"/>
                        </a:lnTo>
                        <a:lnTo>
                          <a:pt x="0" y="0"/>
                        </a:lnTo>
                        <a:lnTo>
                          <a:pt x="42" y="3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2" name="Freeform 305"/>
                  <p:cNvSpPr>
                    <a:spLocks/>
                  </p:cNvSpPr>
                  <p:nvPr/>
                </p:nvSpPr>
                <p:spPr bwMode="auto">
                  <a:xfrm>
                    <a:off x="1697" y="2624"/>
                    <a:ext cx="43" cy="74"/>
                  </a:xfrm>
                  <a:custGeom>
                    <a:avLst/>
                    <a:gdLst>
                      <a:gd name="T0" fmla="*/ 211 w 42"/>
                      <a:gd name="T1" fmla="*/ 31 h 73"/>
                      <a:gd name="T2" fmla="*/ 20 w 42"/>
                      <a:gd name="T3" fmla="*/ 178 h 73"/>
                      <a:gd name="T4" fmla="*/ 0 w 42"/>
                      <a:gd name="T5" fmla="*/ 178 h 73"/>
                      <a:gd name="T6" fmla="*/ 0 w 42"/>
                      <a:gd name="T7" fmla="*/ 116 h 73"/>
                      <a:gd name="T8" fmla="*/ 0 w 42"/>
                      <a:gd name="T9" fmla="*/ 22 h 73"/>
                      <a:gd name="T10" fmla="*/ 0 w 42"/>
                      <a:gd name="T11" fmla="*/ 0 h 73"/>
                      <a:gd name="T12" fmla="*/ 211 w 42"/>
                      <a:gd name="T13" fmla="*/ 31 h 7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2" h="73">
                        <a:moveTo>
                          <a:pt x="42" y="31"/>
                        </a:moveTo>
                        <a:lnTo>
                          <a:pt x="20" y="73"/>
                        </a:lnTo>
                        <a:lnTo>
                          <a:pt x="0" y="73"/>
                        </a:lnTo>
                        <a:lnTo>
                          <a:pt x="0" y="42"/>
                        </a:lnTo>
                        <a:lnTo>
                          <a:pt x="0" y="22"/>
                        </a:lnTo>
                        <a:lnTo>
                          <a:pt x="0" y="0"/>
                        </a:lnTo>
                        <a:lnTo>
                          <a:pt x="42" y="3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3" name="Freeform 306"/>
                  <p:cNvSpPr>
                    <a:spLocks/>
                  </p:cNvSpPr>
                  <p:nvPr/>
                </p:nvSpPr>
                <p:spPr bwMode="auto">
                  <a:xfrm>
                    <a:off x="1641" y="2624"/>
                    <a:ext cx="58" cy="74"/>
                  </a:xfrm>
                  <a:custGeom>
                    <a:avLst/>
                    <a:gdLst>
                      <a:gd name="T0" fmla="*/ 15 w 60"/>
                      <a:gd name="T1" fmla="*/ 0 h 73"/>
                      <a:gd name="T2" fmla="*/ 15 w 60"/>
                      <a:gd name="T3" fmla="*/ 0 h 73"/>
                      <a:gd name="T4" fmla="*/ 9 w 60"/>
                      <a:gd name="T5" fmla="*/ 0 h 73"/>
                      <a:gd name="T6" fmla="*/ 0 w 60"/>
                      <a:gd name="T7" fmla="*/ 31 h 73"/>
                      <a:gd name="T8" fmla="*/ 15 w 60"/>
                      <a:gd name="T9" fmla="*/ 178 h 73"/>
                      <a:gd name="T10" fmla="*/ 15 w 60"/>
                      <a:gd name="T11" fmla="*/ 178 h 73"/>
                      <a:gd name="T12" fmla="*/ 15 w 60"/>
                      <a:gd name="T13" fmla="*/ 154 h 73"/>
                      <a:gd name="T14" fmla="*/ 15 w 60"/>
                      <a:gd name="T15" fmla="*/ 178 h 73"/>
                      <a:gd name="T16" fmla="*/ 15 w 60"/>
                      <a:gd name="T17" fmla="*/ 116 h 73"/>
                      <a:gd name="T18" fmla="*/ 15 w 60"/>
                      <a:gd name="T19" fmla="*/ 22 h 73"/>
                      <a:gd name="T20" fmla="*/ 15 w 60"/>
                      <a:gd name="T21" fmla="*/ 0 h 7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0" h="73">
                        <a:moveTo>
                          <a:pt x="60" y="0"/>
                        </a:moveTo>
                        <a:lnTo>
                          <a:pt x="51" y="0"/>
                        </a:lnTo>
                        <a:lnTo>
                          <a:pt x="9" y="0"/>
                        </a:lnTo>
                        <a:lnTo>
                          <a:pt x="0" y="31"/>
                        </a:lnTo>
                        <a:lnTo>
                          <a:pt x="20" y="73"/>
                        </a:lnTo>
                        <a:lnTo>
                          <a:pt x="29" y="73"/>
                        </a:lnTo>
                        <a:lnTo>
                          <a:pt x="29" y="61"/>
                        </a:lnTo>
                        <a:lnTo>
                          <a:pt x="60" y="73"/>
                        </a:lnTo>
                        <a:lnTo>
                          <a:pt x="60" y="42"/>
                        </a:lnTo>
                        <a:lnTo>
                          <a:pt x="60" y="22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4" name="Freeform 307"/>
                  <p:cNvSpPr>
                    <a:spLocks/>
                  </p:cNvSpPr>
                  <p:nvPr/>
                </p:nvSpPr>
                <p:spPr bwMode="auto">
                  <a:xfrm>
                    <a:off x="1641" y="2624"/>
                    <a:ext cx="58" cy="74"/>
                  </a:xfrm>
                  <a:custGeom>
                    <a:avLst/>
                    <a:gdLst>
                      <a:gd name="T0" fmla="*/ 15 w 60"/>
                      <a:gd name="T1" fmla="*/ 0 h 73"/>
                      <a:gd name="T2" fmla="*/ 15 w 60"/>
                      <a:gd name="T3" fmla="*/ 0 h 73"/>
                      <a:gd name="T4" fmla="*/ 9 w 60"/>
                      <a:gd name="T5" fmla="*/ 0 h 73"/>
                      <a:gd name="T6" fmla="*/ 0 w 60"/>
                      <a:gd name="T7" fmla="*/ 31 h 73"/>
                      <a:gd name="T8" fmla="*/ 15 w 60"/>
                      <a:gd name="T9" fmla="*/ 178 h 73"/>
                      <a:gd name="T10" fmla="*/ 15 w 60"/>
                      <a:gd name="T11" fmla="*/ 178 h 73"/>
                      <a:gd name="T12" fmla="*/ 15 w 60"/>
                      <a:gd name="T13" fmla="*/ 154 h 73"/>
                      <a:gd name="T14" fmla="*/ 15 w 60"/>
                      <a:gd name="T15" fmla="*/ 178 h 73"/>
                      <a:gd name="T16" fmla="*/ 15 w 60"/>
                      <a:gd name="T17" fmla="*/ 116 h 73"/>
                      <a:gd name="T18" fmla="*/ 15 w 60"/>
                      <a:gd name="T19" fmla="*/ 22 h 73"/>
                      <a:gd name="T20" fmla="*/ 15 w 60"/>
                      <a:gd name="T21" fmla="*/ 0 h 7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0" h="73">
                        <a:moveTo>
                          <a:pt x="60" y="0"/>
                        </a:moveTo>
                        <a:lnTo>
                          <a:pt x="51" y="0"/>
                        </a:lnTo>
                        <a:lnTo>
                          <a:pt x="9" y="0"/>
                        </a:lnTo>
                        <a:lnTo>
                          <a:pt x="0" y="31"/>
                        </a:lnTo>
                        <a:lnTo>
                          <a:pt x="20" y="73"/>
                        </a:lnTo>
                        <a:lnTo>
                          <a:pt x="29" y="73"/>
                        </a:lnTo>
                        <a:lnTo>
                          <a:pt x="29" y="61"/>
                        </a:lnTo>
                        <a:lnTo>
                          <a:pt x="60" y="73"/>
                        </a:lnTo>
                        <a:lnTo>
                          <a:pt x="60" y="42"/>
                        </a:lnTo>
                        <a:lnTo>
                          <a:pt x="60" y="22"/>
                        </a:lnTo>
                        <a:lnTo>
                          <a:pt x="60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5" name="Freeform 308"/>
                  <p:cNvSpPr>
                    <a:spLocks/>
                  </p:cNvSpPr>
                  <p:nvPr/>
                </p:nvSpPr>
                <p:spPr bwMode="auto">
                  <a:xfrm>
                    <a:off x="1580" y="2573"/>
                    <a:ext cx="81" cy="135"/>
                  </a:xfrm>
                  <a:custGeom>
                    <a:avLst/>
                    <a:gdLst>
                      <a:gd name="T0" fmla="*/ 14 w 84"/>
                      <a:gd name="T1" fmla="*/ 0 h 134"/>
                      <a:gd name="T2" fmla="*/ 13 w 84"/>
                      <a:gd name="T3" fmla="*/ 13 h 134"/>
                      <a:gd name="T4" fmla="*/ 13 w 84"/>
                      <a:gd name="T5" fmla="*/ 22 h 134"/>
                      <a:gd name="T6" fmla="*/ 14 w 84"/>
                      <a:gd name="T7" fmla="*/ 31 h 134"/>
                      <a:gd name="T8" fmla="*/ 13 w 84"/>
                      <a:gd name="T9" fmla="*/ 31 h 134"/>
                      <a:gd name="T10" fmla="*/ 0 w 84"/>
                      <a:gd name="T11" fmla="*/ 51 h 134"/>
                      <a:gd name="T12" fmla="*/ 13 w 84"/>
                      <a:gd name="T13" fmla="*/ 61 h 134"/>
                      <a:gd name="T14" fmla="*/ 14 w 84"/>
                      <a:gd name="T15" fmla="*/ 61 h 134"/>
                      <a:gd name="T16" fmla="*/ 14 w 84"/>
                      <a:gd name="T17" fmla="*/ 153 h 134"/>
                      <a:gd name="T18" fmla="*/ 14 w 84"/>
                      <a:gd name="T19" fmla="*/ 183 h 134"/>
                      <a:gd name="T20" fmla="*/ 14 w 84"/>
                      <a:gd name="T21" fmla="*/ 209 h 134"/>
                      <a:gd name="T22" fmla="*/ 14 w 84"/>
                      <a:gd name="T23" fmla="*/ 209 h 134"/>
                      <a:gd name="T24" fmla="*/ 14 w 84"/>
                      <a:gd name="T25" fmla="*/ 195 h 134"/>
                      <a:gd name="T26" fmla="*/ 14 w 84"/>
                      <a:gd name="T27" fmla="*/ 195 h 134"/>
                      <a:gd name="T28" fmla="*/ 14 w 84"/>
                      <a:gd name="T29" fmla="*/ 153 h 134"/>
                      <a:gd name="T30" fmla="*/ 14 w 84"/>
                      <a:gd name="T31" fmla="*/ 51 h 134"/>
                      <a:gd name="T32" fmla="*/ 14 w 84"/>
                      <a:gd name="T33" fmla="*/ 31 h 134"/>
                      <a:gd name="T34" fmla="*/ 14 w 84"/>
                      <a:gd name="T35" fmla="*/ 13 h 134"/>
                      <a:gd name="T36" fmla="*/ 14 w 84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84" h="134">
                        <a:moveTo>
                          <a:pt x="33" y="0"/>
                        </a:moveTo>
                        <a:lnTo>
                          <a:pt x="13" y="13"/>
                        </a:lnTo>
                        <a:lnTo>
                          <a:pt x="13" y="22"/>
                        </a:lnTo>
                        <a:lnTo>
                          <a:pt x="22" y="31"/>
                        </a:lnTo>
                        <a:lnTo>
                          <a:pt x="13" y="31"/>
                        </a:lnTo>
                        <a:lnTo>
                          <a:pt x="0" y="51"/>
                        </a:lnTo>
                        <a:lnTo>
                          <a:pt x="13" y="61"/>
                        </a:lnTo>
                        <a:lnTo>
                          <a:pt x="22" y="61"/>
                        </a:lnTo>
                        <a:lnTo>
                          <a:pt x="33" y="82"/>
                        </a:lnTo>
                        <a:lnTo>
                          <a:pt x="22" y="112"/>
                        </a:lnTo>
                        <a:lnTo>
                          <a:pt x="33" y="134"/>
                        </a:lnTo>
                        <a:lnTo>
                          <a:pt x="42" y="134"/>
                        </a:lnTo>
                        <a:lnTo>
                          <a:pt x="73" y="124"/>
                        </a:lnTo>
                        <a:lnTo>
                          <a:pt x="84" y="124"/>
                        </a:lnTo>
                        <a:lnTo>
                          <a:pt x="64" y="82"/>
                        </a:lnTo>
                        <a:lnTo>
                          <a:pt x="73" y="51"/>
                        </a:lnTo>
                        <a:lnTo>
                          <a:pt x="51" y="31"/>
                        </a:lnTo>
                        <a:lnTo>
                          <a:pt x="51" y="13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6" name="Freeform 309"/>
                  <p:cNvSpPr>
                    <a:spLocks/>
                  </p:cNvSpPr>
                  <p:nvPr/>
                </p:nvSpPr>
                <p:spPr bwMode="auto">
                  <a:xfrm>
                    <a:off x="1580" y="2573"/>
                    <a:ext cx="81" cy="135"/>
                  </a:xfrm>
                  <a:custGeom>
                    <a:avLst/>
                    <a:gdLst>
                      <a:gd name="T0" fmla="*/ 14 w 84"/>
                      <a:gd name="T1" fmla="*/ 0 h 134"/>
                      <a:gd name="T2" fmla="*/ 13 w 84"/>
                      <a:gd name="T3" fmla="*/ 13 h 134"/>
                      <a:gd name="T4" fmla="*/ 13 w 84"/>
                      <a:gd name="T5" fmla="*/ 22 h 134"/>
                      <a:gd name="T6" fmla="*/ 14 w 84"/>
                      <a:gd name="T7" fmla="*/ 31 h 134"/>
                      <a:gd name="T8" fmla="*/ 13 w 84"/>
                      <a:gd name="T9" fmla="*/ 31 h 134"/>
                      <a:gd name="T10" fmla="*/ 0 w 84"/>
                      <a:gd name="T11" fmla="*/ 51 h 134"/>
                      <a:gd name="T12" fmla="*/ 13 w 84"/>
                      <a:gd name="T13" fmla="*/ 61 h 134"/>
                      <a:gd name="T14" fmla="*/ 14 w 84"/>
                      <a:gd name="T15" fmla="*/ 61 h 134"/>
                      <a:gd name="T16" fmla="*/ 14 w 84"/>
                      <a:gd name="T17" fmla="*/ 153 h 134"/>
                      <a:gd name="T18" fmla="*/ 14 w 84"/>
                      <a:gd name="T19" fmla="*/ 183 h 134"/>
                      <a:gd name="T20" fmla="*/ 14 w 84"/>
                      <a:gd name="T21" fmla="*/ 209 h 134"/>
                      <a:gd name="T22" fmla="*/ 14 w 84"/>
                      <a:gd name="T23" fmla="*/ 209 h 134"/>
                      <a:gd name="T24" fmla="*/ 14 w 84"/>
                      <a:gd name="T25" fmla="*/ 195 h 134"/>
                      <a:gd name="T26" fmla="*/ 14 w 84"/>
                      <a:gd name="T27" fmla="*/ 195 h 134"/>
                      <a:gd name="T28" fmla="*/ 14 w 84"/>
                      <a:gd name="T29" fmla="*/ 153 h 134"/>
                      <a:gd name="T30" fmla="*/ 14 w 84"/>
                      <a:gd name="T31" fmla="*/ 51 h 134"/>
                      <a:gd name="T32" fmla="*/ 14 w 84"/>
                      <a:gd name="T33" fmla="*/ 31 h 134"/>
                      <a:gd name="T34" fmla="*/ 14 w 84"/>
                      <a:gd name="T35" fmla="*/ 13 h 134"/>
                      <a:gd name="T36" fmla="*/ 14 w 84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84" h="134">
                        <a:moveTo>
                          <a:pt x="33" y="0"/>
                        </a:moveTo>
                        <a:lnTo>
                          <a:pt x="13" y="13"/>
                        </a:lnTo>
                        <a:lnTo>
                          <a:pt x="13" y="22"/>
                        </a:lnTo>
                        <a:lnTo>
                          <a:pt x="22" y="31"/>
                        </a:lnTo>
                        <a:lnTo>
                          <a:pt x="13" y="31"/>
                        </a:lnTo>
                        <a:lnTo>
                          <a:pt x="0" y="51"/>
                        </a:lnTo>
                        <a:lnTo>
                          <a:pt x="13" y="61"/>
                        </a:lnTo>
                        <a:lnTo>
                          <a:pt x="22" y="61"/>
                        </a:lnTo>
                        <a:lnTo>
                          <a:pt x="33" y="82"/>
                        </a:lnTo>
                        <a:lnTo>
                          <a:pt x="22" y="112"/>
                        </a:lnTo>
                        <a:lnTo>
                          <a:pt x="33" y="134"/>
                        </a:lnTo>
                        <a:lnTo>
                          <a:pt x="42" y="134"/>
                        </a:lnTo>
                        <a:lnTo>
                          <a:pt x="73" y="124"/>
                        </a:lnTo>
                        <a:lnTo>
                          <a:pt x="84" y="124"/>
                        </a:lnTo>
                        <a:lnTo>
                          <a:pt x="64" y="82"/>
                        </a:lnTo>
                        <a:lnTo>
                          <a:pt x="73" y="51"/>
                        </a:lnTo>
                        <a:lnTo>
                          <a:pt x="51" y="31"/>
                        </a:lnTo>
                        <a:lnTo>
                          <a:pt x="51" y="13"/>
                        </a:lnTo>
                        <a:lnTo>
                          <a:pt x="33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7" name="Freeform 310"/>
                  <p:cNvSpPr>
                    <a:spLocks/>
                  </p:cNvSpPr>
                  <p:nvPr/>
                </p:nvSpPr>
                <p:spPr bwMode="auto">
                  <a:xfrm>
                    <a:off x="1550" y="2522"/>
                    <a:ext cx="43" cy="20"/>
                  </a:xfrm>
                  <a:custGeom>
                    <a:avLst/>
                    <a:gdLst>
                      <a:gd name="T0" fmla="*/ 0 w 13"/>
                      <a:gd name="T1" fmla="*/ 20 h 20"/>
                      <a:gd name="T2" fmla="*/ 2147483647 w 13"/>
                      <a:gd name="T3" fmla="*/ 20 h 20"/>
                      <a:gd name="T4" fmla="*/ 2147483647 w 13"/>
                      <a:gd name="T5" fmla="*/ 0 h 20"/>
                      <a:gd name="T6" fmla="*/ 0 w 13"/>
                      <a:gd name="T7" fmla="*/ 7 h 20"/>
                      <a:gd name="T8" fmla="*/ 0 w 13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20">
                        <a:moveTo>
                          <a:pt x="0" y="20"/>
                        </a:moveTo>
                        <a:lnTo>
                          <a:pt x="13" y="20"/>
                        </a:lnTo>
                        <a:lnTo>
                          <a:pt x="13" y="0"/>
                        </a:lnTo>
                        <a:lnTo>
                          <a:pt x="0" y="7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8" name="Freeform 311"/>
                  <p:cNvSpPr>
                    <a:spLocks/>
                  </p:cNvSpPr>
                  <p:nvPr/>
                </p:nvSpPr>
                <p:spPr bwMode="auto">
                  <a:xfrm>
                    <a:off x="1550" y="2522"/>
                    <a:ext cx="43" cy="20"/>
                  </a:xfrm>
                  <a:custGeom>
                    <a:avLst/>
                    <a:gdLst>
                      <a:gd name="T0" fmla="*/ 0 w 13"/>
                      <a:gd name="T1" fmla="*/ 20 h 20"/>
                      <a:gd name="T2" fmla="*/ 2147483647 w 13"/>
                      <a:gd name="T3" fmla="*/ 20 h 20"/>
                      <a:gd name="T4" fmla="*/ 2147483647 w 13"/>
                      <a:gd name="T5" fmla="*/ 0 h 20"/>
                      <a:gd name="T6" fmla="*/ 0 w 13"/>
                      <a:gd name="T7" fmla="*/ 7 h 20"/>
                      <a:gd name="T8" fmla="*/ 0 w 13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3" h="20">
                        <a:moveTo>
                          <a:pt x="0" y="20"/>
                        </a:moveTo>
                        <a:lnTo>
                          <a:pt x="13" y="20"/>
                        </a:lnTo>
                        <a:lnTo>
                          <a:pt x="13" y="0"/>
                        </a:lnTo>
                        <a:lnTo>
                          <a:pt x="0" y="7"/>
                        </a:lnTo>
                        <a:lnTo>
                          <a:pt x="0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19" name="Freeform 312"/>
                  <p:cNvSpPr>
                    <a:spLocks/>
                  </p:cNvSpPr>
                  <p:nvPr/>
                </p:nvSpPr>
                <p:spPr bwMode="auto">
                  <a:xfrm>
                    <a:off x="1311" y="2375"/>
                    <a:ext cx="43" cy="12"/>
                  </a:xfrm>
                  <a:custGeom>
                    <a:avLst/>
                    <a:gdLst>
                      <a:gd name="T0" fmla="*/ 0 w 33"/>
                      <a:gd name="T1" fmla="*/ 0 h 11"/>
                      <a:gd name="T2" fmla="*/ 1943575426 w 33"/>
                      <a:gd name="T3" fmla="*/ 4939 h 11"/>
                      <a:gd name="T4" fmla="*/ 2147483647 w 33"/>
                      <a:gd name="T5" fmla="*/ 4939 h 11"/>
                      <a:gd name="T6" fmla="*/ 2147483647 w 33"/>
                      <a:gd name="T7" fmla="*/ 0 h 11"/>
                      <a:gd name="T8" fmla="*/ 1943575426 w 33"/>
                      <a:gd name="T9" fmla="*/ 0 h 11"/>
                      <a:gd name="T10" fmla="*/ 0 w 33"/>
                      <a:gd name="T11" fmla="*/ 0 h 1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" h="11">
                        <a:moveTo>
                          <a:pt x="0" y="0"/>
                        </a:moveTo>
                        <a:lnTo>
                          <a:pt x="13" y="11"/>
                        </a:lnTo>
                        <a:lnTo>
                          <a:pt x="33" y="11"/>
                        </a:lnTo>
                        <a:lnTo>
                          <a:pt x="3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0" name="Freeform 313"/>
                  <p:cNvSpPr>
                    <a:spLocks/>
                  </p:cNvSpPr>
                  <p:nvPr/>
                </p:nvSpPr>
                <p:spPr bwMode="auto">
                  <a:xfrm>
                    <a:off x="1311" y="2375"/>
                    <a:ext cx="43" cy="12"/>
                  </a:xfrm>
                  <a:custGeom>
                    <a:avLst/>
                    <a:gdLst>
                      <a:gd name="T0" fmla="*/ 0 w 33"/>
                      <a:gd name="T1" fmla="*/ 0 h 11"/>
                      <a:gd name="T2" fmla="*/ 1943575426 w 33"/>
                      <a:gd name="T3" fmla="*/ 4939 h 11"/>
                      <a:gd name="T4" fmla="*/ 2147483647 w 33"/>
                      <a:gd name="T5" fmla="*/ 4939 h 11"/>
                      <a:gd name="T6" fmla="*/ 2147483647 w 33"/>
                      <a:gd name="T7" fmla="*/ 0 h 11"/>
                      <a:gd name="T8" fmla="*/ 1943575426 w 33"/>
                      <a:gd name="T9" fmla="*/ 0 h 11"/>
                      <a:gd name="T10" fmla="*/ 0 w 33"/>
                      <a:gd name="T11" fmla="*/ 0 h 1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" h="11">
                        <a:moveTo>
                          <a:pt x="0" y="0"/>
                        </a:moveTo>
                        <a:lnTo>
                          <a:pt x="13" y="11"/>
                        </a:lnTo>
                        <a:lnTo>
                          <a:pt x="33" y="11"/>
                        </a:lnTo>
                        <a:lnTo>
                          <a:pt x="3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1" name="Freeform 314"/>
                  <p:cNvSpPr>
                    <a:spLocks/>
                  </p:cNvSpPr>
                  <p:nvPr/>
                </p:nvSpPr>
                <p:spPr bwMode="auto">
                  <a:xfrm>
                    <a:off x="1225" y="2283"/>
                    <a:ext cx="168" cy="61"/>
                  </a:xfrm>
                  <a:custGeom>
                    <a:avLst/>
                    <a:gdLst>
                      <a:gd name="T0" fmla="*/ 0 w 175"/>
                      <a:gd name="T1" fmla="*/ 114 h 60"/>
                      <a:gd name="T2" fmla="*/ 9 w 175"/>
                      <a:gd name="T3" fmla="*/ 114 h 60"/>
                      <a:gd name="T4" fmla="*/ 12 w 175"/>
                      <a:gd name="T5" fmla="*/ 9 h 60"/>
                      <a:gd name="T6" fmla="*/ 12 w 175"/>
                      <a:gd name="T7" fmla="*/ 9 h 60"/>
                      <a:gd name="T8" fmla="*/ 12 w 175"/>
                      <a:gd name="T9" fmla="*/ 18 h 60"/>
                      <a:gd name="T10" fmla="*/ 12 w 175"/>
                      <a:gd name="T11" fmla="*/ 114 h 60"/>
                      <a:gd name="T12" fmla="*/ 12 w 175"/>
                      <a:gd name="T13" fmla="*/ 156 h 60"/>
                      <a:gd name="T14" fmla="*/ 12 w 175"/>
                      <a:gd name="T15" fmla="*/ 156 h 60"/>
                      <a:gd name="T16" fmla="*/ 12 w 175"/>
                      <a:gd name="T17" fmla="*/ 183 h 60"/>
                      <a:gd name="T18" fmla="*/ 12 w 175"/>
                      <a:gd name="T19" fmla="*/ 183 h 60"/>
                      <a:gd name="T20" fmla="*/ 12 w 175"/>
                      <a:gd name="T21" fmla="*/ 156 h 60"/>
                      <a:gd name="T22" fmla="*/ 12 w 175"/>
                      <a:gd name="T23" fmla="*/ 156 h 60"/>
                      <a:gd name="T24" fmla="*/ 12 w 175"/>
                      <a:gd name="T25" fmla="*/ 132 h 60"/>
                      <a:gd name="T26" fmla="*/ 12 w 175"/>
                      <a:gd name="T27" fmla="*/ 132 h 60"/>
                      <a:gd name="T28" fmla="*/ 12 w 175"/>
                      <a:gd name="T29" fmla="*/ 18 h 60"/>
                      <a:gd name="T30" fmla="*/ 12 w 175"/>
                      <a:gd name="T31" fmla="*/ 0 h 60"/>
                      <a:gd name="T32" fmla="*/ 12 w 175"/>
                      <a:gd name="T33" fmla="*/ 9 h 60"/>
                      <a:gd name="T34" fmla="*/ 0 w 175"/>
                      <a:gd name="T35" fmla="*/ 114 h 60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175" h="60">
                        <a:moveTo>
                          <a:pt x="0" y="31"/>
                        </a:moveTo>
                        <a:lnTo>
                          <a:pt x="9" y="31"/>
                        </a:lnTo>
                        <a:lnTo>
                          <a:pt x="42" y="9"/>
                        </a:lnTo>
                        <a:lnTo>
                          <a:pt x="60" y="9"/>
                        </a:lnTo>
                        <a:lnTo>
                          <a:pt x="51" y="18"/>
                        </a:lnTo>
                        <a:lnTo>
                          <a:pt x="102" y="31"/>
                        </a:lnTo>
                        <a:lnTo>
                          <a:pt x="115" y="51"/>
                        </a:lnTo>
                        <a:lnTo>
                          <a:pt x="124" y="51"/>
                        </a:lnTo>
                        <a:lnTo>
                          <a:pt x="115" y="60"/>
                        </a:lnTo>
                        <a:lnTo>
                          <a:pt x="175" y="60"/>
                        </a:lnTo>
                        <a:lnTo>
                          <a:pt x="166" y="51"/>
                        </a:lnTo>
                        <a:lnTo>
                          <a:pt x="153" y="51"/>
                        </a:lnTo>
                        <a:lnTo>
                          <a:pt x="153" y="40"/>
                        </a:lnTo>
                        <a:lnTo>
                          <a:pt x="135" y="40"/>
                        </a:lnTo>
                        <a:lnTo>
                          <a:pt x="115" y="18"/>
                        </a:lnTo>
                        <a:lnTo>
                          <a:pt x="60" y="0"/>
                        </a:lnTo>
                        <a:lnTo>
                          <a:pt x="22" y="9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2" name="Freeform 315"/>
                  <p:cNvSpPr>
                    <a:spLocks/>
                  </p:cNvSpPr>
                  <p:nvPr/>
                </p:nvSpPr>
                <p:spPr bwMode="auto">
                  <a:xfrm>
                    <a:off x="1225" y="2283"/>
                    <a:ext cx="168" cy="61"/>
                  </a:xfrm>
                  <a:custGeom>
                    <a:avLst/>
                    <a:gdLst>
                      <a:gd name="T0" fmla="*/ 0 w 175"/>
                      <a:gd name="T1" fmla="*/ 114 h 60"/>
                      <a:gd name="T2" fmla="*/ 9 w 175"/>
                      <a:gd name="T3" fmla="*/ 114 h 60"/>
                      <a:gd name="T4" fmla="*/ 12 w 175"/>
                      <a:gd name="T5" fmla="*/ 9 h 60"/>
                      <a:gd name="T6" fmla="*/ 12 w 175"/>
                      <a:gd name="T7" fmla="*/ 9 h 60"/>
                      <a:gd name="T8" fmla="*/ 12 w 175"/>
                      <a:gd name="T9" fmla="*/ 18 h 60"/>
                      <a:gd name="T10" fmla="*/ 12 w 175"/>
                      <a:gd name="T11" fmla="*/ 114 h 60"/>
                      <a:gd name="T12" fmla="*/ 12 w 175"/>
                      <a:gd name="T13" fmla="*/ 156 h 60"/>
                      <a:gd name="T14" fmla="*/ 12 w 175"/>
                      <a:gd name="T15" fmla="*/ 156 h 60"/>
                      <a:gd name="T16" fmla="*/ 12 w 175"/>
                      <a:gd name="T17" fmla="*/ 183 h 60"/>
                      <a:gd name="T18" fmla="*/ 12 w 175"/>
                      <a:gd name="T19" fmla="*/ 183 h 60"/>
                      <a:gd name="T20" fmla="*/ 12 w 175"/>
                      <a:gd name="T21" fmla="*/ 156 h 60"/>
                      <a:gd name="T22" fmla="*/ 12 w 175"/>
                      <a:gd name="T23" fmla="*/ 156 h 60"/>
                      <a:gd name="T24" fmla="*/ 12 w 175"/>
                      <a:gd name="T25" fmla="*/ 132 h 60"/>
                      <a:gd name="T26" fmla="*/ 12 w 175"/>
                      <a:gd name="T27" fmla="*/ 132 h 60"/>
                      <a:gd name="T28" fmla="*/ 12 w 175"/>
                      <a:gd name="T29" fmla="*/ 18 h 60"/>
                      <a:gd name="T30" fmla="*/ 12 w 175"/>
                      <a:gd name="T31" fmla="*/ 0 h 60"/>
                      <a:gd name="T32" fmla="*/ 12 w 175"/>
                      <a:gd name="T33" fmla="*/ 9 h 60"/>
                      <a:gd name="T34" fmla="*/ 0 w 175"/>
                      <a:gd name="T35" fmla="*/ 114 h 60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175" h="60">
                        <a:moveTo>
                          <a:pt x="0" y="31"/>
                        </a:moveTo>
                        <a:lnTo>
                          <a:pt x="9" y="31"/>
                        </a:lnTo>
                        <a:lnTo>
                          <a:pt x="42" y="9"/>
                        </a:lnTo>
                        <a:lnTo>
                          <a:pt x="60" y="9"/>
                        </a:lnTo>
                        <a:lnTo>
                          <a:pt x="51" y="18"/>
                        </a:lnTo>
                        <a:lnTo>
                          <a:pt x="102" y="31"/>
                        </a:lnTo>
                        <a:lnTo>
                          <a:pt x="115" y="51"/>
                        </a:lnTo>
                        <a:lnTo>
                          <a:pt x="124" y="51"/>
                        </a:lnTo>
                        <a:lnTo>
                          <a:pt x="115" y="60"/>
                        </a:lnTo>
                        <a:lnTo>
                          <a:pt x="175" y="60"/>
                        </a:lnTo>
                        <a:lnTo>
                          <a:pt x="166" y="51"/>
                        </a:lnTo>
                        <a:lnTo>
                          <a:pt x="153" y="51"/>
                        </a:lnTo>
                        <a:lnTo>
                          <a:pt x="153" y="40"/>
                        </a:lnTo>
                        <a:lnTo>
                          <a:pt x="135" y="40"/>
                        </a:lnTo>
                        <a:lnTo>
                          <a:pt x="115" y="18"/>
                        </a:lnTo>
                        <a:lnTo>
                          <a:pt x="60" y="0"/>
                        </a:lnTo>
                        <a:lnTo>
                          <a:pt x="22" y="9"/>
                        </a:lnTo>
                        <a:lnTo>
                          <a:pt x="0" y="3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3" name="Freeform 316"/>
                  <p:cNvSpPr>
                    <a:spLocks/>
                  </p:cNvSpPr>
                  <p:nvPr/>
                </p:nvSpPr>
                <p:spPr bwMode="auto">
                  <a:xfrm>
                    <a:off x="1488" y="2375"/>
                    <a:ext cx="42" cy="12"/>
                  </a:xfrm>
                  <a:custGeom>
                    <a:avLst/>
                    <a:gdLst>
                      <a:gd name="T0" fmla="*/ 0 w 29"/>
                      <a:gd name="T1" fmla="*/ 4939 h 11"/>
                      <a:gd name="T2" fmla="*/ 2147483647 w 29"/>
                      <a:gd name="T3" fmla="*/ 4939 h 11"/>
                      <a:gd name="T4" fmla="*/ 2147483647 w 29"/>
                      <a:gd name="T5" fmla="*/ 0 h 11"/>
                      <a:gd name="T6" fmla="*/ 2147483647 w 29"/>
                      <a:gd name="T7" fmla="*/ 0 h 11"/>
                      <a:gd name="T8" fmla="*/ 0 w 29"/>
                      <a:gd name="T9" fmla="*/ 0 h 11"/>
                      <a:gd name="T10" fmla="*/ 0 w 29"/>
                      <a:gd name="T11" fmla="*/ 4939 h 1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9" h="11">
                        <a:moveTo>
                          <a:pt x="0" y="11"/>
                        </a:moveTo>
                        <a:lnTo>
                          <a:pt x="20" y="11"/>
                        </a:lnTo>
                        <a:lnTo>
                          <a:pt x="29" y="0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4" name="Freeform 317"/>
                  <p:cNvSpPr>
                    <a:spLocks/>
                  </p:cNvSpPr>
                  <p:nvPr/>
                </p:nvSpPr>
                <p:spPr bwMode="auto">
                  <a:xfrm>
                    <a:off x="1488" y="2375"/>
                    <a:ext cx="42" cy="12"/>
                  </a:xfrm>
                  <a:custGeom>
                    <a:avLst/>
                    <a:gdLst>
                      <a:gd name="T0" fmla="*/ 0 w 29"/>
                      <a:gd name="T1" fmla="*/ 4939 h 11"/>
                      <a:gd name="T2" fmla="*/ 2147483647 w 29"/>
                      <a:gd name="T3" fmla="*/ 4939 h 11"/>
                      <a:gd name="T4" fmla="*/ 2147483647 w 29"/>
                      <a:gd name="T5" fmla="*/ 0 h 11"/>
                      <a:gd name="T6" fmla="*/ 2147483647 w 29"/>
                      <a:gd name="T7" fmla="*/ 0 h 11"/>
                      <a:gd name="T8" fmla="*/ 0 w 29"/>
                      <a:gd name="T9" fmla="*/ 0 h 11"/>
                      <a:gd name="T10" fmla="*/ 0 w 29"/>
                      <a:gd name="T11" fmla="*/ 4939 h 1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9" h="11">
                        <a:moveTo>
                          <a:pt x="0" y="11"/>
                        </a:moveTo>
                        <a:lnTo>
                          <a:pt x="20" y="11"/>
                        </a:lnTo>
                        <a:lnTo>
                          <a:pt x="29" y="0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  <a:lnTo>
                          <a:pt x="0" y="1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5" name="Freeform 318"/>
                  <p:cNvSpPr>
                    <a:spLocks/>
                  </p:cNvSpPr>
                  <p:nvPr/>
                </p:nvSpPr>
                <p:spPr bwMode="auto">
                  <a:xfrm>
                    <a:off x="1688" y="1761"/>
                    <a:ext cx="43" cy="10"/>
                  </a:xfrm>
                  <a:custGeom>
                    <a:avLst/>
                    <a:gdLst>
                      <a:gd name="T0" fmla="*/ 0 w 42"/>
                      <a:gd name="T1" fmla="*/ 0 h 10"/>
                      <a:gd name="T2" fmla="*/ 20 w 42"/>
                      <a:gd name="T3" fmla="*/ 10 h 10"/>
                      <a:gd name="T4" fmla="*/ 211 w 42"/>
                      <a:gd name="T5" fmla="*/ 10 h 10"/>
                      <a:gd name="T6" fmla="*/ 20 w 42"/>
                      <a:gd name="T7" fmla="*/ 0 h 10"/>
                      <a:gd name="T8" fmla="*/ 0 w 42"/>
                      <a:gd name="T9" fmla="*/ 0 h 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2" h="10">
                        <a:moveTo>
                          <a:pt x="0" y="0"/>
                        </a:moveTo>
                        <a:lnTo>
                          <a:pt x="20" y="10"/>
                        </a:lnTo>
                        <a:lnTo>
                          <a:pt x="42" y="10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6" name="Freeform 319"/>
                  <p:cNvSpPr>
                    <a:spLocks/>
                  </p:cNvSpPr>
                  <p:nvPr/>
                </p:nvSpPr>
                <p:spPr bwMode="auto">
                  <a:xfrm>
                    <a:off x="1688" y="1761"/>
                    <a:ext cx="43" cy="10"/>
                  </a:xfrm>
                  <a:custGeom>
                    <a:avLst/>
                    <a:gdLst>
                      <a:gd name="T0" fmla="*/ 0 w 42"/>
                      <a:gd name="T1" fmla="*/ 0 h 10"/>
                      <a:gd name="T2" fmla="*/ 20 w 42"/>
                      <a:gd name="T3" fmla="*/ 10 h 10"/>
                      <a:gd name="T4" fmla="*/ 211 w 42"/>
                      <a:gd name="T5" fmla="*/ 10 h 10"/>
                      <a:gd name="T6" fmla="*/ 20 w 42"/>
                      <a:gd name="T7" fmla="*/ 0 h 10"/>
                      <a:gd name="T8" fmla="*/ 0 w 42"/>
                      <a:gd name="T9" fmla="*/ 0 h 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2" h="10">
                        <a:moveTo>
                          <a:pt x="0" y="0"/>
                        </a:moveTo>
                        <a:lnTo>
                          <a:pt x="20" y="10"/>
                        </a:lnTo>
                        <a:lnTo>
                          <a:pt x="42" y="10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7" name="Freeform 320"/>
                  <p:cNvSpPr>
                    <a:spLocks/>
                  </p:cNvSpPr>
                  <p:nvPr/>
                </p:nvSpPr>
                <p:spPr bwMode="auto">
                  <a:xfrm>
                    <a:off x="1656" y="1813"/>
                    <a:ext cx="43" cy="23"/>
                  </a:xfrm>
                  <a:custGeom>
                    <a:avLst/>
                    <a:gdLst>
                      <a:gd name="T0" fmla="*/ 0 w 31"/>
                      <a:gd name="T1" fmla="*/ 331 h 22"/>
                      <a:gd name="T2" fmla="*/ 2147483647 w 31"/>
                      <a:gd name="T3" fmla="*/ 495 h 22"/>
                      <a:gd name="T4" fmla="*/ 2147483647 w 31"/>
                      <a:gd name="T5" fmla="*/ 331 h 22"/>
                      <a:gd name="T6" fmla="*/ 2147483647 w 31"/>
                      <a:gd name="T7" fmla="*/ 331 h 22"/>
                      <a:gd name="T8" fmla="*/ 2147483647 w 31"/>
                      <a:gd name="T9" fmla="*/ 0 h 22"/>
                      <a:gd name="T10" fmla="*/ 0 w 31"/>
                      <a:gd name="T11" fmla="*/ 331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1" h="22">
                        <a:moveTo>
                          <a:pt x="0" y="13"/>
                        </a:moveTo>
                        <a:lnTo>
                          <a:pt x="22" y="22"/>
                        </a:lnTo>
                        <a:lnTo>
                          <a:pt x="31" y="13"/>
                        </a:lnTo>
                        <a:lnTo>
                          <a:pt x="13" y="13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8" name="Freeform 321"/>
                  <p:cNvSpPr>
                    <a:spLocks/>
                  </p:cNvSpPr>
                  <p:nvPr/>
                </p:nvSpPr>
                <p:spPr bwMode="auto">
                  <a:xfrm>
                    <a:off x="1656" y="1813"/>
                    <a:ext cx="43" cy="23"/>
                  </a:xfrm>
                  <a:custGeom>
                    <a:avLst/>
                    <a:gdLst>
                      <a:gd name="T0" fmla="*/ 0 w 31"/>
                      <a:gd name="T1" fmla="*/ 331 h 22"/>
                      <a:gd name="T2" fmla="*/ 2147483647 w 31"/>
                      <a:gd name="T3" fmla="*/ 495 h 22"/>
                      <a:gd name="T4" fmla="*/ 2147483647 w 31"/>
                      <a:gd name="T5" fmla="*/ 331 h 22"/>
                      <a:gd name="T6" fmla="*/ 2147483647 w 31"/>
                      <a:gd name="T7" fmla="*/ 331 h 22"/>
                      <a:gd name="T8" fmla="*/ 2147483647 w 31"/>
                      <a:gd name="T9" fmla="*/ 0 h 22"/>
                      <a:gd name="T10" fmla="*/ 0 w 31"/>
                      <a:gd name="T11" fmla="*/ 331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1" h="22">
                        <a:moveTo>
                          <a:pt x="0" y="13"/>
                        </a:moveTo>
                        <a:lnTo>
                          <a:pt x="22" y="22"/>
                        </a:lnTo>
                        <a:lnTo>
                          <a:pt x="31" y="13"/>
                        </a:lnTo>
                        <a:lnTo>
                          <a:pt x="13" y="13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29" name="Freeform 322"/>
                  <p:cNvSpPr>
                    <a:spLocks/>
                  </p:cNvSpPr>
                  <p:nvPr/>
                </p:nvSpPr>
                <p:spPr bwMode="auto">
                  <a:xfrm>
                    <a:off x="1750" y="1732"/>
                    <a:ext cx="99" cy="94"/>
                  </a:xfrm>
                  <a:custGeom>
                    <a:avLst/>
                    <a:gdLst>
                      <a:gd name="T0" fmla="*/ 0 w 102"/>
                      <a:gd name="T1" fmla="*/ 131 h 93"/>
                      <a:gd name="T2" fmla="*/ 0 w 102"/>
                      <a:gd name="T3" fmla="*/ 144 h 93"/>
                      <a:gd name="T4" fmla="*/ 17 w 102"/>
                      <a:gd name="T5" fmla="*/ 144 h 93"/>
                      <a:gd name="T6" fmla="*/ 17 w 102"/>
                      <a:gd name="T7" fmla="*/ 162 h 93"/>
                      <a:gd name="T8" fmla="*/ 17 w 102"/>
                      <a:gd name="T9" fmla="*/ 162 h 93"/>
                      <a:gd name="T10" fmla="*/ 17 w 102"/>
                      <a:gd name="T11" fmla="*/ 144 h 93"/>
                      <a:gd name="T12" fmla="*/ 17 w 102"/>
                      <a:gd name="T13" fmla="*/ 144 h 93"/>
                      <a:gd name="T14" fmla="*/ 17 w 102"/>
                      <a:gd name="T15" fmla="*/ 162 h 93"/>
                      <a:gd name="T16" fmla="*/ 17 w 102"/>
                      <a:gd name="T17" fmla="*/ 162 h 93"/>
                      <a:gd name="T18" fmla="*/ 17 w 102"/>
                      <a:gd name="T19" fmla="*/ 188 h 93"/>
                      <a:gd name="T20" fmla="*/ 17 w 102"/>
                      <a:gd name="T21" fmla="*/ 188 h 93"/>
                      <a:gd name="T22" fmla="*/ 17 w 102"/>
                      <a:gd name="T23" fmla="*/ 144 h 93"/>
                      <a:gd name="T24" fmla="*/ 17 w 102"/>
                      <a:gd name="T25" fmla="*/ 144 h 93"/>
                      <a:gd name="T26" fmla="*/ 17 w 102"/>
                      <a:gd name="T27" fmla="*/ 131 h 93"/>
                      <a:gd name="T28" fmla="*/ 17 w 102"/>
                      <a:gd name="T29" fmla="*/ 144 h 93"/>
                      <a:gd name="T30" fmla="*/ 17 w 102"/>
                      <a:gd name="T31" fmla="*/ 122 h 93"/>
                      <a:gd name="T32" fmla="*/ 17 w 102"/>
                      <a:gd name="T33" fmla="*/ 122 h 93"/>
                      <a:gd name="T34" fmla="*/ 17 w 102"/>
                      <a:gd name="T35" fmla="*/ 39 h 93"/>
                      <a:gd name="T36" fmla="*/ 17 w 102"/>
                      <a:gd name="T37" fmla="*/ 39 h 93"/>
                      <a:gd name="T38" fmla="*/ 17 w 102"/>
                      <a:gd name="T39" fmla="*/ 29 h 93"/>
                      <a:gd name="T40" fmla="*/ 17 w 102"/>
                      <a:gd name="T41" fmla="*/ 22 h 93"/>
                      <a:gd name="T42" fmla="*/ 17 w 102"/>
                      <a:gd name="T43" fmla="*/ 29 h 93"/>
                      <a:gd name="T44" fmla="*/ 17 w 102"/>
                      <a:gd name="T45" fmla="*/ 0 h 93"/>
                      <a:gd name="T46" fmla="*/ 17 w 102"/>
                      <a:gd name="T47" fmla="*/ 0 h 93"/>
                      <a:gd name="T48" fmla="*/ 17 w 102"/>
                      <a:gd name="T49" fmla="*/ 122 h 93"/>
                      <a:gd name="T50" fmla="*/ 0 w 102"/>
                      <a:gd name="T51" fmla="*/ 131 h 9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0" t="0" r="r" b="b"/>
                    <a:pathLst>
                      <a:path w="102" h="93">
                        <a:moveTo>
                          <a:pt x="0" y="60"/>
                        </a:moveTo>
                        <a:lnTo>
                          <a:pt x="0" y="71"/>
                        </a:lnTo>
                        <a:lnTo>
                          <a:pt x="60" y="71"/>
                        </a:lnTo>
                        <a:lnTo>
                          <a:pt x="51" y="80"/>
                        </a:lnTo>
                        <a:lnTo>
                          <a:pt x="60" y="80"/>
                        </a:lnTo>
                        <a:lnTo>
                          <a:pt x="73" y="71"/>
                        </a:lnTo>
                        <a:lnTo>
                          <a:pt x="82" y="71"/>
                        </a:lnTo>
                        <a:lnTo>
                          <a:pt x="73" y="80"/>
                        </a:lnTo>
                        <a:lnTo>
                          <a:pt x="82" y="80"/>
                        </a:lnTo>
                        <a:lnTo>
                          <a:pt x="82" y="93"/>
                        </a:lnTo>
                        <a:lnTo>
                          <a:pt x="93" y="93"/>
                        </a:lnTo>
                        <a:lnTo>
                          <a:pt x="102" y="71"/>
                        </a:lnTo>
                        <a:lnTo>
                          <a:pt x="93" y="71"/>
                        </a:lnTo>
                        <a:lnTo>
                          <a:pt x="102" y="60"/>
                        </a:lnTo>
                        <a:lnTo>
                          <a:pt x="82" y="71"/>
                        </a:lnTo>
                        <a:lnTo>
                          <a:pt x="102" y="51"/>
                        </a:lnTo>
                        <a:lnTo>
                          <a:pt x="93" y="51"/>
                        </a:lnTo>
                        <a:lnTo>
                          <a:pt x="102" y="39"/>
                        </a:lnTo>
                        <a:lnTo>
                          <a:pt x="73" y="39"/>
                        </a:lnTo>
                        <a:lnTo>
                          <a:pt x="73" y="29"/>
                        </a:lnTo>
                        <a:lnTo>
                          <a:pt x="73" y="22"/>
                        </a:lnTo>
                        <a:lnTo>
                          <a:pt x="51" y="29"/>
                        </a:lnTo>
                        <a:lnTo>
                          <a:pt x="82" y="0"/>
                        </a:lnTo>
                        <a:lnTo>
                          <a:pt x="73" y="0"/>
                        </a:lnTo>
                        <a:lnTo>
                          <a:pt x="18" y="51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0" name="Freeform 323"/>
                  <p:cNvSpPr>
                    <a:spLocks/>
                  </p:cNvSpPr>
                  <p:nvPr/>
                </p:nvSpPr>
                <p:spPr bwMode="auto">
                  <a:xfrm>
                    <a:off x="1750" y="1732"/>
                    <a:ext cx="99" cy="94"/>
                  </a:xfrm>
                  <a:custGeom>
                    <a:avLst/>
                    <a:gdLst>
                      <a:gd name="T0" fmla="*/ 0 w 102"/>
                      <a:gd name="T1" fmla="*/ 131 h 93"/>
                      <a:gd name="T2" fmla="*/ 0 w 102"/>
                      <a:gd name="T3" fmla="*/ 144 h 93"/>
                      <a:gd name="T4" fmla="*/ 17 w 102"/>
                      <a:gd name="T5" fmla="*/ 144 h 93"/>
                      <a:gd name="T6" fmla="*/ 17 w 102"/>
                      <a:gd name="T7" fmla="*/ 162 h 93"/>
                      <a:gd name="T8" fmla="*/ 17 w 102"/>
                      <a:gd name="T9" fmla="*/ 162 h 93"/>
                      <a:gd name="T10" fmla="*/ 17 w 102"/>
                      <a:gd name="T11" fmla="*/ 144 h 93"/>
                      <a:gd name="T12" fmla="*/ 17 w 102"/>
                      <a:gd name="T13" fmla="*/ 144 h 93"/>
                      <a:gd name="T14" fmla="*/ 17 w 102"/>
                      <a:gd name="T15" fmla="*/ 162 h 93"/>
                      <a:gd name="T16" fmla="*/ 17 w 102"/>
                      <a:gd name="T17" fmla="*/ 162 h 93"/>
                      <a:gd name="T18" fmla="*/ 17 w 102"/>
                      <a:gd name="T19" fmla="*/ 188 h 93"/>
                      <a:gd name="T20" fmla="*/ 17 w 102"/>
                      <a:gd name="T21" fmla="*/ 188 h 93"/>
                      <a:gd name="T22" fmla="*/ 17 w 102"/>
                      <a:gd name="T23" fmla="*/ 144 h 93"/>
                      <a:gd name="T24" fmla="*/ 17 w 102"/>
                      <a:gd name="T25" fmla="*/ 144 h 93"/>
                      <a:gd name="T26" fmla="*/ 17 w 102"/>
                      <a:gd name="T27" fmla="*/ 131 h 93"/>
                      <a:gd name="T28" fmla="*/ 17 w 102"/>
                      <a:gd name="T29" fmla="*/ 144 h 93"/>
                      <a:gd name="T30" fmla="*/ 17 w 102"/>
                      <a:gd name="T31" fmla="*/ 122 h 93"/>
                      <a:gd name="T32" fmla="*/ 17 w 102"/>
                      <a:gd name="T33" fmla="*/ 122 h 93"/>
                      <a:gd name="T34" fmla="*/ 17 w 102"/>
                      <a:gd name="T35" fmla="*/ 39 h 93"/>
                      <a:gd name="T36" fmla="*/ 17 w 102"/>
                      <a:gd name="T37" fmla="*/ 39 h 93"/>
                      <a:gd name="T38" fmla="*/ 17 w 102"/>
                      <a:gd name="T39" fmla="*/ 29 h 93"/>
                      <a:gd name="T40" fmla="*/ 17 w 102"/>
                      <a:gd name="T41" fmla="*/ 22 h 93"/>
                      <a:gd name="T42" fmla="*/ 17 w 102"/>
                      <a:gd name="T43" fmla="*/ 29 h 93"/>
                      <a:gd name="T44" fmla="*/ 17 w 102"/>
                      <a:gd name="T45" fmla="*/ 0 h 93"/>
                      <a:gd name="T46" fmla="*/ 17 w 102"/>
                      <a:gd name="T47" fmla="*/ 0 h 93"/>
                      <a:gd name="T48" fmla="*/ 17 w 102"/>
                      <a:gd name="T49" fmla="*/ 122 h 93"/>
                      <a:gd name="T50" fmla="*/ 0 w 102"/>
                      <a:gd name="T51" fmla="*/ 131 h 9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0" t="0" r="r" b="b"/>
                    <a:pathLst>
                      <a:path w="102" h="93">
                        <a:moveTo>
                          <a:pt x="0" y="60"/>
                        </a:moveTo>
                        <a:lnTo>
                          <a:pt x="0" y="71"/>
                        </a:lnTo>
                        <a:lnTo>
                          <a:pt x="60" y="71"/>
                        </a:lnTo>
                        <a:lnTo>
                          <a:pt x="51" y="80"/>
                        </a:lnTo>
                        <a:lnTo>
                          <a:pt x="60" y="80"/>
                        </a:lnTo>
                        <a:lnTo>
                          <a:pt x="73" y="71"/>
                        </a:lnTo>
                        <a:lnTo>
                          <a:pt x="82" y="71"/>
                        </a:lnTo>
                        <a:lnTo>
                          <a:pt x="73" y="80"/>
                        </a:lnTo>
                        <a:lnTo>
                          <a:pt x="82" y="80"/>
                        </a:lnTo>
                        <a:lnTo>
                          <a:pt x="82" y="93"/>
                        </a:lnTo>
                        <a:lnTo>
                          <a:pt x="93" y="93"/>
                        </a:lnTo>
                        <a:lnTo>
                          <a:pt x="102" y="71"/>
                        </a:lnTo>
                        <a:lnTo>
                          <a:pt x="93" y="71"/>
                        </a:lnTo>
                        <a:lnTo>
                          <a:pt x="102" y="60"/>
                        </a:lnTo>
                        <a:lnTo>
                          <a:pt x="82" y="71"/>
                        </a:lnTo>
                        <a:lnTo>
                          <a:pt x="102" y="51"/>
                        </a:lnTo>
                        <a:lnTo>
                          <a:pt x="93" y="51"/>
                        </a:lnTo>
                        <a:lnTo>
                          <a:pt x="102" y="39"/>
                        </a:lnTo>
                        <a:lnTo>
                          <a:pt x="73" y="39"/>
                        </a:lnTo>
                        <a:lnTo>
                          <a:pt x="73" y="29"/>
                        </a:lnTo>
                        <a:lnTo>
                          <a:pt x="73" y="22"/>
                        </a:lnTo>
                        <a:lnTo>
                          <a:pt x="51" y="29"/>
                        </a:lnTo>
                        <a:lnTo>
                          <a:pt x="82" y="0"/>
                        </a:lnTo>
                        <a:lnTo>
                          <a:pt x="73" y="0"/>
                        </a:lnTo>
                        <a:lnTo>
                          <a:pt x="18" y="51"/>
                        </a:lnTo>
                        <a:lnTo>
                          <a:pt x="0" y="6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1" name="Freeform 324"/>
                  <p:cNvSpPr>
                    <a:spLocks/>
                  </p:cNvSpPr>
                  <p:nvPr/>
                </p:nvSpPr>
                <p:spPr bwMode="auto">
                  <a:xfrm>
                    <a:off x="1521" y="1461"/>
                    <a:ext cx="99" cy="52"/>
                  </a:xfrm>
                  <a:custGeom>
                    <a:avLst/>
                    <a:gdLst>
                      <a:gd name="T0" fmla="*/ 0 w 102"/>
                      <a:gd name="T1" fmla="*/ 159 h 51"/>
                      <a:gd name="T2" fmla="*/ 17 w 102"/>
                      <a:gd name="T3" fmla="*/ 159 h 51"/>
                      <a:gd name="T4" fmla="*/ 17 w 102"/>
                      <a:gd name="T5" fmla="*/ 188 h 51"/>
                      <a:gd name="T6" fmla="*/ 17 w 102"/>
                      <a:gd name="T7" fmla="*/ 159 h 51"/>
                      <a:gd name="T8" fmla="*/ 17 w 102"/>
                      <a:gd name="T9" fmla="*/ 159 h 51"/>
                      <a:gd name="T10" fmla="*/ 17 w 102"/>
                      <a:gd name="T11" fmla="*/ 188 h 51"/>
                      <a:gd name="T12" fmla="*/ 17 w 102"/>
                      <a:gd name="T13" fmla="*/ 159 h 51"/>
                      <a:gd name="T14" fmla="*/ 17 w 102"/>
                      <a:gd name="T15" fmla="*/ 11 h 51"/>
                      <a:gd name="T16" fmla="*/ 17 w 102"/>
                      <a:gd name="T17" fmla="*/ 0 h 51"/>
                      <a:gd name="T18" fmla="*/ 17 w 102"/>
                      <a:gd name="T19" fmla="*/ 20 h 51"/>
                      <a:gd name="T20" fmla="*/ 17 w 102"/>
                      <a:gd name="T21" fmla="*/ 159 h 51"/>
                      <a:gd name="T22" fmla="*/ 0 w 102"/>
                      <a:gd name="T23" fmla="*/ 159 h 5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02" h="51">
                        <a:moveTo>
                          <a:pt x="0" y="42"/>
                        </a:moveTo>
                        <a:lnTo>
                          <a:pt x="22" y="42"/>
                        </a:lnTo>
                        <a:lnTo>
                          <a:pt x="22" y="51"/>
                        </a:lnTo>
                        <a:lnTo>
                          <a:pt x="51" y="42"/>
                        </a:lnTo>
                        <a:lnTo>
                          <a:pt x="60" y="42"/>
                        </a:lnTo>
                        <a:lnTo>
                          <a:pt x="82" y="51"/>
                        </a:lnTo>
                        <a:lnTo>
                          <a:pt x="102" y="42"/>
                        </a:lnTo>
                        <a:lnTo>
                          <a:pt x="60" y="11"/>
                        </a:lnTo>
                        <a:lnTo>
                          <a:pt x="60" y="0"/>
                        </a:lnTo>
                        <a:lnTo>
                          <a:pt x="40" y="20"/>
                        </a:lnTo>
                        <a:lnTo>
                          <a:pt x="22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2" name="Freeform 325"/>
                  <p:cNvSpPr>
                    <a:spLocks/>
                  </p:cNvSpPr>
                  <p:nvPr/>
                </p:nvSpPr>
                <p:spPr bwMode="auto">
                  <a:xfrm>
                    <a:off x="1521" y="1461"/>
                    <a:ext cx="99" cy="52"/>
                  </a:xfrm>
                  <a:custGeom>
                    <a:avLst/>
                    <a:gdLst>
                      <a:gd name="T0" fmla="*/ 0 w 102"/>
                      <a:gd name="T1" fmla="*/ 159 h 51"/>
                      <a:gd name="T2" fmla="*/ 17 w 102"/>
                      <a:gd name="T3" fmla="*/ 159 h 51"/>
                      <a:gd name="T4" fmla="*/ 17 w 102"/>
                      <a:gd name="T5" fmla="*/ 188 h 51"/>
                      <a:gd name="T6" fmla="*/ 17 w 102"/>
                      <a:gd name="T7" fmla="*/ 159 h 51"/>
                      <a:gd name="T8" fmla="*/ 17 w 102"/>
                      <a:gd name="T9" fmla="*/ 159 h 51"/>
                      <a:gd name="T10" fmla="*/ 17 w 102"/>
                      <a:gd name="T11" fmla="*/ 188 h 51"/>
                      <a:gd name="T12" fmla="*/ 17 w 102"/>
                      <a:gd name="T13" fmla="*/ 159 h 51"/>
                      <a:gd name="T14" fmla="*/ 17 w 102"/>
                      <a:gd name="T15" fmla="*/ 11 h 51"/>
                      <a:gd name="T16" fmla="*/ 17 w 102"/>
                      <a:gd name="T17" fmla="*/ 0 h 51"/>
                      <a:gd name="T18" fmla="*/ 17 w 102"/>
                      <a:gd name="T19" fmla="*/ 20 h 51"/>
                      <a:gd name="T20" fmla="*/ 17 w 102"/>
                      <a:gd name="T21" fmla="*/ 159 h 51"/>
                      <a:gd name="T22" fmla="*/ 0 w 102"/>
                      <a:gd name="T23" fmla="*/ 159 h 5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02" h="51">
                        <a:moveTo>
                          <a:pt x="0" y="42"/>
                        </a:moveTo>
                        <a:lnTo>
                          <a:pt x="22" y="42"/>
                        </a:lnTo>
                        <a:lnTo>
                          <a:pt x="22" y="51"/>
                        </a:lnTo>
                        <a:lnTo>
                          <a:pt x="51" y="42"/>
                        </a:lnTo>
                        <a:lnTo>
                          <a:pt x="60" y="42"/>
                        </a:lnTo>
                        <a:lnTo>
                          <a:pt x="82" y="51"/>
                        </a:lnTo>
                        <a:lnTo>
                          <a:pt x="102" y="42"/>
                        </a:lnTo>
                        <a:lnTo>
                          <a:pt x="60" y="11"/>
                        </a:lnTo>
                        <a:lnTo>
                          <a:pt x="60" y="0"/>
                        </a:lnTo>
                        <a:lnTo>
                          <a:pt x="40" y="20"/>
                        </a:lnTo>
                        <a:lnTo>
                          <a:pt x="22" y="42"/>
                        </a:lnTo>
                        <a:lnTo>
                          <a:pt x="0" y="42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3" name="Freeform 326"/>
                  <p:cNvSpPr>
                    <a:spLocks/>
                  </p:cNvSpPr>
                  <p:nvPr/>
                </p:nvSpPr>
                <p:spPr bwMode="auto">
                  <a:xfrm>
                    <a:off x="1688" y="1429"/>
                    <a:ext cx="43" cy="23"/>
                  </a:xfrm>
                  <a:custGeom>
                    <a:avLst/>
                    <a:gdLst>
                      <a:gd name="T0" fmla="*/ 0 w 33"/>
                      <a:gd name="T1" fmla="*/ 9 h 22"/>
                      <a:gd name="T2" fmla="*/ 0 w 33"/>
                      <a:gd name="T3" fmla="*/ 495 h 22"/>
                      <a:gd name="T4" fmla="*/ 1502761363 w 33"/>
                      <a:gd name="T5" fmla="*/ 495 h 22"/>
                      <a:gd name="T6" fmla="*/ 2147483647 w 33"/>
                      <a:gd name="T7" fmla="*/ 0 h 22"/>
                      <a:gd name="T8" fmla="*/ 2147483647 w 33"/>
                      <a:gd name="T9" fmla="*/ 0 h 22"/>
                      <a:gd name="T10" fmla="*/ 0 w 33"/>
                      <a:gd name="T11" fmla="*/ 9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" h="22">
                        <a:moveTo>
                          <a:pt x="0" y="9"/>
                        </a:moveTo>
                        <a:lnTo>
                          <a:pt x="0" y="22"/>
                        </a:lnTo>
                        <a:lnTo>
                          <a:pt x="11" y="22"/>
                        </a:lnTo>
                        <a:lnTo>
                          <a:pt x="33" y="0"/>
                        </a:lnTo>
                        <a:lnTo>
                          <a:pt x="20" y="0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4" name="Freeform 327"/>
                  <p:cNvSpPr>
                    <a:spLocks/>
                  </p:cNvSpPr>
                  <p:nvPr/>
                </p:nvSpPr>
                <p:spPr bwMode="auto">
                  <a:xfrm>
                    <a:off x="1688" y="1429"/>
                    <a:ext cx="43" cy="23"/>
                  </a:xfrm>
                  <a:custGeom>
                    <a:avLst/>
                    <a:gdLst>
                      <a:gd name="T0" fmla="*/ 0 w 33"/>
                      <a:gd name="T1" fmla="*/ 9 h 22"/>
                      <a:gd name="T2" fmla="*/ 0 w 33"/>
                      <a:gd name="T3" fmla="*/ 495 h 22"/>
                      <a:gd name="T4" fmla="*/ 1502761363 w 33"/>
                      <a:gd name="T5" fmla="*/ 495 h 22"/>
                      <a:gd name="T6" fmla="*/ 2147483647 w 33"/>
                      <a:gd name="T7" fmla="*/ 0 h 22"/>
                      <a:gd name="T8" fmla="*/ 2147483647 w 33"/>
                      <a:gd name="T9" fmla="*/ 0 h 22"/>
                      <a:gd name="T10" fmla="*/ 0 w 33"/>
                      <a:gd name="T11" fmla="*/ 9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" h="22">
                        <a:moveTo>
                          <a:pt x="0" y="9"/>
                        </a:moveTo>
                        <a:lnTo>
                          <a:pt x="0" y="22"/>
                        </a:lnTo>
                        <a:lnTo>
                          <a:pt x="11" y="22"/>
                        </a:lnTo>
                        <a:lnTo>
                          <a:pt x="33" y="0"/>
                        </a:lnTo>
                        <a:lnTo>
                          <a:pt x="20" y="0"/>
                        </a:lnTo>
                        <a:lnTo>
                          <a:pt x="0" y="9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5" name="Freeform 328"/>
                  <p:cNvSpPr>
                    <a:spLocks/>
                  </p:cNvSpPr>
                  <p:nvPr/>
                </p:nvSpPr>
                <p:spPr bwMode="auto">
                  <a:xfrm>
                    <a:off x="1601" y="1335"/>
                    <a:ext cx="277" cy="198"/>
                  </a:xfrm>
                  <a:custGeom>
                    <a:avLst/>
                    <a:gdLst>
                      <a:gd name="T0" fmla="*/ 0 w 288"/>
                      <a:gd name="T1" fmla="*/ 114 h 195"/>
                      <a:gd name="T2" fmla="*/ 11 w 288"/>
                      <a:gd name="T3" fmla="*/ 154 h 195"/>
                      <a:gd name="T4" fmla="*/ 13 w 288"/>
                      <a:gd name="T5" fmla="*/ 176 h 195"/>
                      <a:gd name="T6" fmla="*/ 13 w 288"/>
                      <a:gd name="T7" fmla="*/ 176 h 195"/>
                      <a:gd name="T8" fmla="*/ 13 w 288"/>
                      <a:gd name="T9" fmla="*/ 203 h 195"/>
                      <a:gd name="T10" fmla="*/ 13 w 288"/>
                      <a:gd name="T11" fmla="*/ 176 h 195"/>
                      <a:gd name="T12" fmla="*/ 13 w 288"/>
                      <a:gd name="T13" fmla="*/ 203 h 195"/>
                      <a:gd name="T14" fmla="*/ 13 w 288"/>
                      <a:gd name="T15" fmla="*/ 238 h 195"/>
                      <a:gd name="T16" fmla="*/ 13 w 288"/>
                      <a:gd name="T17" fmla="*/ 238 h 195"/>
                      <a:gd name="T18" fmla="*/ 13 w 288"/>
                      <a:gd name="T19" fmla="*/ 238 h 195"/>
                      <a:gd name="T20" fmla="*/ 13 w 288"/>
                      <a:gd name="T21" fmla="*/ 274 h 195"/>
                      <a:gd name="T22" fmla="*/ 13 w 288"/>
                      <a:gd name="T23" fmla="*/ 338 h 195"/>
                      <a:gd name="T24" fmla="*/ 13 w 288"/>
                      <a:gd name="T25" fmla="*/ 359 h 195"/>
                      <a:gd name="T26" fmla="*/ 13 w 288"/>
                      <a:gd name="T27" fmla="*/ 394 h 195"/>
                      <a:gd name="T28" fmla="*/ 13 w 288"/>
                      <a:gd name="T29" fmla="*/ 419 h 195"/>
                      <a:gd name="T30" fmla="*/ 13 w 288"/>
                      <a:gd name="T31" fmla="*/ 394 h 195"/>
                      <a:gd name="T32" fmla="*/ 13 w 288"/>
                      <a:gd name="T33" fmla="*/ 466 h 195"/>
                      <a:gd name="T34" fmla="*/ 13 w 288"/>
                      <a:gd name="T35" fmla="*/ 466 h 195"/>
                      <a:gd name="T36" fmla="*/ 13 w 288"/>
                      <a:gd name="T37" fmla="*/ 494 h 195"/>
                      <a:gd name="T38" fmla="*/ 13 w 288"/>
                      <a:gd name="T39" fmla="*/ 494 h 195"/>
                      <a:gd name="T40" fmla="*/ 13 w 288"/>
                      <a:gd name="T41" fmla="*/ 546 h 195"/>
                      <a:gd name="T42" fmla="*/ 13 w 288"/>
                      <a:gd name="T43" fmla="*/ 572 h 195"/>
                      <a:gd name="T44" fmla="*/ 13 w 288"/>
                      <a:gd name="T45" fmla="*/ 572 h 195"/>
                      <a:gd name="T46" fmla="*/ 13 w 288"/>
                      <a:gd name="T47" fmla="*/ 518 h 195"/>
                      <a:gd name="T48" fmla="*/ 13 w 288"/>
                      <a:gd name="T49" fmla="*/ 494 h 195"/>
                      <a:gd name="T50" fmla="*/ 13 w 288"/>
                      <a:gd name="T51" fmla="*/ 546 h 195"/>
                      <a:gd name="T52" fmla="*/ 13 w 288"/>
                      <a:gd name="T53" fmla="*/ 546 h 195"/>
                      <a:gd name="T54" fmla="*/ 13 w 288"/>
                      <a:gd name="T55" fmla="*/ 518 h 195"/>
                      <a:gd name="T56" fmla="*/ 13 w 288"/>
                      <a:gd name="T57" fmla="*/ 494 h 195"/>
                      <a:gd name="T58" fmla="*/ 13 w 288"/>
                      <a:gd name="T59" fmla="*/ 466 h 195"/>
                      <a:gd name="T60" fmla="*/ 13 w 288"/>
                      <a:gd name="T61" fmla="*/ 394 h 195"/>
                      <a:gd name="T62" fmla="*/ 13 w 288"/>
                      <a:gd name="T63" fmla="*/ 359 h 195"/>
                      <a:gd name="T64" fmla="*/ 14 w 288"/>
                      <a:gd name="T65" fmla="*/ 394 h 195"/>
                      <a:gd name="T66" fmla="*/ 14 w 288"/>
                      <a:gd name="T67" fmla="*/ 419 h 195"/>
                      <a:gd name="T68" fmla="*/ 15 w 288"/>
                      <a:gd name="T69" fmla="*/ 419 h 195"/>
                      <a:gd name="T70" fmla="*/ 19 w 288"/>
                      <a:gd name="T71" fmla="*/ 338 h 195"/>
                      <a:gd name="T72" fmla="*/ 16 w 288"/>
                      <a:gd name="T73" fmla="*/ 274 h 195"/>
                      <a:gd name="T74" fmla="*/ 14 w 288"/>
                      <a:gd name="T75" fmla="*/ 274 h 195"/>
                      <a:gd name="T76" fmla="*/ 13 w 288"/>
                      <a:gd name="T77" fmla="*/ 238 h 195"/>
                      <a:gd name="T78" fmla="*/ 14 w 288"/>
                      <a:gd name="T79" fmla="*/ 238 h 195"/>
                      <a:gd name="T80" fmla="*/ 16 w 288"/>
                      <a:gd name="T81" fmla="*/ 203 h 195"/>
                      <a:gd name="T82" fmla="*/ 16 w 288"/>
                      <a:gd name="T83" fmla="*/ 176 h 195"/>
                      <a:gd name="T84" fmla="*/ 13 w 288"/>
                      <a:gd name="T85" fmla="*/ 128 h 195"/>
                      <a:gd name="T86" fmla="*/ 13 w 288"/>
                      <a:gd name="T87" fmla="*/ 114 h 195"/>
                      <a:gd name="T88" fmla="*/ 13 w 288"/>
                      <a:gd name="T89" fmla="*/ 22 h 195"/>
                      <a:gd name="T90" fmla="*/ 13 w 288"/>
                      <a:gd name="T91" fmla="*/ 22 h 195"/>
                      <a:gd name="T92" fmla="*/ 13 w 288"/>
                      <a:gd name="T93" fmla="*/ 114 h 195"/>
                      <a:gd name="T94" fmla="*/ 13 w 288"/>
                      <a:gd name="T95" fmla="*/ 13 h 195"/>
                      <a:gd name="T96" fmla="*/ 13 w 288"/>
                      <a:gd name="T97" fmla="*/ 0 h 195"/>
                      <a:gd name="T98" fmla="*/ 13 w 288"/>
                      <a:gd name="T99" fmla="*/ 0 h 195"/>
                      <a:gd name="T100" fmla="*/ 13 w 288"/>
                      <a:gd name="T101" fmla="*/ 0 h 195"/>
                      <a:gd name="T102" fmla="*/ 13 w 288"/>
                      <a:gd name="T103" fmla="*/ 13 h 195"/>
                      <a:gd name="T104" fmla="*/ 0 w 288"/>
                      <a:gd name="T105" fmla="*/ 114 h 19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288" h="195">
                        <a:moveTo>
                          <a:pt x="0" y="35"/>
                        </a:moveTo>
                        <a:lnTo>
                          <a:pt x="11" y="55"/>
                        </a:lnTo>
                        <a:lnTo>
                          <a:pt x="29" y="64"/>
                        </a:lnTo>
                        <a:lnTo>
                          <a:pt x="84" y="64"/>
                        </a:lnTo>
                        <a:lnTo>
                          <a:pt x="93" y="73"/>
                        </a:lnTo>
                        <a:lnTo>
                          <a:pt x="122" y="64"/>
                        </a:lnTo>
                        <a:lnTo>
                          <a:pt x="144" y="73"/>
                        </a:lnTo>
                        <a:lnTo>
                          <a:pt x="122" y="84"/>
                        </a:lnTo>
                        <a:lnTo>
                          <a:pt x="144" y="84"/>
                        </a:lnTo>
                        <a:lnTo>
                          <a:pt x="155" y="84"/>
                        </a:lnTo>
                        <a:lnTo>
                          <a:pt x="164" y="93"/>
                        </a:lnTo>
                        <a:lnTo>
                          <a:pt x="164" y="115"/>
                        </a:lnTo>
                        <a:lnTo>
                          <a:pt x="113" y="124"/>
                        </a:lnTo>
                        <a:lnTo>
                          <a:pt x="122" y="135"/>
                        </a:lnTo>
                        <a:lnTo>
                          <a:pt x="102" y="144"/>
                        </a:lnTo>
                        <a:lnTo>
                          <a:pt x="71" y="135"/>
                        </a:lnTo>
                        <a:lnTo>
                          <a:pt x="51" y="157"/>
                        </a:lnTo>
                        <a:lnTo>
                          <a:pt x="84" y="157"/>
                        </a:lnTo>
                        <a:lnTo>
                          <a:pt x="113" y="166"/>
                        </a:lnTo>
                        <a:lnTo>
                          <a:pt x="122" y="166"/>
                        </a:lnTo>
                        <a:lnTo>
                          <a:pt x="122" y="186"/>
                        </a:lnTo>
                        <a:lnTo>
                          <a:pt x="155" y="195"/>
                        </a:lnTo>
                        <a:lnTo>
                          <a:pt x="186" y="195"/>
                        </a:lnTo>
                        <a:lnTo>
                          <a:pt x="164" y="175"/>
                        </a:lnTo>
                        <a:lnTo>
                          <a:pt x="164" y="166"/>
                        </a:lnTo>
                        <a:lnTo>
                          <a:pt x="195" y="186"/>
                        </a:lnTo>
                        <a:lnTo>
                          <a:pt x="215" y="186"/>
                        </a:lnTo>
                        <a:lnTo>
                          <a:pt x="228" y="175"/>
                        </a:lnTo>
                        <a:lnTo>
                          <a:pt x="215" y="166"/>
                        </a:lnTo>
                        <a:lnTo>
                          <a:pt x="228" y="157"/>
                        </a:lnTo>
                        <a:lnTo>
                          <a:pt x="206" y="135"/>
                        </a:lnTo>
                        <a:lnTo>
                          <a:pt x="215" y="124"/>
                        </a:lnTo>
                        <a:lnTo>
                          <a:pt x="237" y="135"/>
                        </a:lnTo>
                        <a:lnTo>
                          <a:pt x="237" y="144"/>
                        </a:lnTo>
                        <a:lnTo>
                          <a:pt x="248" y="144"/>
                        </a:lnTo>
                        <a:lnTo>
                          <a:pt x="288" y="115"/>
                        </a:lnTo>
                        <a:lnTo>
                          <a:pt x="257" y="93"/>
                        </a:lnTo>
                        <a:lnTo>
                          <a:pt x="237" y="93"/>
                        </a:lnTo>
                        <a:lnTo>
                          <a:pt x="228" y="84"/>
                        </a:lnTo>
                        <a:lnTo>
                          <a:pt x="237" y="84"/>
                        </a:lnTo>
                        <a:lnTo>
                          <a:pt x="257" y="73"/>
                        </a:lnTo>
                        <a:lnTo>
                          <a:pt x="257" y="64"/>
                        </a:lnTo>
                        <a:lnTo>
                          <a:pt x="228" y="42"/>
                        </a:lnTo>
                        <a:lnTo>
                          <a:pt x="195" y="35"/>
                        </a:lnTo>
                        <a:lnTo>
                          <a:pt x="206" y="22"/>
                        </a:lnTo>
                        <a:lnTo>
                          <a:pt x="164" y="22"/>
                        </a:lnTo>
                        <a:lnTo>
                          <a:pt x="113" y="35"/>
                        </a:lnTo>
                        <a:lnTo>
                          <a:pt x="135" y="13"/>
                        </a:lnTo>
                        <a:lnTo>
                          <a:pt x="113" y="0"/>
                        </a:lnTo>
                        <a:lnTo>
                          <a:pt x="102" y="0"/>
                        </a:lnTo>
                        <a:lnTo>
                          <a:pt x="71" y="0"/>
                        </a:lnTo>
                        <a:lnTo>
                          <a:pt x="29" y="13"/>
                        </a:lnTo>
                        <a:lnTo>
                          <a:pt x="0" y="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6" name="Freeform 329"/>
                  <p:cNvSpPr>
                    <a:spLocks/>
                  </p:cNvSpPr>
                  <p:nvPr/>
                </p:nvSpPr>
                <p:spPr bwMode="auto">
                  <a:xfrm>
                    <a:off x="1601" y="1335"/>
                    <a:ext cx="277" cy="198"/>
                  </a:xfrm>
                  <a:custGeom>
                    <a:avLst/>
                    <a:gdLst>
                      <a:gd name="T0" fmla="*/ 0 w 288"/>
                      <a:gd name="T1" fmla="*/ 114 h 195"/>
                      <a:gd name="T2" fmla="*/ 11 w 288"/>
                      <a:gd name="T3" fmla="*/ 154 h 195"/>
                      <a:gd name="T4" fmla="*/ 13 w 288"/>
                      <a:gd name="T5" fmla="*/ 176 h 195"/>
                      <a:gd name="T6" fmla="*/ 13 w 288"/>
                      <a:gd name="T7" fmla="*/ 176 h 195"/>
                      <a:gd name="T8" fmla="*/ 13 w 288"/>
                      <a:gd name="T9" fmla="*/ 203 h 195"/>
                      <a:gd name="T10" fmla="*/ 13 w 288"/>
                      <a:gd name="T11" fmla="*/ 176 h 195"/>
                      <a:gd name="T12" fmla="*/ 13 w 288"/>
                      <a:gd name="T13" fmla="*/ 203 h 195"/>
                      <a:gd name="T14" fmla="*/ 13 w 288"/>
                      <a:gd name="T15" fmla="*/ 238 h 195"/>
                      <a:gd name="T16" fmla="*/ 13 w 288"/>
                      <a:gd name="T17" fmla="*/ 238 h 195"/>
                      <a:gd name="T18" fmla="*/ 13 w 288"/>
                      <a:gd name="T19" fmla="*/ 238 h 195"/>
                      <a:gd name="T20" fmla="*/ 13 w 288"/>
                      <a:gd name="T21" fmla="*/ 274 h 195"/>
                      <a:gd name="T22" fmla="*/ 13 w 288"/>
                      <a:gd name="T23" fmla="*/ 338 h 195"/>
                      <a:gd name="T24" fmla="*/ 13 w 288"/>
                      <a:gd name="T25" fmla="*/ 359 h 195"/>
                      <a:gd name="T26" fmla="*/ 13 w 288"/>
                      <a:gd name="T27" fmla="*/ 394 h 195"/>
                      <a:gd name="T28" fmla="*/ 13 w 288"/>
                      <a:gd name="T29" fmla="*/ 419 h 195"/>
                      <a:gd name="T30" fmla="*/ 13 w 288"/>
                      <a:gd name="T31" fmla="*/ 394 h 195"/>
                      <a:gd name="T32" fmla="*/ 13 w 288"/>
                      <a:gd name="T33" fmla="*/ 466 h 195"/>
                      <a:gd name="T34" fmla="*/ 13 w 288"/>
                      <a:gd name="T35" fmla="*/ 466 h 195"/>
                      <a:gd name="T36" fmla="*/ 13 w 288"/>
                      <a:gd name="T37" fmla="*/ 494 h 195"/>
                      <a:gd name="T38" fmla="*/ 13 w 288"/>
                      <a:gd name="T39" fmla="*/ 494 h 195"/>
                      <a:gd name="T40" fmla="*/ 13 w 288"/>
                      <a:gd name="T41" fmla="*/ 546 h 195"/>
                      <a:gd name="T42" fmla="*/ 13 w 288"/>
                      <a:gd name="T43" fmla="*/ 572 h 195"/>
                      <a:gd name="T44" fmla="*/ 13 w 288"/>
                      <a:gd name="T45" fmla="*/ 572 h 195"/>
                      <a:gd name="T46" fmla="*/ 13 w 288"/>
                      <a:gd name="T47" fmla="*/ 518 h 195"/>
                      <a:gd name="T48" fmla="*/ 13 w 288"/>
                      <a:gd name="T49" fmla="*/ 494 h 195"/>
                      <a:gd name="T50" fmla="*/ 13 w 288"/>
                      <a:gd name="T51" fmla="*/ 546 h 195"/>
                      <a:gd name="T52" fmla="*/ 13 w 288"/>
                      <a:gd name="T53" fmla="*/ 546 h 195"/>
                      <a:gd name="T54" fmla="*/ 13 w 288"/>
                      <a:gd name="T55" fmla="*/ 518 h 195"/>
                      <a:gd name="T56" fmla="*/ 13 w 288"/>
                      <a:gd name="T57" fmla="*/ 494 h 195"/>
                      <a:gd name="T58" fmla="*/ 13 w 288"/>
                      <a:gd name="T59" fmla="*/ 466 h 195"/>
                      <a:gd name="T60" fmla="*/ 13 w 288"/>
                      <a:gd name="T61" fmla="*/ 394 h 195"/>
                      <a:gd name="T62" fmla="*/ 13 w 288"/>
                      <a:gd name="T63" fmla="*/ 359 h 195"/>
                      <a:gd name="T64" fmla="*/ 14 w 288"/>
                      <a:gd name="T65" fmla="*/ 394 h 195"/>
                      <a:gd name="T66" fmla="*/ 14 w 288"/>
                      <a:gd name="T67" fmla="*/ 419 h 195"/>
                      <a:gd name="T68" fmla="*/ 15 w 288"/>
                      <a:gd name="T69" fmla="*/ 419 h 195"/>
                      <a:gd name="T70" fmla="*/ 19 w 288"/>
                      <a:gd name="T71" fmla="*/ 338 h 195"/>
                      <a:gd name="T72" fmla="*/ 16 w 288"/>
                      <a:gd name="T73" fmla="*/ 274 h 195"/>
                      <a:gd name="T74" fmla="*/ 14 w 288"/>
                      <a:gd name="T75" fmla="*/ 274 h 195"/>
                      <a:gd name="T76" fmla="*/ 13 w 288"/>
                      <a:gd name="T77" fmla="*/ 238 h 195"/>
                      <a:gd name="T78" fmla="*/ 14 w 288"/>
                      <a:gd name="T79" fmla="*/ 238 h 195"/>
                      <a:gd name="T80" fmla="*/ 16 w 288"/>
                      <a:gd name="T81" fmla="*/ 203 h 195"/>
                      <a:gd name="T82" fmla="*/ 16 w 288"/>
                      <a:gd name="T83" fmla="*/ 176 h 195"/>
                      <a:gd name="T84" fmla="*/ 13 w 288"/>
                      <a:gd name="T85" fmla="*/ 128 h 195"/>
                      <a:gd name="T86" fmla="*/ 13 w 288"/>
                      <a:gd name="T87" fmla="*/ 114 h 195"/>
                      <a:gd name="T88" fmla="*/ 13 w 288"/>
                      <a:gd name="T89" fmla="*/ 22 h 195"/>
                      <a:gd name="T90" fmla="*/ 13 w 288"/>
                      <a:gd name="T91" fmla="*/ 22 h 195"/>
                      <a:gd name="T92" fmla="*/ 13 w 288"/>
                      <a:gd name="T93" fmla="*/ 114 h 195"/>
                      <a:gd name="T94" fmla="*/ 13 w 288"/>
                      <a:gd name="T95" fmla="*/ 13 h 195"/>
                      <a:gd name="T96" fmla="*/ 13 w 288"/>
                      <a:gd name="T97" fmla="*/ 0 h 195"/>
                      <a:gd name="T98" fmla="*/ 13 w 288"/>
                      <a:gd name="T99" fmla="*/ 0 h 195"/>
                      <a:gd name="T100" fmla="*/ 13 w 288"/>
                      <a:gd name="T101" fmla="*/ 0 h 195"/>
                      <a:gd name="T102" fmla="*/ 13 w 288"/>
                      <a:gd name="T103" fmla="*/ 13 h 195"/>
                      <a:gd name="T104" fmla="*/ 0 w 288"/>
                      <a:gd name="T105" fmla="*/ 114 h 19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288" h="195">
                        <a:moveTo>
                          <a:pt x="0" y="35"/>
                        </a:moveTo>
                        <a:lnTo>
                          <a:pt x="11" y="55"/>
                        </a:lnTo>
                        <a:lnTo>
                          <a:pt x="29" y="64"/>
                        </a:lnTo>
                        <a:lnTo>
                          <a:pt x="84" y="64"/>
                        </a:lnTo>
                        <a:lnTo>
                          <a:pt x="93" y="73"/>
                        </a:lnTo>
                        <a:lnTo>
                          <a:pt x="122" y="64"/>
                        </a:lnTo>
                        <a:lnTo>
                          <a:pt x="144" y="73"/>
                        </a:lnTo>
                        <a:lnTo>
                          <a:pt x="122" y="84"/>
                        </a:lnTo>
                        <a:lnTo>
                          <a:pt x="144" y="84"/>
                        </a:lnTo>
                        <a:lnTo>
                          <a:pt x="155" y="84"/>
                        </a:lnTo>
                        <a:lnTo>
                          <a:pt x="164" y="93"/>
                        </a:lnTo>
                        <a:lnTo>
                          <a:pt x="164" y="115"/>
                        </a:lnTo>
                        <a:lnTo>
                          <a:pt x="113" y="124"/>
                        </a:lnTo>
                        <a:lnTo>
                          <a:pt x="122" y="135"/>
                        </a:lnTo>
                        <a:lnTo>
                          <a:pt x="102" y="144"/>
                        </a:lnTo>
                        <a:lnTo>
                          <a:pt x="71" y="135"/>
                        </a:lnTo>
                        <a:lnTo>
                          <a:pt x="51" y="157"/>
                        </a:lnTo>
                        <a:lnTo>
                          <a:pt x="84" y="157"/>
                        </a:lnTo>
                        <a:lnTo>
                          <a:pt x="113" y="166"/>
                        </a:lnTo>
                        <a:lnTo>
                          <a:pt x="122" y="166"/>
                        </a:lnTo>
                        <a:lnTo>
                          <a:pt x="122" y="186"/>
                        </a:lnTo>
                        <a:lnTo>
                          <a:pt x="155" y="195"/>
                        </a:lnTo>
                        <a:lnTo>
                          <a:pt x="186" y="195"/>
                        </a:lnTo>
                        <a:lnTo>
                          <a:pt x="164" y="175"/>
                        </a:lnTo>
                        <a:lnTo>
                          <a:pt x="164" y="166"/>
                        </a:lnTo>
                        <a:lnTo>
                          <a:pt x="195" y="186"/>
                        </a:lnTo>
                        <a:lnTo>
                          <a:pt x="215" y="186"/>
                        </a:lnTo>
                        <a:lnTo>
                          <a:pt x="228" y="175"/>
                        </a:lnTo>
                        <a:lnTo>
                          <a:pt x="215" y="166"/>
                        </a:lnTo>
                        <a:lnTo>
                          <a:pt x="228" y="157"/>
                        </a:lnTo>
                        <a:lnTo>
                          <a:pt x="206" y="135"/>
                        </a:lnTo>
                        <a:lnTo>
                          <a:pt x="215" y="124"/>
                        </a:lnTo>
                        <a:lnTo>
                          <a:pt x="237" y="135"/>
                        </a:lnTo>
                        <a:lnTo>
                          <a:pt x="237" y="144"/>
                        </a:lnTo>
                        <a:lnTo>
                          <a:pt x="248" y="144"/>
                        </a:lnTo>
                        <a:lnTo>
                          <a:pt x="288" y="115"/>
                        </a:lnTo>
                        <a:lnTo>
                          <a:pt x="257" y="93"/>
                        </a:lnTo>
                        <a:lnTo>
                          <a:pt x="237" y="93"/>
                        </a:lnTo>
                        <a:lnTo>
                          <a:pt x="228" y="84"/>
                        </a:lnTo>
                        <a:lnTo>
                          <a:pt x="237" y="84"/>
                        </a:lnTo>
                        <a:lnTo>
                          <a:pt x="257" y="73"/>
                        </a:lnTo>
                        <a:lnTo>
                          <a:pt x="257" y="64"/>
                        </a:lnTo>
                        <a:lnTo>
                          <a:pt x="228" y="42"/>
                        </a:lnTo>
                        <a:lnTo>
                          <a:pt x="195" y="35"/>
                        </a:lnTo>
                        <a:lnTo>
                          <a:pt x="206" y="22"/>
                        </a:lnTo>
                        <a:lnTo>
                          <a:pt x="164" y="22"/>
                        </a:lnTo>
                        <a:lnTo>
                          <a:pt x="113" y="35"/>
                        </a:lnTo>
                        <a:lnTo>
                          <a:pt x="135" y="13"/>
                        </a:lnTo>
                        <a:lnTo>
                          <a:pt x="113" y="0"/>
                        </a:lnTo>
                        <a:lnTo>
                          <a:pt x="102" y="0"/>
                        </a:lnTo>
                        <a:lnTo>
                          <a:pt x="71" y="0"/>
                        </a:lnTo>
                        <a:lnTo>
                          <a:pt x="29" y="13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7" name="Freeform 330"/>
                  <p:cNvSpPr>
                    <a:spLocks/>
                  </p:cNvSpPr>
                  <p:nvPr/>
                </p:nvSpPr>
                <p:spPr bwMode="auto">
                  <a:xfrm>
                    <a:off x="1731" y="1335"/>
                    <a:ext cx="50" cy="22"/>
                  </a:xfrm>
                  <a:custGeom>
                    <a:avLst/>
                    <a:gdLst>
                      <a:gd name="T0" fmla="*/ 9 w 51"/>
                      <a:gd name="T1" fmla="*/ 0 h 22"/>
                      <a:gd name="T2" fmla="*/ 0 w 51"/>
                      <a:gd name="T3" fmla="*/ 13 h 22"/>
                      <a:gd name="T4" fmla="*/ 9 w 51"/>
                      <a:gd name="T5" fmla="*/ 22 h 22"/>
                      <a:gd name="T6" fmla="*/ 25 w 51"/>
                      <a:gd name="T7" fmla="*/ 22 h 22"/>
                      <a:gd name="T8" fmla="*/ 25 w 51"/>
                      <a:gd name="T9" fmla="*/ 13 h 22"/>
                      <a:gd name="T10" fmla="*/ 9 w 51"/>
                      <a:gd name="T11" fmla="*/ 0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" h="22">
                        <a:moveTo>
                          <a:pt x="9" y="0"/>
                        </a:moveTo>
                        <a:lnTo>
                          <a:pt x="0" y="13"/>
                        </a:lnTo>
                        <a:lnTo>
                          <a:pt x="9" y="22"/>
                        </a:lnTo>
                        <a:lnTo>
                          <a:pt x="38" y="22"/>
                        </a:lnTo>
                        <a:lnTo>
                          <a:pt x="51" y="13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8" name="Freeform 331"/>
                  <p:cNvSpPr>
                    <a:spLocks/>
                  </p:cNvSpPr>
                  <p:nvPr/>
                </p:nvSpPr>
                <p:spPr bwMode="auto">
                  <a:xfrm>
                    <a:off x="1731" y="1335"/>
                    <a:ext cx="50" cy="22"/>
                  </a:xfrm>
                  <a:custGeom>
                    <a:avLst/>
                    <a:gdLst>
                      <a:gd name="T0" fmla="*/ 9 w 51"/>
                      <a:gd name="T1" fmla="*/ 0 h 22"/>
                      <a:gd name="T2" fmla="*/ 0 w 51"/>
                      <a:gd name="T3" fmla="*/ 13 h 22"/>
                      <a:gd name="T4" fmla="*/ 9 w 51"/>
                      <a:gd name="T5" fmla="*/ 22 h 22"/>
                      <a:gd name="T6" fmla="*/ 25 w 51"/>
                      <a:gd name="T7" fmla="*/ 22 h 22"/>
                      <a:gd name="T8" fmla="*/ 25 w 51"/>
                      <a:gd name="T9" fmla="*/ 13 h 22"/>
                      <a:gd name="T10" fmla="*/ 9 w 51"/>
                      <a:gd name="T11" fmla="*/ 0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" h="22">
                        <a:moveTo>
                          <a:pt x="9" y="0"/>
                        </a:moveTo>
                        <a:lnTo>
                          <a:pt x="0" y="13"/>
                        </a:lnTo>
                        <a:lnTo>
                          <a:pt x="9" y="22"/>
                        </a:lnTo>
                        <a:lnTo>
                          <a:pt x="38" y="22"/>
                        </a:lnTo>
                        <a:lnTo>
                          <a:pt x="51" y="13"/>
                        </a:lnTo>
                        <a:lnTo>
                          <a:pt x="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39" name="Freeform 332"/>
                  <p:cNvSpPr>
                    <a:spLocks/>
                  </p:cNvSpPr>
                  <p:nvPr/>
                </p:nvSpPr>
                <p:spPr bwMode="auto">
                  <a:xfrm>
                    <a:off x="1612" y="1296"/>
                    <a:ext cx="156" cy="32"/>
                  </a:xfrm>
                  <a:custGeom>
                    <a:avLst/>
                    <a:gdLst>
                      <a:gd name="T0" fmla="*/ 9 w 162"/>
                      <a:gd name="T1" fmla="*/ 0 h 31"/>
                      <a:gd name="T2" fmla="*/ 0 w 162"/>
                      <a:gd name="T3" fmla="*/ 0 h 31"/>
                      <a:gd name="T4" fmla="*/ 9 w 162"/>
                      <a:gd name="T5" fmla="*/ 9 h 31"/>
                      <a:gd name="T6" fmla="*/ 13 w 162"/>
                      <a:gd name="T7" fmla="*/ 9 h 31"/>
                      <a:gd name="T8" fmla="*/ 13 w 162"/>
                      <a:gd name="T9" fmla="*/ 276 h 31"/>
                      <a:gd name="T10" fmla="*/ 13 w 162"/>
                      <a:gd name="T11" fmla="*/ 276 h 31"/>
                      <a:gd name="T12" fmla="*/ 13 w 162"/>
                      <a:gd name="T13" fmla="*/ 276 h 31"/>
                      <a:gd name="T14" fmla="*/ 13 w 162"/>
                      <a:gd name="T15" fmla="*/ 276 h 31"/>
                      <a:gd name="T16" fmla="*/ 13 w 162"/>
                      <a:gd name="T17" fmla="*/ 276 h 31"/>
                      <a:gd name="T18" fmla="*/ 13 w 162"/>
                      <a:gd name="T19" fmla="*/ 276 h 31"/>
                      <a:gd name="T20" fmla="*/ 13 w 162"/>
                      <a:gd name="T21" fmla="*/ 207 h 31"/>
                      <a:gd name="T22" fmla="*/ 13 w 162"/>
                      <a:gd name="T23" fmla="*/ 9 h 31"/>
                      <a:gd name="T24" fmla="*/ 13 w 162"/>
                      <a:gd name="T25" fmla="*/ 9 h 31"/>
                      <a:gd name="T26" fmla="*/ 13 w 162"/>
                      <a:gd name="T27" fmla="*/ 0 h 31"/>
                      <a:gd name="T28" fmla="*/ 9 w 162"/>
                      <a:gd name="T29" fmla="*/ 0 h 3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162" h="31">
                        <a:moveTo>
                          <a:pt x="9" y="0"/>
                        </a:moveTo>
                        <a:lnTo>
                          <a:pt x="0" y="0"/>
                        </a:lnTo>
                        <a:lnTo>
                          <a:pt x="9" y="9"/>
                        </a:lnTo>
                        <a:lnTo>
                          <a:pt x="40" y="9"/>
                        </a:lnTo>
                        <a:lnTo>
                          <a:pt x="18" y="31"/>
                        </a:lnTo>
                        <a:lnTo>
                          <a:pt x="31" y="31"/>
                        </a:lnTo>
                        <a:lnTo>
                          <a:pt x="91" y="31"/>
                        </a:lnTo>
                        <a:lnTo>
                          <a:pt x="111" y="31"/>
                        </a:lnTo>
                        <a:lnTo>
                          <a:pt x="124" y="31"/>
                        </a:lnTo>
                        <a:lnTo>
                          <a:pt x="144" y="31"/>
                        </a:lnTo>
                        <a:lnTo>
                          <a:pt x="162" y="22"/>
                        </a:lnTo>
                        <a:lnTo>
                          <a:pt x="73" y="9"/>
                        </a:lnTo>
                        <a:lnTo>
                          <a:pt x="60" y="9"/>
                        </a:lnTo>
                        <a:lnTo>
                          <a:pt x="60" y="0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40" name="Freeform 333"/>
                  <p:cNvSpPr>
                    <a:spLocks/>
                  </p:cNvSpPr>
                  <p:nvPr/>
                </p:nvSpPr>
                <p:spPr bwMode="auto">
                  <a:xfrm>
                    <a:off x="1612" y="1296"/>
                    <a:ext cx="156" cy="32"/>
                  </a:xfrm>
                  <a:custGeom>
                    <a:avLst/>
                    <a:gdLst>
                      <a:gd name="T0" fmla="*/ 9 w 162"/>
                      <a:gd name="T1" fmla="*/ 0 h 31"/>
                      <a:gd name="T2" fmla="*/ 0 w 162"/>
                      <a:gd name="T3" fmla="*/ 0 h 31"/>
                      <a:gd name="T4" fmla="*/ 9 w 162"/>
                      <a:gd name="T5" fmla="*/ 9 h 31"/>
                      <a:gd name="T6" fmla="*/ 13 w 162"/>
                      <a:gd name="T7" fmla="*/ 9 h 31"/>
                      <a:gd name="T8" fmla="*/ 13 w 162"/>
                      <a:gd name="T9" fmla="*/ 276 h 31"/>
                      <a:gd name="T10" fmla="*/ 13 w 162"/>
                      <a:gd name="T11" fmla="*/ 276 h 31"/>
                      <a:gd name="T12" fmla="*/ 13 w 162"/>
                      <a:gd name="T13" fmla="*/ 276 h 31"/>
                      <a:gd name="T14" fmla="*/ 13 w 162"/>
                      <a:gd name="T15" fmla="*/ 276 h 31"/>
                      <a:gd name="T16" fmla="*/ 13 w 162"/>
                      <a:gd name="T17" fmla="*/ 276 h 31"/>
                      <a:gd name="T18" fmla="*/ 13 w 162"/>
                      <a:gd name="T19" fmla="*/ 276 h 31"/>
                      <a:gd name="T20" fmla="*/ 13 w 162"/>
                      <a:gd name="T21" fmla="*/ 207 h 31"/>
                      <a:gd name="T22" fmla="*/ 13 w 162"/>
                      <a:gd name="T23" fmla="*/ 9 h 31"/>
                      <a:gd name="T24" fmla="*/ 13 w 162"/>
                      <a:gd name="T25" fmla="*/ 9 h 31"/>
                      <a:gd name="T26" fmla="*/ 13 w 162"/>
                      <a:gd name="T27" fmla="*/ 0 h 31"/>
                      <a:gd name="T28" fmla="*/ 9 w 162"/>
                      <a:gd name="T29" fmla="*/ 0 h 3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162" h="31">
                        <a:moveTo>
                          <a:pt x="9" y="0"/>
                        </a:moveTo>
                        <a:lnTo>
                          <a:pt x="0" y="0"/>
                        </a:lnTo>
                        <a:lnTo>
                          <a:pt x="9" y="9"/>
                        </a:lnTo>
                        <a:lnTo>
                          <a:pt x="40" y="9"/>
                        </a:lnTo>
                        <a:lnTo>
                          <a:pt x="18" y="31"/>
                        </a:lnTo>
                        <a:lnTo>
                          <a:pt x="31" y="31"/>
                        </a:lnTo>
                        <a:lnTo>
                          <a:pt x="91" y="31"/>
                        </a:lnTo>
                        <a:lnTo>
                          <a:pt x="111" y="31"/>
                        </a:lnTo>
                        <a:lnTo>
                          <a:pt x="124" y="31"/>
                        </a:lnTo>
                        <a:lnTo>
                          <a:pt x="144" y="31"/>
                        </a:lnTo>
                        <a:lnTo>
                          <a:pt x="162" y="22"/>
                        </a:lnTo>
                        <a:lnTo>
                          <a:pt x="73" y="9"/>
                        </a:lnTo>
                        <a:lnTo>
                          <a:pt x="60" y="9"/>
                        </a:lnTo>
                        <a:lnTo>
                          <a:pt x="60" y="0"/>
                        </a:lnTo>
                        <a:lnTo>
                          <a:pt x="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41" name="Freeform 334"/>
                  <p:cNvSpPr>
                    <a:spLocks/>
                  </p:cNvSpPr>
                  <p:nvPr/>
                </p:nvSpPr>
                <p:spPr bwMode="auto">
                  <a:xfrm>
                    <a:off x="1682" y="1233"/>
                    <a:ext cx="86" cy="43"/>
                  </a:xfrm>
                  <a:custGeom>
                    <a:avLst/>
                    <a:gdLst>
                      <a:gd name="T0" fmla="*/ 9 w 89"/>
                      <a:gd name="T1" fmla="*/ 11 h 42"/>
                      <a:gd name="T2" fmla="*/ 9 w 89"/>
                      <a:gd name="T3" fmla="*/ 20 h 42"/>
                      <a:gd name="T4" fmla="*/ 0 w 89"/>
                      <a:gd name="T5" fmla="*/ 167 h 42"/>
                      <a:gd name="T6" fmla="*/ 0 w 89"/>
                      <a:gd name="T7" fmla="*/ 211 h 42"/>
                      <a:gd name="T8" fmla="*/ 14 w 89"/>
                      <a:gd name="T9" fmla="*/ 211 h 42"/>
                      <a:gd name="T10" fmla="*/ 14 w 89"/>
                      <a:gd name="T11" fmla="*/ 20 h 42"/>
                      <a:gd name="T12" fmla="*/ 14 w 89"/>
                      <a:gd name="T13" fmla="*/ 11 h 42"/>
                      <a:gd name="T14" fmla="*/ 14 w 89"/>
                      <a:gd name="T15" fmla="*/ 11 h 42"/>
                      <a:gd name="T16" fmla="*/ 14 w 89"/>
                      <a:gd name="T17" fmla="*/ 0 h 42"/>
                      <a:gd name="T18" fmla="*/ 14 w 89"/>
                      <a:gd name="T19" fmla="*/ 0 h 42"/>
                      <a:gd name="T20" fmla="*/ 9 w 89"/>
                      <a:gd name="T21" fmla="*/ 11 h 4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89" h="42">
                        <a:moveTo>
                          <a:pt x="9" y="11"/>
                        </a:moveTo>
                        <a:lnTo>
                          <a:pt x="9" y="20"/>
                        </a:lnTo>
                        <a:lnTo>
                          <a:pt x="0" y="32"/>
                        </a:lnTo>
                        <a:lnTo>
                          <a:pt x="0" y="42"/>
                        </a:lnTo>
                        <a:lnTo>
                          <a:pt x="29" y="42"/>
                        </a:lnTo>
                        <a:lnTo>
                          <a:pt x="80" y="20"/>
                        </a:lnTo>
                        <a:lnTo>
                          <a:pt x="89" y="11"/>
                        </a:lnTo>
                        <a:lnTo>
                          <a:pt x="71" y="11"/>
                        </a:lnTo>
                        <a:lnTo>
                          <a:pt x="60" y="0"/>
                        </a:lnTo>
                        <a:lnTo>
                          <a:pt x="38" y="0"/>
                        </a:ln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42" name="Freeform 335"/>
                  <p:cNvSpPr>
                    <a:spLocks/>
                  </p:cNvSpPr>
                  <p:nvPr/>
                </p:nvSpPr>
                <p:spPr bwMode="auto">
                  <a:xfrm>
                    <a:off x="1682" y="1233"/>
                    <a:ext cx="86" cy="43"/>
                  </a:xfrm>
                  <a:custGeom>
                    <a:avLst/>
                    <a:gdLst>
                      <a:gd name="T0" fmla="*/ 9 w 89"/>
                      <a:gd name="T1" fmla="*/ 11 h 42"/>
                      <a:gd name="T2" fmla="*/ 9 w 89"/>
                      <a:gd name="T3" fmla="*/ 20 h 42"/>
                      <a:gd name="T4" fmla="*/ 0 w 89"/>
                      <a:gd name="T5" fmla="*/ 167 h 42"/>
                      <a:gd name="T6" fmla="*/ 0 w 89"/>
                      <a:gd name="T7" fmla="*/ 211 h 42"/>
                      <a:gd name="T8" fmla="*/ 14 w 89"/>
                      <a:gd name="T9" fmla="*/ 211 h 42"/>
                      <a:gd name="T10" fmla="*/ 14 w 89"/>
                      <a:gd name="T11" fmla="*/ 20 h 42"/>
                      <a:gd name="T12" fmla="*/ 14 w 89"/>
                      <a:gd name="T13" fmla="*/ 11 h 42"/>
                      <a:gd name="T14" fmla="*/ 14 w 89"/>
                      <a:gd name="T15" fmla="*/ 11 h 42"/>
                      <a:gd name="T16" fmla="*/ 14 w 89"/>
                      <a:gd name="T17" fmla="*/ 0 h 42"/>
                      <a:gd name="T18" fmla="*/ 14 w 89"/>
                      <a:gd name="T19" fmla="*/ 0 h 42"/>
                      <a:gd name="T20" fmla="*/ 9 w 89"/>
                      <a:gd name="T21" fmla="*/ 11 h 4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89" h="42">
                        <a:moveTo>
                          <a:pt x="9" y="11"/>
                        </a:moveTo>
                        <a:lnTo>
                          <a:pt x="9" y="20"/>
                        </a:lnTo>
                        <a:lnTo>
                          <a:pt x="0" y="32"/>
                        </a:lnTo>
                        <a:lnTo>
                          <a:pt x="0" y="42"/>
                        </a:lnTo>
                        <a:lnTo>
                          <a:pt x="29" y="42"/>
                        </a:lnTo>
                        <a:lnTo>
                          <a:pt x="80" y="20"/>
                        </a:lnTo>
                        <a:lnTo>
                          <a:pt x="89" y="11"/>
                        </a:lnTo>
                        <a:lnTo>
                          <a:pt x="71" y="11"/>
                        </a:lnTo>
                        <a:lnTo>
                          <a:pt x="60" y="0"/>
                        </a:lnTo>
                        <a:lnTo>
                          <a:pt x="38" y="0"/>
                        </a:lnTo>
                        <a:lnTo>
                          <a:pt x="9" y="11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43" name="Freeform 336"/>
                  <p:cNvSpPr>
                    <a:spLocks/>
                  </p:cNvSpPr>
                  <p:nvPr/>
                </p:nvSpPr>
                <p:spPr bwMode="auto">
                  <a:xfrm>
                    <a:off x="1682" y="1214"/>
                    <a:ext cx="385" cy="92"/>
                  </a:xfrm>
                  <a:custGeom>
                    <a:avLst/>
                    <a:gdLst>
                      <a:gd name="T0" fmla="*/ 14 w 399"/>
                      <a:gd name="T1" fmla="*/ 19 h 90"/>
                      <a:gd name="T2" fmla="*/ 14 w 399"/>
                      <a:gd name="T3" fmla="*/ 144 h 90"/>
                      <a:gd name="T4" fmla="*/ 14 w 399"/>
                      <a:gd name="T5" fmla="*/ 144 h 90"/>
                      <a:gd name="T6" fmla="*/ 14 w 399"/>
                      <a:gd name="T7" fmla="*/ 175 h 90"/>
                      <a:gd name="T8" fmla="*/ 14 w 399"/>
                      <a:gd name="T9" fmla="*/ 175 h 90"/>
                      <a:gd name="T10" fmla="*/ 14 w 399"/>
                      <a:gd name="T11" fmla="*/ 228 h 90"/>
                      <a:gd name="T12" fmla="*/ 14 w 399"/>
                      <a:gd name="T13" fmla="*/ 284 h 90"/>
                      <a:gd name="T14" fmla="*/ 9 w 399"/>
                      <a:gd name="T15" fmla="*/ 382 h 90"/>
                      <a:gd name="T16" fmla="*/ 0 w 399"/>
                      <a:gd name="T17" fmla="*/ 382 h 90"/>
                      <a:gd name="T18" fmla="*/ 14 w 399"/>
                      <a:gd name="T19" fmla="*/ 382 h 90"/>
                      <a:gd name="T20" fmla="*/ 14 w 399"/>
                      <a:gd name="T21" fmla="*/ 422 h 90"/>
                      <a:gd name="T22" fmla="*/ 14 w 399"/>
                      <a:gd name="T23" fmla="*/ 382 h 90"/>
                      <a:gd name="T24" fmla="*/ 14 w 399"/>
                      <a:gd name="T25" fmla="*/ 338 h 90"/>
                      <a:gd name="T26" fmla="*/ 14 w 399"/>
                      <a:gd name="T27" fmla="*/ 338 h 90"/>
                      <a:gd name="T28" fmla="*/ 14 w 399"/>
                      <a:gd name="T29" fmla="*/ 284 h 90"/>
                      <a:gd name="T30" fmla="*/ 14 w 399"/>
                      <a:gd name="T31" fmla="*/ 284 h 90"/>
                      <a:gd name="T32" fmla="*/ 17 w 399"/>
                      <a:gd name="T33" fmla="*/ 175 h 90"/>
                      <a:gd name="T34" fmla="*/ 33 w 399"/>
                      <a:gd name="T35" fmla="*/ 9 h 90"/>
                      <a:gd name="T36" fmla="*/ 27 w 399"/>
                      <a:gd name="T37" fmla="*/ 0 h 90"/>
                      <a:gd name="T38" fmla="*/ 20 w 399"/>
                      <a:gd name="T39" fmla="*/ 0 h 90"/>
                      <a:gd name="T40" fmla="*/ 14 w 399"/>
                      <a:gd name="T41" fmla="*/ 19 h 9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99" h="90">
                        <a:moveTo>
                          <a:pt x="80" y="19"/>
                        </a:moveTo>
                        <a:lnTo>
                          <a:pt x="89" y="30"/>
                        </a:lnTo>
                        <a:lnTo>
                          <a:pt x="111" y="30"/>
                        </a:lnTo>
                        <a:lnTo>
                          <a:pt x="89" y="39"/>
                        </a:lnTo>
                        <a:lnTo>
                          <a:pt x="102" y="39"/>
                        </a:lnTo>
                        <a:lnTo>
                          <a:pt x="102" y="51"/>
                        </a:lnTo>
                        <a:lnTo>
                          <a:pt x="38" y="61"/>
                        </a:lnTo>
                        <a:lnTo>
                          <a:pt x="9" y="81"/>
                        </a:lnTo>
                        <a:lnTo>
                          <a:pt x="0" y="81"/>
                        </a:lnTo>
                        <a:lnTo>
                          <a:pt x="89" y="81"/>
                        </a:lnTo>
                        <a:lnTo>
                          <a:pt x="89" y="90"/>
                        </a:lnTo>
                        <a:lnTo>
                          <a:pt x="144" y="81"/>
                        </a:lnTo>
                        <a:lnTo>
                          <a:pt x="131" y="70"/>
                        </a:lnTo>
                        <a:lnTo>
                          <a:pt x="153" y="70"/>
                        </a:lnTo>
                        <a:lnTo>
                          <a:pt x="153" y="61"/>
                        </a:lnTo>
                        <a:lnTo>
                          <a:pt x="182" y="61"/>
                        </a:lnTo>
                        <a:lnTo>
                          <a:pt x="224" y="39"/>
                        </a:lnTo>
                        <a:lnTo>
                          <a:pt x="399" y="9"/>
                        </a:lnTo>
                        <a:lnTo>
                          <a:pt x="317" y="0"/>
                        </a:lnTo>
                        <a:lnTo>
                          <a:pt x="246" y="0"/>
                        </a:lnTo>
                        <a:lnTo>
                          <a:pt x="80" y="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44" name="Freeform 337"/>
                  <p:cNvSpPr>
                    <a:spLocks/>
                  </p:cNvSpPr>
                  <p:nvPr/>
                </p:nvSpPr>
                <p:spPr bwMode="auto">
                  <a:xfrm>
                    <a:off x="1682" y="1214"/>
                    <a:ext cx="385" cy="92"/>
                  </a:xfrm>
                  <a:custGeom>
                    <a:avLst/>
                    <a:gdLst>
                      <a:gd name="T0" fmla="*/ 14 w 399"/>
                      <a:gd name="T1" fmla="*/ 19 h 90"/>
                      <a:gd name="T2" fmla="*/ 14 w 399"/>
                      <a:gd name="T3" fmla="*/ 144 h 90"/>
                      <a:gd name="T4" fmla="*/ 14 w 399"/>
                      <a:gd name="T5" fmla="*/ 144 h 90"/>
                      <a:gd name="T6" fmla="*/ 14 w 399"/>
                      <a:gd name="T7" fmla="*/ 175 h 90"/>
                      <a:gd name="T8" fmla="*/ 14 w 399"/>
                      <a:gd name="T9" fmla="*/ 175 h 90"/>
                      <a:gd name="T10" fmla="*/ 14 w 399"/>
                      <a:gd name="T11" fmla="*/ 228 h 90"/>
                      <a:gd name="T12" fmla="*/ 14 w 399"/>
                      <a:gd name="T13" fmla="*/ 284 h 90"/>
                      <a:gd name="T14" fmla="*/ 9 w 399"/>
                      <a:gd name="T15" fmla="*/ 382 h 90"/>
                      <a:gd name="T16" fmla="*/ 0 w 399"/>
                      <a:gd name="T17" fmla="*/ 382 h 90"/>
                      <a:gd name="T18" fmla="*/ 14 w 399"/>
                      <a:gd name="T19" fmla="*/ 382 h 90"/>
                      <a:gd name="T20" fmla="*/ 14 w 399"/>
                      <a:gd name="T21" fmla="*/ 422 h 90"/>
                      <a:gd name="T22" fmla="*/ 14 w 399"/>
                      <a:gd name="T23" fmla="*/ 382 h 90"/>
                      <a:gd name="T24" fmla="*/ 14 w 399"/>
                      <a:gd name="T25" fmla="*/ 338 h 90"/>
                      <a:gd name="T26" fmla="*/ 14 w 399"/>
                      <a:gd name="T27" fmla="*/ 338 h 90"/>
                      <a:gd name="T28" fmla="*/ 14 w 399"/>
                      <a:gd name="T29" fmla="*/ 284 h 90"/>
                      <a:gd name="T30" fmla="*/ 14 w 399"/>
                      <a:gd name="T31" fmla="*/ 284 h 90"/>
                      <a:gd name="T32" fmla="*/ 17 w 399"/>
                      <a:gd name="T33" fmla="*/ 175 h 90"/>
                      <a:gd name="T34" fmla="*/ 33 w 399"/>
                      <a:gd name="T35" fmla="*/ 9 h 90"/>
                      <a:gd name="T36" fmla="*/ 27 w 399"/>
                      <a:gd name="T37" fmla="*/ 0 h 90"/>
                      <a:gd name="T38" fmla="*/ 20 w 399"/>
                      <a:gd name="T39" fmla="*/ 0 h 90"/>
                      <a:gd name="T40" fmla="*/ 14 w 399"/>
                      <a:gd name="T41" fmla="*/ 19 h 9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399" h="90">
                        <a:moveTo>
                          <a:pt x="80" y="19"/>
                        </a:moveTo>
                        <a:lnTo>
                          <a:pt x="89" y="30"/>
                        </a:lnTo>
                        <a:lnTo>
                          <a:pt x="111" y="30"/>
                        </a:lnTo>
                        <a:lnTo>
                          <a:pt x="89" y="39"/>
                        </a:lnTo>
                        <a:lnTo>
                          <a:pt x="102" y="39"/>
                        </a:lnTo>
                        <a:lnTo>
                          <a:pt x="102" y="51"/>
                        </a:lnTo>
                        <a:lnTo>
                          <a:pt x="38" y="61"/>
                        </a:lnTo>
                        <a:lnTo>
                          <a:pt x="9" y="81"/>
                        </a:lnTo>
                        <a:lnTo>
                          <a:pt x="0" y="81"/>
                        </a:lnTo>
                        <a:lnTo>
                          <a:pt x="89" y="81"/>
                        </a:lnTo>
                        <a:lnTo>
                          <a:pt x="89" y="90"/>
                        </a:lnTo>
                        <a:lnTo>
                          <a:pt x="144" y="81"/>
                        </a:lnTo>
                        <a:lnTo>
                          <a:pt x="131" y="70"/>
                        </a:lnTo>
                        <a:lnTo>
                          <a:pt x="153" y="70"/>
                        </a:lnTo>
                        <a:lnTo>
                          <a:pt x="153" y="61"/>
                        </a:lnTo>
                        <a:lnTo>
                          <a:pt x="182" y="61"/>
                        </a:lnTo>
                        <a:lnTo>
                          <a:pt x="224" y="39"/>
                        </a:lnTo>
                        <a:lnTo>
                          <a:pt x="399" y="9"/>
                        </a:lnTo>
                        <a:lnTo>
                          <a:pt x="317" y="0"/>
                        </a:lnTo>
                        <a:lnTo>
                          <a:pt x="246" y="0"/>
                        </a:lnTo>
                        <a:lnTo>
                          <a:pt x="80" y="19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45" name="Freeform 338"/>
                  <p:cNvSpPr>
                    <a:spLocks/>
                  </p:cNvSpPr>
                  <p:nvPr/>
                </p:nvSpPr>
                <p:spPr bwMode="auto">
                  <a:xfrm>
                    <a:off x="1551" y="1266"/>
                    <a:ext cx="99" cy="19"/>
                  </a:xfrm>
                  <a:custGeom>
                    <a:avLst/>
                    <a:gdLst>
                      <a:gd name="T0" fmla="*/ 0 w 102"/>
                      <a:gd name="T1" fmla="*/ 0 h 19"/>
                      <a:gd name="T2" fmla="*/ 17 w 102"/>
                      <a:gd name="T3" fmla="*/ 0 h 19"/>
                      <a:gd name="T4" fmla="*/ 0 w 102"/>
                      <a:gd name="T5" fmla="*/ 0 h 19"/>
                      <a:gd name="T6" fmla="*/ 9 w 102"/>
                      <a:gd name="T7" fmla="*/ 10 h 19"/>
                      <a:gd name="T8" fmla="*/ 17 w 102"/>
                      <a:gd name="T9" fmla="*/ 10 h 19"/>
                      <a:gd name="T10" fmla="*/ 17 w 102"/>
                      <a:gd name="T11" fmla="*/ 19 h 19"/>
                      <a:gd name="T12" fmla="*/ 17 w 102"/>
                      <a:gd name="T13" fmla="*/ 10 h 19"/>
                      <a:gd name="T14" fmla="*/ 17 w 102"/>
                      <a:gd name="T15" fmla="*/ 0 h 19"/>
                      <a:gd name="T16" fmla="*/ 17 w 102"/>
                      <a:gd name="T17" fmla="*/ 10 h 19"/>
                      <a:gd name="T18" fmla="*/ 17 w 102"/>
                      <a:gd name="T19" fmla="*/ 10 h 19"/>
                      <a:gd name="T20" fmla="*/ 17 w 102"/>
                      <a:gd name="T21" fmla="*/ 0 h 19"/>
                      <a:gd name="T22" fmla="*/ 17 w 102"/>
                      <a:gd name="T23" fmla="*/ 0 h 19"/>
                      <a:gd name="T24" fmla="*/ 0 w 102"/>
                      <a:gd name="T25" fmla="*/ 0 h 1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02" h="19">
                        <a:moveTo>
                          <a:pt x="0" y="0"/>
                        </a:moveTo>
                        <a:lnTo>
                          <a:pt x="20" y="0"/>
                        </a:lnTo>
                        <a:lnTo>
                          <a:pt x="0" y="0"/>
                        </a:lnTo>
                        <a:lnTo>
                          <a:pt x="9" y="10"/>
                        </a:lnTo>
                        <a:lnTo>
                          <a:pt x="42" y="10"/>
                        </a:lnTo>
                        <a:lnTo>
                          <a:pt x="42" y="19"/>
                        </a:lnTo>
                        <a:lnTo>
                          <a:pt x="102" y="10"/>
                        </a:lnTo>
                        <a:lnTo>
                          <a:pt x="80" y="0"/>
                        </a:lnTo>
                        <a:lnTo>
                          <a:pt x="62" y="10"/>
                        </a:lnTo>
                        <a:lnTo>
                          <a:pt x="51" y="10"/>
                        </a:lnTo>
                        <a:lnTo>
                          <a:pt x="62" y="0"/>
                        </a:lnTo>
                        <a:lnTo>
                          <a:pt x="51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46" name="Freeform 339"/>
                  <p:cNvSpPr>
                    <a:spLocks/>
                  </p:cNvSpPr>
                  <p:nvPr/>
                </p:nvSpPr>
                <p:spPr bwMode="auto">
                  <a:xfrm>
                    <a:off x="1551" y="1266"/>
                    <a:ext cx="99" cy="19"/>
                  </a:xfrm>
                  <a:custGeom>
                    <a:avLst/>
                    <a:gdLst>
                      <a:gd name="T0" fmla="*/ 0 w 102"/>
                      <a:gd name="T1" fmla="*/ 0 h 19"/>
                      <a:gd name="T2" fmla="*/ 17 w 102"/>
                      <a:gd name="T3" fmla="*/ 0 h 19"/>
                      <a:gd name="T4" fmla="*/ 0 w 102"/>
                      <a:gd name="T5" fmla="*/ 0 h 19"/>
                      <a:gd name="T6" fmla="*/ 9 w 102"/>
                      <a:gd name="T7" fmla="*/ 10 h 19"/>
                      <a:gd name="T8" fmla="*/ 17 w 102"/>
                      <a:gd name="T9" fmla="*/ 10 h 19"/>
                      <a:gd name="T10" fmla="*/ 17 w 102"/>
                      <a:gd name="T11" fmla="*/ 19 h 19"/>
                      <a:gd name="T12" fmla="*/ 17 w 102"/>
                      <a:gd name="T13" fmla="*/ 10 h 19"/>
                      <a:gd name="T14" fmla="*/ 17 w 102"/>
                      <a:gd name="T15" fmla="*/ 0 h 19"/>
                      <a:gd name="T16" fmla="*/ 17 w 102"/>
                      <a:gd name="T17" fmla="*/ 10 h 19"/>
                      <a:gd name="T18" fmla="*/ 17 w 102"/>
                      <a:gd name="T19" fmla="*/ 10 h 19"/>
                      <a:gd name="T20" fmla="*/ 17 w 102"/>
                      <a:gd name="T21" fmla="*/ 0 h 19"/>
                      <a:gd name="T22" fmla="*/ 17 w 102"/>
                      <a:gd name="T23" fmla="*/ 0 h 19"/>
                      <a:gd name="T24" fmla="*/ 0 w 102"/>
                      <a:gd name="T25" fmla="*/ 0 h 1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02" h="19">
                        <a:moveTo>
                          <a:pt x="0" y="0"/>
                        </a:moveTo>
                        <a:lnTo>
                          <a:pt x="20" y="0"/>
                        </a:lnTo>
                        <a:lnTo>
                          <a:pt x="0" y="0"/>
                        </a:lnTo>
                        <a:lnTo>
                          <a:pt x="9" y="10"/>
                        </a:lnTo>
                        <a:lnTo>
                          <a:pt x="42" y="10"/>
                        </a:lnTo>
                        <a:lnTo>
                          <a:pt x="42" y="19"/>
                        </a:lnTo>
                        <a:lnTo>
                          <a:pt x="102" y="10"/>
                        </a:lnTo>
                        <a:lnTo>
                          <a:pt x="80" y="0"/>
                        </a:lnTo>
                        <a:lnTo>
                          <a:pt x="62" y="10"/>
                        </a:lnTo>
                        <a:lnTo>
                          <a:pt x="51" y="10"/>
                        </a:lnTo>
                        <a:lnTo>
                          <a:pt x="62" y="0"/>
                        </a:lnTo>
                        <a:lnTo>
                          <a:pt x="5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47" name="Freeform 340"/>
                  <p:cNvSpPr>
                    <a:spLocks/>
                  </p:cNvSpPr>
                  <p:nvPr/>
                </p:nvSpPr>
                <p:spPr bwMode="auto">
                  <a:xfrm>
                    <a:off x="1370" y="1836"/>
                    <a:ext cx="43" cy="9"/>
                  </a:xfrm>
                  <a:custGeom>
                    <a:avLst/>
                    <a:gdLst>
                      <a:gd name="T0" fmla="*/ 0 w 20"/>
                      <a:gd name="T1" fmla="*/ 0 h 9"/>
                      <a:gd name="T2" fmla="*/ 2147483647 w 20"/>
                      <a:gd name="T3" fmla="*/ 9 h 9"/>
                      <a:gd name="T4" fmla="*/ 2147483647 w 20"/>
                      <a:gd name="T5" fmla="*/ 0 h 9"/>
                      <a:gd name="T6" fmla="*/ 0 w 20"/>
                      <a:gd name="T7" fmla="*/ 0 h 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9">
                        <a:moveTo>
                          <a:pt x="0" y="0"/>
                        </a:moveTo>
                        <a:lnTo>
                          <a:pt x="11" y="9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48" name="Freeform 341"/>
                  <p:cNvSpPr>
                    <a:spLocks/>
                  </p:cNvSpPr>
                  <p:nvPr/>
                </p:nvSpPr>
                <p:spPr bwMode="auto">
                  <a:xfrm>
                    <a:off x="1370" y="1836"/>
                    <a:ext cx="43" cy="9"/>
                  </a:xfrm>
                  <a:custGeom>
                    <a:avLst/>
                    <a:gdLst>
                      <a:gd name="T0" fmla="*/ 0 w 20"/>
                      <a:gd name="T1" fmla="*/ 0 h 9"/>
                      <a:gd name="T2" fmla="*/ 2147483647 w 20"/>
                      <a:gd name="T3" fmla="*/ 9 h 9"/>
                      <a:gd name="T4" fmla="*/ 2147483647 w 20"/>
                      <a:gd name="T5" fmla="*/ 0 h 9"/>
                      <a:gd name="T6" fmla="*/ 0 w 20"/>
                      <a:gd name="T7" fmla="*/ 0 h 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9">
                        <a:moveTo>
                          <a:pt x="0" y="0"/>
                        </a:moveTo>
                        <a:lnTo>
                          <a:pt x="11" y="9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2400" smtClean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4249" name="Group 342"/>
                  <p:cNvGrpSpPr>
                    <a:grpSpLocks/>
                  </p:cNvGrpSpPr>
                  <p:nvPr/>
                </p:nvGrpSpPr>
                <p:grpSpPr bwMode="auto">
                  <a:xfrm>
                    <a:off x="946" y="1285"/>
                    <a:ext cx="4139" cy="3035"/>
                    <a:chOff x="946" y="1285"/>
                    <a:chExt cx="4139" cy="3035"/>
                  </a:xfrm>
                </p:grpSpPr>
                <p:sp>
                  <p:nvSpPr>
                    <p:cNvPr id="4250" name="Freeform 343"/>
                    <p:cNvSpPr>
                      <a:spLocks/>
                    </p:cNvSpPr>
                    <p:nvPr/>
                  </p:nvSpPr>
                  <p:spPr bwMode="auto">
                    <a:xfrm>
                      <a:off x="946" y="3966"/>
                      <a:ext cx="3702" cy="354"/>
                    </a:xfrm>
                    <a:custGeom>
                      <a:avLst/>
                      <a:gdLst>
                        <a:gd name="T0" fmla="*/ 290 w 3836"/>
                        <a:gd name="T1" fmla="*/ 1031 h 348"/>
                        <a:gd name="T2" fmla="*/ 279 w 3836"/>
                        <a:gd name="T3" fmla="*/ 895 h 348"/>
                        <a:gd name="T4" fmla="*/ 289 w 3836"/>
                        <a:gd name="T5" fmla="*/ 754 h 348"/>
                        <a:gd name="T6" fmla="*/ 309 w 3836"/>
                        <a:gd name="T7" fmla="*/ 445 h 348"/>
                        <a:gd name="T8" fmla="*/ 303 w 3836"/>
                        <a:gd name="T9" fmla="*/ 369 h 348"/>
                        <a:gd name="T10" fmla="*/ 301 w 3836"/>
                        <a:gd name="T11" fmla="*/ 341 h 348"/>
                        <a:gd name="T12" fmla="*/ 298 w 3836"/>
                        <a:gd name="T13" fmla="*/ 276 h 348"/>
                        <a:gd name="T14" fmla="*/ 289 w 3836"/>
                        <a:gd name="T15" fmla="*/ 237 h 348"/>
                        <a:gd name="T16" fmla="*/ 277 w 3836"/>
                        <a:gd name="T17" fmla="*/ 135 h 348"/>
                        <a:gd name="T18" fmla="*/ 268 w 3836"/>
                        <a:gd name="T19" fmla="*/ 163 h 348"/>
                        <a:gd name="T20" fmla="*/ 255 w 3836"/>
                        <a:gd name="T21" fmla="*/ 135 h 348"/>
                        <a:gd name="T22" fmla="*/ 243 w 3836"/>
                        <a:gd name="T23" fmla="*/ 163 h 348"/>
                        <a:gd name="T24" fmla="*/ 217 w 3836"/>
                        <a:gd name="T25" fmla="*/ 341 h 348"/>
                        <a:gd name="T26" fmla="*/ 211 w 3836"/>
                        <a:gd name="T27" fmla="*/ 369 h 348"/>
                        <a:gd name="T28" fmla="*/ 211 w 3836"/>
                        <a:gd name="T29" fmla="*/ 237 h 348"/>
                        <a:gd name="T30" fmla="*/ 201 w 3836"/>
                        <a:gd name="T31" fmla="*/ 163 h 348"/>
                        <a:gd name="T32" fmla="*/ 193 w 3836"/>
                        <a:gd name="T33" fmla="*/ 237 h 348"/>
                        <a:gd name="T34" fmla="*/ 190 w 3836"/>
                        <a:gd name="T35" fmla="*/ 190 h 348"/>
                        <a:gd name="T36" fmla="*/ 180 w 3836"/>
                        <a:gd name="T37" fmla="*/ 341 h 348"/>
                        <a:gd name="T38" fmla="*/ 176 w 3836"/>
                        <a:gd name="T39" fmla="*/ 276 h 348"/>
                        <a:gd name="T40" fmla="*/ 159 w 3836"/>
                        <a:gd name="T41" fmla="*/ 369 h 348"/>
                        <a:gd name="T42" fmla="*/ 142 w 3836"/>
                        <a:gd name="T43" fmla="*/ 412 h 348"/>
                        <a:gd name="T44" fmla="*/ 137 w 3836"/>
                        <a:gd name="T45" fmla="*/ 445 h 348"/>
                        <a:gd name="T46" fmla="*/ 133 w 3836"/>
                        <a:gd name="T47" fmla="*/ 445 h 348"/>
                        <a:gd name="T48" fmla="*/ 126 w 3836"/>
                        <a:gd name="T49" fmla="*/ 517 h 348"/>
                        <a:gd name="T50" fmla="*/ 109 w 3836"/>
                        <a:gd name="T51" fmla="*/ 815 h 348"/>
                        <a:gd name="T52" fmla="*/ 85 w 3836"/>
                        <a:gd name="T53" fmla="*/ 692 h 348"/>
                        <a:gd name="T54" fmla="*/ 85 w 3836"/>
                        <a:gd name="T55" fmla="*/ 544 h 348"/>
                        <a:gd name="T56" fmla="*/ 83 w 3836"/>
                        <a:gd name="T57" fmla="*/ 445 h 348"/>
                        <a:gd name="T58" fmla="*/ 76 w 3836"/>
                        <a:gd name="T59" fmla="*/ 190 h 348"/>
                        <a:gd name="T60" fmla="*/ 77 w 3836"/>
                        <a:gd name="T61" fmla="*/ 117 h 348"/>
                        <a:gd name="T62" fmla="*/ 82 w 3836"/>
                        <a:gd name="T63" fmla="*/ 22 h 348"/>
                        <a:gd name="T64" fmla="*/ 81 w 3836"/>
                        <a:gd name="T65" fmla="*/ 0 h 348"/>
                        <a:gd name="T66" fmla="*/ 73 w 3836"/>
                        <a:gd name="T67" fmla="*/ 190 h 348"/>
                        <a:gd name="T68" fmla="*/ 70 w 3836"/>
                        <a:gd name="T69" fmla="*/ 237 h 348"/>
                        <a:gd name="T70" fmla="*/ 76 w 3836"/>
                        <a:gd name="T71" fmla="*/ 311 h 348"/>
                        <a:gd name="T72" fmla="*/ 79 w 3836"/>
                        <a:gd name="T73" fmla="*/ 488 h 348"/>
                        <a:gd name="T74" fmla="*/ 72 w 3836"/>
                        <a:gd name="T75" fmla="*/ 517 h 348"/>
                        <a:gd name="T76" fmla="*/ 68 w 3836"/>
                        <a:gd name="T77" fmla="*/ 544 h 348"/>
                        <a:gd name="T78" fmla="*/ 44 w 3836"/>
                        <a:gd name="T79" fmla="*/ 488 h 348"/>
                        <a:gd name="T80" fmla="*/ 47 w 3836"/>
                        <a:gd name="T81" fmla="*/ 586 h 348"/>
                        <a:gd name="T82" fmla="*/ 42 w 3836"/>
                        <a:gd name="T83" fmla="*/ 607 h 348"/>
                        <a:gd name="T84" fmla="*/ 37 w 3836"/>
                        <a:gd name="T85" fmla="*/ 544 h 348"/>
                        <a:gd name="T86" fmla="*/ 38 w 3836"/>
                        <a:gd name="T87" fmla="*/ 657 h 348"/>
                        <a:gd name="T88" fmla="*/ 34 w 3836"/>
                        <a:gd name="T89" fmla="*/ 586 h 348"/>
                        <a:gd name="T90" fmla="*/ 31 w 3836"/>
                        <a:gd name="T91" fmla="*/ 586 h 348"/>
                        <a:gd name="T92" fmla="*/ 28 w 3836"/>
                        <a:gd name="T93" fmla="*/ 692 h 348"/>
                        <a:gd name="T94" fmla="*/ 14 w 3836"/>
                        <a:gd name="T95" fmla="*/ 692 h 348"/>
                        <a:gd name="T96" fmla="*/ 0 w 3836"/>
                        <a:gd name="T97" fmla="*/ 720 h 348"/>
                        <a:gd name="T98" fmla="*/ 14 w 3836"/>
                        <a:gd name="T99" fmla="*/ 815 h 348"/>
                        <a:gd name="T100" fmla="*/ 14 w 3836"/>
                        <a:gd name="T101" fmla="*/ 1102 h 348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0" t="0" r="r" b="b"/>
                      <a:pathLst>
                        <a:path w="3836" h="348">
                          <a:moveTo>
                            <a:pt x="3548" y="348"/>
                          </a:moveTo>
                          <a:lnTo>
                            <a:pt x="3670" y="317"/>
                          </a:lnTo>
                          <a:lnTo>
                            <a:pt x="3628" y="307"/>
                          </a:lnTo>
                          <a:lnTo>
                            <a:pt x="3497" y="297"/>
                          </a:lnTo>
                          <a:lnTo>
                            <a:pt x="3475" y="285"/>
                          </a:lnTo>
                          <a:lnTo>
                            <a:pt x="3464" y="265"/>
                          </a:lnTo>
                          <a:lnTo>
                            <a:pt x="3517" y="243"/>
                          </a:lnTo>
                          <a:lnTo>
                            <a:pt x="3599" y="234"/>
                          </a:lnTo>
                          <a:lnTo>
                            <a:pt x="3599" y="224"/>
                          </a:lnTo>
                          <a:lnTo>
                            <a:pt x="3641" y="195"/>
                          </a:lnTo>
                          <a:lnTo>
                            <a:pt x="3814" y="144"/>
                          </a:lnTo>
                          <a:lnTo>
                            <a:pt x="3836" y="133"/>
                          </a:lnTo>
                          <a:lnTo>
                            <a:pt x="3836" y="124"/>
                          </a:lnTo>
                          <a:lnTo>
                            <a:pt x="3824" y="133"/>
                          </a:lnTo>
                          <a:lnTo>
                            <a:pt x="3804" y="111"/>
                          </a:lnTo>
                          <a:lnTo>
                            <a:pt x="3763" y="124"/>
                          </a:lnTo>
                          <a:lnTo>
                            <a:pt x="3743" y="124"/>
                          </a:lnTo>
                          <a:lnTo>
                            <a:pt x="3763" y="102"/>
                          </a:lnTo>
                          <a:lnTo>
                            <a:pt x="3721" y="91"/>
                          </a:lnTo>
                          <a:lnTo>
                            <a:pt x="3701" y="102"/>
                          </a:lnTo>
                          <a:lnTo>
                            <a:pt x="3701" y="82"/>
                          </a:lnTo>
                          <a:lnTo>
                            <a:pt x="3619" y="82"/>
                          </a:lnTo>
                          <a:lnTo>
                            <a:pt x="3619" y="73"/>
                          </a:lnTo>
                          <a:lnTo>
                            <a:pt x="3599" y="73"/>
                          </a:lnTo>
                          <a:lnTo>
                            <a:pt x="3608" y="60"/>
                          </a:lnTo>
                          <a:lnTo>
                            <a:pt x="3506" y="40"/>
                          </a:lnTo>
                          <a:lnTo>
                            <a:pt x="3446" y="40"/>
                          </a:lnTo>
                          <a:lnTo>
                            <a:pt x="3413" y="60"/>
                          </a:lnTo>
                          <a:lnTo>
                            <a:pt x="3391" y="51"/>
                          </a:lnTo>
                          <a:lnTo>
                            <a:pt x="3333" y="51"/>
                          </a:lnTo>
                          <a:lnTo>
                            <a:pt x="3282" y="60"/>
                          </a:lnTo>
                          <a:lnTo>
                            <a:pt x="3231" y="40"/>
                          </a:lnTo>
                          <a:lnTo>
                            <a:pt x="3189" y="40"/>
                          </a:lnTo>
                          <a:lnTo>
                            <a:pt x="3156" y="60"/>
                          </a:lnTo>
                          <a:lnTo>
                            <a:pt x="3083" y="40"/>
                          </a:lnTo>
                          <a:lnTo>
                            <a:pt x="3032" y="51"/>
                          </a:lnTo>
                          <a:lnTo>
                            <a:pt x="2888" y="51"/>
                          </a:lnTo>
                          <a:lnTo>
                            <a:pt x="2757" y="82"/>
                          </a:lnTo>
                          <a:lnTo>
                            <a:pt x="2693" y="102"/>
                          </a:lnTo>
                          <a:lnTo>
                            <a:pt x="2673" y="102"/>
                          </a:lnTo>
                          <a:lnTo>
                            <a:pt x="2642" y="111"/>
                          </a:lnTo>
                          <a:lnTo>
                            <a:pt x="2622" y="111"/>
                          </a:lnTo>
                          <a:lnTo>
                            <a:pt x="2634" y="91"/>
                          </a:lnTo>
                          <a:lnTo>
                            <a:pt x="2642" y="91"/>
                          </a:lnTo>
                          <a:lnTo>
                            <a:pt x="2642" y="73"/>
                          </a:lnTo>
                          <a:lnTo>
                            <a:pt x="2519" y="73"/>
                          </a:lnTo>
                          <a:lnTo>
                            <a:pt x="2510" y="60"/>
                          </a:lnTo>
                          <a:lnTo>
                            <a:pt x="2499" y="51"/>
                          </a:lnTo>
                          <a:lnTo>
                            <a:pt x="2457" y="40"/>
                          </a:lnTo>
                          <a:lnTo>
                            <a:pt x="2406" y="51"/>
                          </a:lnTo>
                          <a:lnTo>
                            <a:pt x="2406" y="73"/>
                          </a:lnTo>
                          <a:lnTo>
                            <a:pt x="2397" y="73"/>
                          </a:lnTo>
                          <a:lnTo>
                            <a:pt x="2384" y="60"/>
                          </a:lnTo>
                          <a:lnTo>
                            <a:pt x="2375" y="60"/>
                          </a:lnTo>
                          <a:lnTo>
                            <a:pt x="2295" y="82"/>
                          </a:lnTo>
                          <a:lnTo>
                            <a:pt x="2262" y="91"/>
                          </a:lnTo>
                          <a:lnTo>
                            <a:pt x="2240" y="102"/>
                          </a:lnTo>
                          <a:lnTo>
                            <a:pt x="2211" y="102"/>
                          </a:lnTo>
                          <a:lnTo>
                            <a:pt x="2189" y="82"/>
                          </a:lnTo>
                          <a:lnTo>
                            <a:pt x="2180" y="82"/>
                          </a:lnTo>
                          <a:lnTo>
                            <a:pt x="2180" y="102"/>
                          </a:lnTo>
                          <a:lnTo>
                            <a:pt x="2045" y="124"/>
                          </a:lnTo>
                          <a:lnTo>
                            <a:pt x="1994" y="111"/>
                          </a:lnTo>
                          <a:lnTo>
                            <a:pt x="1821" y="111"/>
                          </a:lnTo>
                          <a:lnTo>
                            <a:pt x="1770" y="133"/>
                          </a:lnTo>
                          <a:lnTo>
                            <a:pt x="1759" y="124"/>
                          </a:lnTo>
                          <a:lnTo>
                            <a:pt x="1728" y="111"/>
                          </a:lnTo>
                          <a:lnTo>
                            <a:pt x="1728" y="133"/>
                          </a:lnTo>
                          <a:lnTo>
                            <a:pt x="1699" y="133"/>
                          </a:lnTo>
                          <a:lnTo>
                            <a:pt x="1699" y="124"/>
                          </a:lnTo>
                          <a:lnTo>
                            <a:pt x="1677" y="124"/>
                          </a:lnTo>
                          <a:lnTo>
                            <a:pt x="1666" y="133"/>
                          </a:lnTo>
                          <a:lnTo>
                            <a:pt x="1644" y="124"/>
                          </a:lnTo>
                          <a:lnTo>
                            <a:pt x="1626" y="153"/>
                          </a:lnTo>
                          <a:lnTo>
                            <a:pt x="1573" y="153"/>
                          </a:lnTo>
                          <a:lnTo>
                            <a:pt x="1513" y="175"/>
                          </a:lnTo>
                          <a:lnTo>
                            <a:pt x="1503" y="195"/>
                          </a:lnTo>
                          <a:lnTo>
                            <a:pt x="1359" y="243"/>
                          </a:lnTo>
                          <a:lnTo>
                            <a:pt x="1266" y="243"/>
                          </a:lnTo>
                          <a:lnTo>
                            <a:pt x="1018" y="214"/>
                          </a:lnTo>
                          <a:lnTo>
                            <a:pt x="1051" y="204"/>
                          </a:lnTo>
                          <a:lnTo>
                            <a:pt x="1060" y="175"/>
                          </a:lnTo>
                          <a:lnTo>
                            <a:pt x="1038" y="162"/>
                          </a:lnTo>
                          <a:lnTo>
                            <a:pt x="1060" y="162"/>
                          </a:lnTo>
                          <a:lnTo>
                            <a:pt x="1060" y="153"/>
                          </a:lnTo>
                          <a:lnTo>
                            <a:pt x="1029" y="144"/>
                          </a:lnTo>
                          <a:lnTo>
                            <a:pt x="1029" y="133"/>
                          </a:lnTo>
                          <a:lnTo>
                            <a:pt x="978" y="91"/>
                          </a:lnTo>
                          <a:lnTo>
                            <a:pt x="936" y="82"/>
                          </a:lnTo>
                          <a:lnTo>
                            <a:pt x="936" y="60"/>
                          </a:lnTo>
                          <a:lnTo>
                            <a:pt x="945" y="60"/>
                          </a:lnTo>
                          <a:lnTo>
                            <a:pt x="958" y="51"/>
                          </a:lnTo>
                          <a:lnTo>
                            <a:pt x="958" y="31"/>
                          </a:lnTo>
                          <a:lnTo>
                            <a:pt x="978" y="22"/>
                          </a:lnTo>
                          <a:lnTo>
                            <a:pt x="978" y="9"/>
                          </a:lnTo>
                          <a:lnTo>
                            <a:pt x="1009" y="22"/>
                          </a:lnTo>
                          <a:lnTo>
                            <a:pt x="1000" y="9"/>
                          </a:lnTo>
                          <a:lnTo>
                            <a:pt x="1009" y="0"/>
                          </a:lnTo>
                          <a:lnTo>
                            <a:pt x="1000" y="0"/>
                          </a:lnTo>
                          <a:lnTo>
                            <a:pt x="945" y="9"/>
                          </a:lnTo>
                          <a:lnTo>
                            <a:pt x="916" y="51"/>
                          </a:lnTo>
                          <a:lnTo>
                            <a:pt x="916" y="60"/>
                          </a:lnTo>
                          <a:lnTo>
                            <a:pt x="885" y="51"/>
                          </a:lnTo>
                          <a:lnTo>
                            <a:pt x="874" y="60"/>
                          </a:lnTo>
                          <a:lnTo>
                            <a:pt x="885" y="73"/>
                          </a:lnTo>
                          <a:lnTo>
                            <a:pt x="916" y="82"/>
                          </a:lnTo>
                          <a:lnTo>
                            <a:pt x="916" y="91"/>
                          </a:lnTo>
                          <a:lnTo>
                            <a:pt x="936" y="91"/>
                          </a:lnTo>
                          <a:lnTo>
                            <a:pt x="927" y="102"/>
                          </a:lnTo>
                          <a:lnTo>
                            <a:pt x="916" y="102"/>
                          </a:lnTo>
                          <a:lnTo>
                            <a:pt x="967" y="144"/>
                          </a:lnTo>
                          <a:lnTo>
                            <a:pt x="958" y="153"/>
                          </a:lnTo>
                          <a:lnTo>
                            <a:pt x="894" y="162"/>
                          </a:lnTo>
                          <a:lnTo>
                            <a:pt x="894" y="153"/>
                          </a:lnTo>
                          <a:lnTo>
                            <a:pt x="834" y="144"/>
                          </a:lnTo>
                          <a:lnTo>
                            <a:pt x="834" y="153"/>
                          </a:lnTo>
                          <a:lnTo>
                            <a:pt x="843" y="162"/>
                          </a:lnTo>
                          <a:lnTo>
                            <a:pt x="690" y="153"/>
                          </a:lnTo>
                          <a:lnTo>
                            <a:pt x="564" y="133"/>
                          </a:lnTo>
                          <a:lnTo>
                            <a:pt x="548" y="144"/>
                          </a:lnTo>
                          <a:lnTo>
                            <a:pt x="606" y="153"/>
                          </a:lnTo>
                          <a:lnTo>
                            <a:pt x="577" y="162"/>
                          </a:lnTo>
                          <a:lnTo>
                            <a:pt x="586" y="175"/>
                          </a:lnTo>
                          <a:lnTo>
                            <a:pt x="619" y="182"/>
                          </a:lnTo>
                          <a:lnTo>
                            <a:pt x="564" y="182"/>
                          </a:lnTo>
                          <a:lnTo>
                            <a:pt x="535" y="182"/>
                          </a:lnTo>
                          <a:lnTo>
                            <a:pt x="506" y="175"/>
                          </a:lnTo>
                          <a:lnTo>
                            <a:pt x="484" y="175"/>
                          </a:lnTo>
                          <a:lnTo>
                            <a:pt x="455" y="162"/>
                          </a:lnTo>
                          <a:lnTo>
                            <a:pt x="455" y="175"/>
                          </a:lnTo>
                          <a:lnTo>
                            <a:pt x="475" y="182"/>
                          </a:lnTo>
                          <a:lnTo>
                            <a:pt x="464" y="195"/>
                          </a:lnTo>
                          <a:lnTo>
                            <a:pt x="404" y="182"/>
                          </a:lnTo>
                          <a:lnTo>
                            <a:pt x="391" y="175"/>
                          </a:lnTo>
                          <a:lnTo>
                            <a:pt x="404" y="175"/>
                          </a:lnTo>
                          <a:lnTo>
                            <a:pt x="391" y="162"/>
                          </a:lnTo>
                          <a:lnTo>
                            <a:pt x="349" y="162"/>
                          </a:lnTo>
                          <a:lnTo>
                            <a:pt x="362" y="175"/>
                          </a:lnTo>
                          <a:lnTo>
                            <a:pt x="311" y="162"/>
                          </a:lnTo>
                          <a:lnTo>
                            <a:pt x="311" y="182"/>
                          </a:lnTo>
                          <a:lnTo>
                            <a:pt x="331" y="204"/>
                          </a:lnTo>
                          <a:lnTo>
                            <a:pt x="227" y="182"/>
                          </a:lnTo>
                          <a:lnTo>
                            <a:pt x="196" y="182"/>
                          </a:lnTo>
                          <a:lnTo>
                            <a:pt x="103" y="204"/>
                          </a:lnTo>
                          <a:lnTo>
                            <a:pt x="145" y="214"/>
                          </a:lnTo>
                          <a:lnTo>
                            <a:pt x="135" y="224"/>
                          </a:lnTo>
                          <a:lnTo>
                            <a:pt x="0" y="214"/>
                          </a:lnTo>
                          <a:lnTo>
                            <a:pt x="31" y="224"/>
                          </a:lnTo>
                          <a:lnTo>
                            <a:pt x="52" y="234"/>
                          </a:lnTo>
                          <a:lnTo>
                            <a:pt x="73" y="243"/>
                          </a:lnTo>
                          <a:lnTo>
                            <a:pt x="176" y="265"/>
                          </a:lnTo>
                          <a:lnTo>
                            <a:pt x="103" y="307"/>
                          </a:lnTo>
                          <a:lnTo>
                            <a:pt x="187" y="327"/>
                          </a:lnTo>
                          <a:lnTo>
                            <a:pt x="259" y="348"/>
                          </a:lnTo>
                          <a:lnTo>
                            <a:pt x="3548" y="34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pt-BR" sz="2400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4251" name="Group 3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6" y="1285"/>
                      <a:ext cx="2769" cy="2140"/>
                      <a:chOff x="2316" y="1285"/>
                      <a:chExt cx="2769" cy="2140"/>
                    </a:xfrm>
                  </p:grpSpPr>
                  <p:sp>
                    <p:nvSpPr>
                      <p:cNvPr id="4252" name="Freeform 3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02" y="2272"/>
                        <a:ext cx="262" cy="241"/>
                      </a:xfrm>
                      <a:custGeom>
                        <a:avLst/>
                        <a:gdLst>
                          <a:gd name="T0" fmla="*/ 29 w 270"/>
                          <a:gd name="T1" fmla="*/ 635 h 237"/>
                          <a:gd name="T2" fmla="*/ 29 w 270"/>
                          <a:gd name="T3" fmla="*/ 604 h 237"/>
                          <a:gd name="T4" fmla="*/ 33 w 270"/>
                          <a:gd name="T5" fmla="*/ 390 h 237"/>
                          <a:gd name="T6" fmla="*/ 34 w 270"/>
                          <a:gd name="T7" fmla="*/ 191 h 237"/>
                          <a:gd name="T8" fmla="*/ 33 w 270"/>
                          <a:gd name="T9" fmla="*/ 191 h 237"/>
                          <a:gd name="T10" fmla="*/ 31 w 270"/>
                          <a:gd name="T11" fmla="*/ 137 h 237"/>
                          <a:gd name="T12" fmla="*/ 31 w 270"/>
                          <a:gd name="T13" fmla="*/ 11 h 237"/>
                          <a:gd name="T14" fmla="*/ 30 w 270"/>
                          <a:gd name="T15" fmla="*/ 0 h 237"/>
                          <a:gd name="T16" fmla="*/ 24 w 270"/>
                          <a:gd name="T17" fmla="*/ 0 h 237"/>
                          <a:gd name="T18" fmla="*/ 16 w 270"/>
                          <a:gd name="T19" fmla="*/ 257 h 237"/>
                          <a:gd name="T20" fmla="*/ 16 w 270"/>
                          <a:gd name="T21" fmla="*/ 309 h 237"/>
                          <a:gd name="T22" fmla="*/ 16 w 270"/>
                          <a:gd name="T23" fmla="*/ 470 h 237"/>
                          <a:gd name="T24" fmla="*/ 16 w 270"/>
                          <a:gd name="T25" fmla="*/ 502 h 237"/>
                          <a:gd name="T26" fmla="*/ 0 w 270"/>
                          <a:gd name="T27" fmla="*/ 536 h 237"/>
                          <a:gd name="T28" fmla="*/ 0 w 270"/>
                          <a:gd name="T29" fmla="*/ 604 h 237"/>
                          <a:gd name="T30" fmla="*/ 16 w 270"/>
                          <a:gd name="T31" fmla="*/ 708 h 237"/>
                          <a:gd name="T32" fmla="*/ 16 w 270"/>
                          <a:gd name="T33" fmla="*/ 708 h 237"/>
                          <a:gd name="T34" fmla="*/ 16 w 270"/>
                          <a:gd name="T35" fmla="*/ 733 h 237"/>
                          <a:gd name="T36" fmla="*/ 16 w 270"/>
                          <a:gd name="T37" fmla="*/ 708 h 237"/>
                          <a:gd name="T38" fmla="*/ 16 w 270"/>
                          <a:gd name="T39" fmla="*/ 775 h 237"/>
                          <a:gd name="T40" fmla="*/ 16 w 270"/>
                          <a:gd name="T41" fmla="*/ 708 h 237"/>
                          <a:gd name="T42" fmla="*/ 16 w 270"/>
                          <a:gd name="T43" fmla="*/ 635 h 237"/>
                          <a:gd name="T44" fmla="*/ 16 w 270"/>
                          <a:gd name="T45" fmla="*/ 635 h 237"/>
                          <a:gd name="T46" fmla="*/ 16 w 270"/>
                          <a:gd name="T47" fmla="*/ 668 h 237"/>
                          <a:gd name="T48" fmla="*/ 16 w 270"/>
                          <a:gd name="T49" fmla="*/ 668 h 237"/>
                          <a:gd name="T50" fmla="*/ 16 w 270"/>
                          <a:gd name="T51" fmla="*/ 708 h 237"/>
                          <a:gd name="T52" fmla="*/ 20 w 270"/>
                          <a:gd name="T53" fmla="*/ 668 h 237"/>
                          <a:gd name="T54" fmla="*/ 25 w 270"/>
                          <a:gd name="T55" fmla="*/ 668 h 237"/>
                          <a:gd name="T56" fmla="*/ 27 w 270"/>
                          <a:gd name="T57" fmla="*/ 635 h 237"/>
                          <a:gd name="T58" fmla="*/ 29 w 270"/>
                          <a:gd name="T59" fmla="*/ 635 h 237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0" t="0" r="r" b="b"/>
                        <a:pathLst>
                          <a:path w="270" h="237">
                            <a:moveTo>
                              <a:pt x="228" y="195"/>
                            </a:moveTo>
                            <a:lnTo>
                              <a:pt x="228" y="186"/>
                            </a:lnTo>
                            <a:lnTo>
                              <a:pt x="257" y="122"/>
                            </a:lnTo>
                            <a:lnTo>
                              <a:pt x="270" y="62"/>
                            </a:lnTo>
                            <a:lnTo>
                              <a:pt x="257" y="62"/>
                            </a:lnTo>
                            <a:lnTo>
                              <a:pt x="248" y="42"/>
                            </a:lnTo>
                            <a:lnTo>
                              <a:pt x="248" y="11"/>
                            </a:lnTo>
                            <a:lnTo>
                              <a:pt x="235" y="0"/>
                            </a:lnTo>
                            <a:lnTo>
                              <a:pt x="197" y="0"/>
                            </a:lnTo>
                            <a:lnTo>
                              <a:pt x="93" y="80"/>
                            </a:lnTo>
                            <a:lnTo>
                              <a:pt x="71" y="93"/>
                            </a:lnTo>
                            <a:lnTo>
                              <a:pt x="71" y="144"/>
                            </a:lnTo>
                            <a:lnTo>
                              <a:pt x="62" y="153"/>
                            </a:lnTo>
                            <a:lnTo>
                              <a:pt x="0" y="164"/>
                            </a:lnTo>
                            <a:lnTo>
                              <a:pt x="0" y="186"/>
                            </a:lnTo>
                            <a:lnTo>
                              <a:pt x="20" y="215"/>
                            </a:lnTo>
                            <a:lnTo>
                              <a:pt x="33" y="215"/>
                            </a:lnTo>
                            <a:lnTo>
                              <a:pt x="42" y="224"/>
                            </a:lnTo>
                            <a:lnTo>
                              <a:pt x="53" y="215"/>
                            </a:lnTo>
                            <a:lnTo>
                              <a:pt x="62" y="237"/>
                            </a:lnTo>
                            <a:lnTo>
                              <a:pt x="62" y="215"/>
                            </a:lnTo>
                            <a:lnTo>
                              <a:pt x="71" y="195"/>
                            </a:lnTo>
                            <a:lnTo>
                              <a:pt x="93" y="195"/>
                            </a:lnTo>
                            <a:lnTo>
                              <a:pt x="113" y="204"/>
                            </a:lnTo>
                            <a:lnTo>
                              <a:pt x="135" y="204"/>
                            </a:lnTo>
                            <a:lnTo>
                              <a:pt x="155" y="215"/>
                            </a:lnTo>
                            <a:lnTo>
                              <a:pt x="177" y="204"/>
                            </a:lnTo>
                            <a:lnTo>
                              <a:pt x="206" y="204"/>
                            </a:lnTo>
                            <a:lnTo>
                              <a:pt x="215" y="195"/>
                            </a:lnTo>
                            <a:lnTo>
                              <a:pt x="228" y="195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53" name="Freeform 3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02" y="2272"/>
                        <a:ext cx="262" cy="241"/>
                      </a:xfrm>
                      <a:custGeom>
                        <a:avLst/>
                        <a:gdLst>
                          <a:gd name="T0" fmla="*/ 29 w 270"/>
                          <a:gd name="T1" fmla="*/ 635 h 237"/>
                          <a:gd name="T2" fmla="*/ 29 w 270"/>
                          <a:gd name="T3" fmla="*/ 604 h 237"/>
                          <a:gd name="T4" fmla="*/ 33 w 270"/>
                          <a:gd name="T5" fmla="*/ 390 h 237"/>
                          <a:gd name="T6" fmla="*/ 34 w 270"/>
                          <a:gd name="T7" fmla="*/ 191 h 237"/>
                          <a:gd name="T8" fmla="*/ 33 w 270"/>
                          <a:gd name="T9" fmla="*/ 191 h 237"/>
                          <a:gd name="T10" fmla="*/ 31 w 270"/>
                          <a:gd name="T11" fmla="*/ 137 h 237"/>
                          <a:gd name="T12" fmla="*/ 31 w 270"/>
                          <a:gd name="T13" fmla="*/ 11 h 237"/>
                          <a:gd name="T14" fmla="*/ 30 w 270"/>
                          <a:gd name="T15" fmla="*/ 0 h 237"/>
                          <a:gd name="T16" fmla="*/ 24 w 270"/>
                          <a:gd name="T17" fmla="*/ 0 h 237"/>
                          <a:gd name="T18" fmla="*/ 16 w 270"/>
                          <a:gd name="T19" fmla="*/ 257 h 237"/>
                          <a:gd name="T20" fmla="*/ 16 w 270"/>
                          <a:gd name="T21" fmla="*/ 309 h 237"/>
                          <a:gd name="T22" fmla="*/ 16 w 270"/>
                          <a:gd name="T23" fmla="*/ 470 h 237"/>
                          <a:gd name="T24" fmla="*/ 16 w 270"/>
                          <a:gd name="T25" fmla="*/ 502 h 237"/>
                          <a:gd name="T26" fmla="*/ 0 w 270"/>
                          <a:gd name="T27" fmla="*/ 536 h 237"/>
                          <a:gd name="T28" fmla="*/ 0 w 270"/>
                          <a:gd name="T29" fmla="*/ 604 h 237"/>
                          <a:gd name="T30" fmla="*/ 16 w 270"/>
                          <a:gd name="T31" fmla="*/ 708 h 237"/>
                          <a:gd name="T32" fmla="*/ 16 w 270"/>
                          <a:gd name="T33" fmla="*/ 708 h 237"/>
                          <a:gd name="T34" fmla="*/ 16 w 270"/>
                          <a:gd name="T35" fmla="*/ 733 h 237"/>
                          <a:gd name="T36" fmla="*/ 16 w 270"/>
                          <a:gd name="T37" fmla="*/ 708 h 237"/>
                          <a:gd name="T38" fmla="*/ 16 w 270"/>
                          <a:gd name="T39" fmla="*/ 775 h 237"/>
                          <a:gd name="T40" fmla="*/ 16 w 270"/>
                          <a:gd name="T41" fmla="*/ 708 h 237"/>
                          <a:gd name="T42" fmla="*/ 16 w 270"/>
                          <a:gd name="T43" fmla="*/ 635 h 237"/>
                          <a:gd name="T44" fmla="*/ 16 w 270"/>
                          <a:gd name="T45" fmla="*/ 635 h 237"/>
                          <a:gd name="T46" fmla="*/ 16 w 270"/>
                          <a:gd name="T47" fmla="*/ 668 h 237"/>
                          <a:gd name="T48" fmla="*/ 16 w 270"/>
                          <a:gd name="T49" fmla="*/ 668 h 237"/>
                          <a:gd name="T50" fmla="*/ 16 w 270"/>
                          <a:gd name="T51" fmla="*/ 708 h 237"/>
                          <a:gd name="T52" fmla="*/ 20 w 270"/>
                          <a:gd name="T53" fmla="*/ 668 h 237"/>
                          <a:gd name="T54" fmla="*/ 25 w 270"/>
                          <a:gd name="T55" fmla="*/ 668 h 237"/>
                          <a:gd name="T56" fmla="*/ 27 w 270"/>
                          <a:gd name="T57" fmla="*/ 635 h 237"/>
                          <a:gd name="T58" fmla="*/ 29 w 270"/>
                          <a:gd name="T59" fmla="*/ 635 h 237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0" t="0" r="r" b="b"/>
                        <a:pathLst>
                          <a:path w="270" h="237">
                            <a:moveTo>
                              <a:pt x="228" y="195"/>
                            </a:moveTo>
                            <a:lnTo>
                              <a:pt x="228" y="186"/>
                            </a:lnTo>
                            <a:lnTo>
                              <a:pt x="257" y="122"/>
                            </a:lnTo>
                            <a:lnTo>
                              <a:pt x="270" y="62"/>
                            </a:lnTo>
                            <a:lnTo>
                              <a:pt x="257" y="62"/>
                            </a:lnTo>
                            <a:lnTo>
                              <a:pt x="248" y="42"/>
                            </a:lnTo>
                            <a:lnTo>
                              <a:pt x="248" y="11"/>
                            </a:lnTo>
                            <a:lnTo>
                              <a:pt x="235" y="0"/>
                            </a:lnTo>
                            <a:lnTo>
                              <a:pt x="197" y="0"/>
                            </a:lnTo>
                            <a:lnTo>
                              <a:pt x="93" y="80"/>
                            </a:lnTo>
                            <a:lnTo>
                              <a:pt x="71" y="93"/>
                            </a:lnTo>
                            <a:lnTo>
                              <a:pt x="71" y="144"/>
                            </a:lnTo>
                            <a:lnTo>
                              <a:pt x="62" y="153"/>
                            </a:lnTo>
                            <a:lnTo>
                              <a:pt x="0" y="164"/>
                            </a:lnTo>
                            <a:lnTo>
                              <a:pt x="0" y="186"/>
                            </a:lnTo>
                            <a:lnTo>
                              <a:pt x="20" y="215"/>
                            </a:lnTo>
                            <a:lnTo>
                              <a:pt x="33" y="215"/>
                            </a:lnTo>
                            <a:lnTo>
                              <a:pt x="42" y="224"/>
                            </a:lnTo>
                            <a:lnTo>
                              <a:pt x="53" y="215"/>
                            </a:lnTo>
                            <a:lnTo>
                              <a:pt x="62" y="237"/>
                            </a:lnTo>
                            <a:lnTo>
                              <a:pt x="62" y="215"/>
                            </a:lnTo>
                            <a:lnTo>
                              <a:pt x="71" y="195"/>
                            </a:lnTo>
                            <a:lnTo>
                              <a:pt x="93" y="195"/>
                            </a:lnTo>
                            <a:lnTo>
                              <a:pt x="113" y="204"/>
                            </a:lnTo>
                            <a:lnTo>
                              <a:pt x="135" y="204"/>
                            </a:lnTo>
                            <a:lnTo>
                              <a:pt x="155" y="215"/>
                            </a:lnTo>
                            <a:lnTo>
                              <a:pt x="177" y="204"/>
                            </a:lnTo>
                            <a:lnTo>
                              <a:pt x="206" y="204"/>
                            </a:lnTo>
                            <a:lnTo>
                              <a:pt x="215" y="195"/>
                            </a:lnTo>
                            <a:lnTo>
                              <a:pt x="228" y="195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54" name="Freeform 3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44" y="2471"/>
                        <a:ext cx="186" cy="185"/>
                      </a:xfrm>
                      <a:custGeom>
                        <a:avLst/>
                        <a:gdLst>
                          <a:gd name="T0" fmla="*/ 13 w 193"/>
                          <a:gd name="T1" fmla="*/ 9 h 182"/>
                          <a:gd name="T2" fmla="*/ 13 w 193"/>
                          <a:gd name="T3" fmla="*/ 0 h 182"/>
                          <a:gd name="T4" fmla="*/ 13 w 193"/>
                          <a:gd name="T5" fmla="*/ 0 h 182"/>
                          <a:gd name="T6" fmla="*/ 13 w 193"/>
                          <a:gd name="T7" fmla="*/ 9 h 182"/>
                          <a:gd name="T8" fmla="*/ 13 w 193"/>
                          <a:gd name="T9" fmla="*/ 9 h 182"/>
                          <a:gd name="T10" fmla="*/ 13 w 193"/>
                          <a:gd name="T11" fmla="*/ 20 h 182"/>
                          <a:gd name="T12" fmla="*/ 13 w 193"/>
                          <a:gd name="T13" fmla="*/ 9 h 182"/>
                          <a:gd name="T14" fmla="*/ 13 w 193"/>
                          <a:gd name="T15" fmla="*/ 9 h 182"/>
                          <a:gd name="T16" fmla="*/ 13 w 193"/>
                          <a:gd name="T17" fmla="*/ 0 h 182"/>
                          <a:gd name="T18" fmla="*/ 13 w 193"/>
                          <a:gd name="T19" fmla="*/ 0 h 182"/>
                          <a:gd name="T20" fmla="*/ 13 w 193"/>
                          <a:gd name="T21" fmla="*/ 20 h 182"/>
                          <a:gd name="T22" fmla="*/ 13 w 193"/>
                          <a:gd name="T23" fmla="*/ 135 h 182"/>
                          <a:gd name="T24" fmla="*/ 13 w 193"/>
                          <a:gd name="T25" fmla="*/ 174 h 182"/>
                          <a:gd name="T26" fmla="*/ 0 w 193"/>
                          <a:gd name="T27" fmla="*/ 320 h 182"/>
                          <a:gd name="T28" fmla="*/ 0 w 193"/>
                          <a:gd name="T29" fmla="*/ 451 h 182"/>
                          <a:gd name="T30" fmla="*/ 13 w 193"/>
                          <a:gd name="T31" fmla="*/ 451 h 182"/>
                          <a:gd name="T32" fmla="*/ 13 w 193"/>
                          <a:gd name="T33" fmla="*/ 485 h 182"/>
                          <a:gd name="T34" fmla="*/ 13 w 193"/>
                          <a:gd name="T35" fmla="*/ 549 h 182"/>
                          <a:gd name="T36" fmla="*/ 13 w 193"/>
                          <a:gd name="T37" fmla="*/ 576 h 182"/>
                          <a:gd name="T38" fmla="*/ 13 w 193"/>
                          <a:gd name="T39" fmla="*/ 549 h 182"/>
                          <a:gd name="T40" fmla="*/ 13 w 193"/>
                          <a:gd name="T41" fmla="*/ 412 h 182"/>
                          <a:gd name="T42" fmla="*/ 13 w 193"/>
                          <a:gd name="T43" fmla="*/ 412 h 182"/>
                          <a:gd name="T44" fmla="*/ 13 w 193"/>
                          <a:gd name="T45" fmla="*/ 451 h 182"/>
                          <a:gd name="T46" fmla="*/ 13 w 193"/>
                          <a:gd name="T47" fmla="*/ 412 h 182"/>
                          <a:gd name="T48" fmla="*/ 13 w 193"/>
                          <a:gd name="T49" fmla="*/ 320 h 182"/>
                          <a:gd name="T50" fmla="*/ 13 w 193"/>
                          <a:gd name="T51" fmla="*/ 303 h 182"/>
                          <a:gd name="T52" fmla="*/ 13 w 193"/>
                          <a:gd name="T53" fmla="*/ 153 h 182"/>
                          <a:gd name="T54" fmla="*/ 13 w 193"/>
                          <a:gd name="T55" fmla="*/ 135 h 182"/>
                          <a:gd name="T56" fmla="*/ 13 w 193"/>
                          <a:gd name="T57" fmla="*/ 20 h 182"/>
                          <a:gd name="T58" fmla="*/ 13 w 193"/>
                          <a:gd name="T59" fmla="*/ 9 h 182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0" t="0" r="r" b="b"/>
                        <a:pathLst>
                          <a:path w="193" h="182">
                            <a:moveTo>
                              <a:pt x="193" y="9"/>
                            </a:moveTo>
                            <a:lnTo>
                              <a:pt x="186" y="0"/>
                            </a:lnTo>
                            <a:lnTo>
                              <a:pt x="173" y="0"/>
                            </a:lnTo>
                            <a:lnTo>
                              <a:pt x="164" y="9"/>
                            </a:lnTo>
                            <a:lnTo>
                              <a:pt x="135" y="9"/>
                            </a:lnTo>
                            <a:lnTo>
                              <a:pt x="113" y="20"/>
                            </a:lnTo>
                            <a:lnTo>
                              <a:pt x="93" y="9"/>
                            </a:lnTo>
                            <a:lnTo>
                              <a:pt x="71" y="9"/>
                            </a:lnTo>
                            <a:lnTo>
                              <a:pt x="51" y="0"/>
                            </a:lnTo>
                            <a:lnTo>
                              <a:pt x="29" y="0"/>
                            </a:lnTo>
                            <a:lnTo>
                              <a:pt x="20" y="20"/>
                            </a:lnTo>
                            <a:lnTo>
                              <a:pt x="20" y="42"/>
                            </a:lnTo>
                            <a:lnTo>
                              <a:pt x="20" y="58"/>
                            </a:lnTo>
                            <a:lnTo>
                              <a:pt x="0" y="100"/>
                            </a:lnTo>
                            <a:lnTo>
                              <a:pt x="0" y="142"/>
                            </a:lnTo>
                            <a:lnTo>
                              <a:pt x="20" y="142"/>
                            </a:lnTo>
                            <a:lnTo>
                              <a:pt x="42" y="151"/>
                            </a:lnTo>
                            <a:lnTo>
                              <a:pt x="51" y="173"/>
                            </a:lnTo>
                            <a:lnTo>
                              <a:pt x="51" y="182"/>
                            </a:lnTo>
                            <a:lnTo>
                              <a:pt x="100" y="173"/>
                            </a:lnTo>
                            <a:lnTo>
                              <a:pt x="122" y="131"/>
                            </a:lnTo>
                            <a:lnTo>
                              <a:pt x="135" y="131"/>
                            </a:lnTo>
                            <a:lnTo>
                              <a:pt x="144" y="142"/>
                            </a:lnTo>
                            <a:lnTo>
                              <a:pt x="155" y="131"/>
                            </a:lnTo>
                            <a:lnTo>
                              <a:pt x="164" y="100"/>
                            </a:lnTo>
                            <a:lnTo>
                              <a:pt x="173" y="93"/>
                            </a:lnTo>
                            <a:lnTo>
                              <a:pt x="186" y="51"/>
                            </a:lnTo>
                            <a:lnTo>
                              <a:pt x="193" y="42"/>
                            </a:lnTo>
                            <a:lnTo>
                              <a:pt x="193" y="20"/>
                            </a:lnTo>
                            <a:lnTo>
                              <a:pt x="193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55" name="Freeform 3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44" y="2471"/>
                        <a:ext cx="186" cy="185"/>
                      </a:xfrm>
                      <a:custGeom>
                        <a:avLst/>
                        <a:gdLst>
                          <a:gd name="T0" fmla="*/ 13 w 193"/>
                          <a:gd name="T1" fmla="*/ 9 h 182"/>
                          <a:gd name="T2" fmla="*/ 13 w 193"/>
                          <a:gd name="T3" fmla="*/ 0 h 182"/>
                          <a:gd name="T4" fmla="*/ 13 w 193"/>
                          <a:gd name="T5" fmla="*/ 0 h 182"/>
                          <a:gd name="T6" fmla="*/ 13 w 193"/>
                          <a:gd name="T7" fmla="*/ 9 h 182"/>
                          <a:gd name="T8" fmla="*/ 13 w 193"/>
                          <a:gd name="T9" fmla="*/ 9 h 182"/>
                          <a:gd name="T10" fmla="*/ 13 w 193"/>
                          <a:gd name="T11" fmla="*/ 20 h 182"/>
                          <a:gd name="T12" fmla="*/ 13 w 193"/>
                          <a:gd name="T13" fmla="*/ 9 h 182"/>
                          <a:gd name="T14" fmla="*/ 13 w 193"/>
                          <a:gd name="T15" fmla="*/ 9 h 182"/>
                          <a:gd name="T16" fmla="*/ 13 w 193"/>
                          <a:gd name="T17" fmla="*/ 0 h 182"/>
                          <a:gd name="T18" fmla="*/ 13 w 193"/>
                          <a:gd name="T19" fmla="*/ 0 h 182"/>
                          <a:gd name="T20" fmla="*/ 13 w 193"/>
                          <a:gd name="T21" fmla="*/ 20 h 182"/>
                          <a:gd name="T22" fmla="*/ 13 w 193"/>
                          <a:gd name="T23" fmla="*/ 135 h 182"/>
                          <a:gd name="T24" fmla="*/ 13 w 193"/>
                          <a:gd name="T25" fmla="*/ 174 h 182"/>
                          <a:gd name="T26" fmla="*/ 0 w 193"/>
                          <a:gd name="T27" fmla="*/ 320 h 182"/>
                          <a:gd name="T28" fmla="*/ 0 w 193"/>
                          <a:gd name="T29" fmla="*/ 451 h 182"/>
                          <a:gd name="T30" fmla="*/ 13 w 193"/>
                          <a:gd name="T31" fmla="*/ 451 h 182"/>
                          <a:gd name="T32" fmla="*/ 13 w 193"/>
                          <a:gd name="T33" fmla="*/ 485 h 182"/>
                          <a:gd name="T34" fmla="*/ 13 w 193"/>
                          <a:gd name="T35" fmla="*/ 549 h 182"/>
                          <a:gd name="T36" fmla="*/ 13 w 193"/>
                          <a:gd name="T37" fmla="*/ 576 h 182"/>
                          <a:gd name="T38" fmla="*/ 13 w 193"/>
                          <a:gd name="T39" fmla="*/ 549 h 182"/>
                          <a:gd name="T40" fmla="*/ 13 w 193"/>
                          <a:gd name="T41" fmla="*/ 412 h 182"/>
                          <a:gd name="T42" fmla="*/ 13 w 193"/>
                          <a:gd name="T43" fmla="*/ 412 h 182"/>
                          <a:gd name="T44" fmla="*/ 13 w 193"/>
                          <a:gd name="T45" fmla="*/ 451 h 182"/>
                          <a:gd name="T46" fmla="*/ 13 w 193"/>
                          <a:gd name="T47" fmla="*/ 412 h 182"/>
                          <a:gd name="T48" fmla="*/ 13 w 193"/>
                          <a:gd name="T49" fmla="*/ 320 h 182"/>
                          <a:gd name="T50" fmla="*/ 13 w 193"/>
                          <a:gd name="T51" fmla="*/ 303 h 182"/>
                          <a:gd name="T52" fmla="*/ 13 w 193"/>
                          <a:gd name="T53" fmla="*/ 153 h 182"/>
                          <a:gd name="T54" fmla="*/ 13 w 193"/>
                          <a:gd name="T55" fmla="*/ 135 h 182"/>
                          <a:gd name="T56" fmla="*/ 13 w 193"/>
                          <a:gd name="T57" fmla="*/ 20 h 182"/>
                          <a:gd name="T58" fmla="*/ 13 w 193"/>
                          <a:gd name="T59" fmla="*/ 9 h 182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0" t="0" r="r" b="b"/>
                        <a:pathLst>
                          <a:path w="193" h="182">
                            <a:moveTo>
                              <a:pt x="193" y="9"/>
                            </a:moveTo>
                            <a:lnTo>
                              <a:pt x="186" y="0"/>
                            </a:lnTo>
                            <a:lnTo>
                              <a:pt x="173" y="0"/>
                            </a:lnTo>
                            <a:lnTo>
                              <a:pt x="164" y="9"/>
                            </a:lnTo>
                            <a:lnTo>
                              <a:pt x="135" y="9"/>
                            </a:lnTo>
                            <a:lnTo>
                              <a:pt x="113" y="20"/>
                            </a:lnTo>
                            <a:lnTo>
                              <a:pt x="93" y="9"/>
                            </a:lnTo>
                            <a:lnTo>
                              <a:pt x="71" y="9"/>
                            </a:lnTo>
                            <a:lnTo>
                              <a:pt x="51" y="0"/>
                            </a:lnTo>
                            <a:lnTo>
                              <a:pt x="29" y="0"/>
                            </a:lnTo>
                            <a:lnTo>
                              <a:pt x="20" y="20"/>
                            </a:lnTo>
                            <a:lnTo>
                              <a:pt x="20" y="42"/>
                            </a:lnTo>
                            <a:lnTo>
                              <a:pt x="20" y="58"/>
                            </a:lnTo>
                            <a:lnTo>
                              <a:pt x="0" y="100"/>
                            </a:lnTo>
                            <a:lnTo>
                              <a:pt x="0" y="142"/>
                            </a:lnTo>
                            <a:lnTo>
                              <a:pt x="20" y="142"/>
                            </a:lnTo>
                            <a:lnTo>
                              <a:pt x="42" y="151"/>
                            </a:lnTo>
                            <a:lnTo>
                              <a:pt x="51" y="173"/>
                            </a:lnTo>
                            <a:lnTo>
                              <a:pt x="51" y="182"/>
                            </a:lnTo>
                            <a:lnTo>
                              <a:pt x="100" y="173"/>
                            </a:lnTo>
                            <a:lnTo>
                              <a:pt x="122" y="131"/>
                            </a:lnTo>
                            <a:lnTo>
                              <a:pt x="135" y="131"/>
                            </a:lnTo>
                            <a:lnTo>
                              <a:pt x="144" y="142"/>
                            </a:lnTo>
                            <a:lnTo>
                              <a:pt x="155" y="131"/>
                            </a:lnTo>
                            <a:lnTo>
                              <a:pt x="164" y="100"/>
                            </a:lnTo>
                            <a:lnTo>
                              <a:pt x="173" y="93"/>
                            </a:lnTo>
                            <a:lnTo>
                              <a:pt x="186" y="51"/>
                            </a:lnTo>
                            <a:lnTo>
                              <a:pt x="193" y="42"/>
                            </a:lnTo>
                            <a:lnTo>
                              <a:pt x="193" y="20"/>
                            </a:lnTo>
                            <a:lnTo>
                              <a:pt x="193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56" name="Freeform 3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2" y="2522"/>
                        <a:ext cx="216" cy="155"/>
                      </a:xfrm>
                      <a:custGeom>
                        <a:avLst/>
                        <a:gdLst>
                          <a:gd name="T0" fmla="*/ 0 w 224"/>
                          <a:gd name="T1" fmla="*/ 486 h 152"/>
                          <a:gd name="T2" fmla="*/ 0 w 224"/>
                          <a:gd name="T3" fmla="*/ 392 h 152"/>
                          <a:gd name="T4" fmla="*/ 9 w 224"/>
                          <a:gd name="T5" fmla="*/ 280 h 152"/>
                          <a:gd name="T6" fmla="*/ 14 w 224"/>
                          <a:gd name="T7" fmla="*/ 236 h 152"/>
                          <a:gd name="T8" fmla="*/ 14 w 224"/>
                          <a:gd name="T9" fmla="*/ 183 h 152"/>
                          <a:gd name="T10" fmla="*/ 14 w 224"/>
                          <a:gd name="T11" fmla="*/ 161 h 152"/>
                          <a:gd name="T12" fmla="*/ 14 w 224"/>
                          <a:gd name="T13" fmla="*/ 124 h 152"/>
                          <a:gd name="T14" fmla="*/ 14 w 224"/>
                          <a:gd name="T15" fmla="*/ 7 h 152"/>
                          <a:gd name="T16" fmla="*/ 14 w 224"/>
                          <a:gd name="T17" fmla="*/ 0 h 152"/>
                          <a:gd name="T18" fmla="*/ 14 w 224"/>
                          <a:gd name="T19" fmla="*/ 20 h 152"/>
                          <a:gd name="T20" fmla="*/ 14 w 224"/>
                          <a:gd name="T21" fmla="*/ 161 h 152"/>
                          <a:gd name="T22" fmla="*/ 14 w 224"/>
                          <a:gd name="T23" fmla="*/ 183 h 152"/>
                          <a:gd name="T24" fmla="*/ 17 w 224"/>
                          <a:gd name="T25" fmla="*/ 432 h 152"/>
                          <a:gd name="T26" fmla="*/ 14 w 224"/>
                          <a:gd name="T27" fmla="*/ 486 h 152"/>
                          <a:gd name="T28" fmla="*/ 14 w 224"/>
                          <a:gd name="T29" fmla="*/ 526 h 152"/>
                          <a:gd name="T30" fmla="*/ 14 w 224"/>
                          <a:gd name="T31" fmla="*/ 486 h 152"/>
                          <a:gd name="T32" fmla="*/ 14 w 224"/>
                          <a:gd name="T33" fmla="*/ 432 h 152"/>
                          <a:gd name="T34" fmla="*/ 14 w 224"/>
                          <a:gd name="T35" fmla="*/ 432 h 152"/>
                          <a:gd name="T36" fmla="*/ 14 w 224"/>
                          <a:gd name="T37" fmla="*/ 568 h 152"/>
                          <a:gd name="T38" fmla="*/ 14 w 224"/>
                          <a:gd name="T39" fmla="*/ 568 h 152"/>
                          <a:gd name="T40" fmla="*/ 14 w 224"/>
                          <a:gd name="T41" fmla="*/ 568 h 152"/>
                          <a:gd name="T42" fmla="*/ 14 w 224"/>
                          <a:gd name="T43" fmla="*/ 568 h 152"/>
                          <a:gd name="T44" fmla="*/ 14 w 224"/>
                          <a:gd name="T45" fmla="*/ 603 h 152"/>
                          <a:gd name="T46" fmla="*/ 0 w 224"/>
                          <a:gd name="T47" fmla="*/ 486 h 152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0" t="0" r="r" b="b"/>
                        <a:pathLst>
                          <a:path w="224" h="152">
                            <a:moveTo>
                              <a:pt x="0" y="122"/>
                            </a:moveTo>
                            <a:lnTo>
                              <a:pt x="0" y="100"/>
                            </a:lnTo>
                            <a:lnTo>
                              <a:pt x="9" y="71"/>
                            </a:lnTo>
                            <a:lnTo>
                              <a:pt x="60" y="62"/>
                            </a:lnTo>
                            <a:lnTo>
                              <a:pt x="71" y="49"/>
                            </a:lnTo>
                            <a:lnTo>
                              <a:pt x="71" y="42"/>
                            </a:lnTo>
                            <a:lnTo>
                              <a:pt x="102" y="29"/>
                            </a:lnTo>
                            <a:lnTo>
                              <a:pt x="122" y="7"/>
                            </a:lnTo>
                            <a:lnTo>
                              <a:pt x="131" y="0"/>
                            </a:lnTo>
                            <a:lnTo>
                              <a:pt x="153" y="20"/>
                            </a:lnTo>
                            <a:lnTo>
                              <a:pt x="153" y="42"/>
                            </a:lnTo>
                            <a:lnTo>
                              <a:pt x="173" y="49"/>
                            </a:lnTo>
                            <a:lnTo>
                              <a:pt x="224" y="110"/>
                            </a:lnTo>
                            <a:lnTo>
                              <a:pt x="144" y="122"/>
                            </a:lnTo>
                            <a:lnTo>
                              <a:pt x="131" y="131"/>
                            </a:lnTo>
                            <a:lnTo>
                              <a:pt x="102" y="122"/>
                            </a:lnTo>
                            <a:lnTo>
                              <a:pt x="93" y="110"/>
                            </a:lnTo>
                            <a:lnTo>
                              <a:pt x="80" y="110"/>
                            </a:lnTo>
                            <a:lnTo>
                              <a:pt x="71" y="142"/>
                            </a:lnTo>
                            <a:lnTo>
                              <a:pt x="51" y="142"/>
                            </a:lnTo>
                            <a:lnTo>
                              <a:pt x="38" y="142"/>
                            </a:lnTo>
                            <a:lnTo>
                              <a:pt x="29" y="142"/>
                            </a:lnTo>
                            <a:lnTo>
                              <a:pt x="22" y="152"/>
                            </a:lnTo>
                            <a:lnTo>
                              <a:pt x="0" y="12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57" name="Freeform 3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2" y="2522"/>
                        <a:ext cx="216" cy="155"/>
                      </a:xfrm>
                      <a:custGeom>
                        <a:avLst/>
                        <a:gdLst>
                          <a:gd name="T0" fmla="*/ 0 w 224"/>
                          <a:gd name="T1" fmla="*/ 486 h 152"/>
                          <a:gd name="T2" fmla="*/ 0 w 224"/>
                          <a:gd name="T3" fmla="*/ 392 h 152"/>
                          <a:gd name="T4" fmla="*/ 9 w 224"/>
                          <a:gd name="T5" fmla="*/ 280 h 152"/>
                          <a:gd name="T6" fmla="*/ 14 w 224"/>
                          <a:gd name="T7" fmla="*/ 236 h 152"/>
                          <a:gd name="T8" fmla="*/ 14 w 224"/>
                          <a:gd name="T9" fmla="*/ 183 h 152"/>
                          <a:gd name="T10" fmla="*/ 14 w 224"/>
                          <a:gd name="T11" fmla="*/ 161 h 152"/>
                          <a:gd name="T12" fmla="*/ 14 w 224"/>
                          <a:gd name="T13" fmla="*/ 124 h 152"/>
                          <a:gd name="T14" fmla="*/ 14 w 224"/>
                          <a:gd name="T15" fmla="*/ 7 h 152"/>
                          <a:gd name="T16" fmla="*/ 14 w 224"/>
                          <a:gd name="T17" fmla="*/ 0 h 152"/>
                          <a:gd name="T18" fmla="*/ 14 w 224"/>
                          <a:gd name="T19" fmla="*/ 20 h 152"/>
                          <a:gd name="T20" fmla="*/ 14 w 224"/>
                          <a:gd name="T21" fmla="*/ 161 h 152"/>
                          <a:gd name="T22" fmla="*/ 14 w 224"/>
                          <a:gd name="T23" fmla="*/ 183 h 152"/>
                          <a:gd name="T24" fmla="*/ 17 w 224"/>
                          <a:gd name="T25" fmla="*/ 432 h 152"/>
                          <a:gd name="T26" fmla="*/ 14 w 224"/>
                          <a:gd name="T27" fmla="*/ 486 h 152"/>
                          <a:gd name="T28" fmla="*/ 14 w 224"/>
                          <a:gd name="T29" fmla="*/ 526 h 152"/>
                          <a:gd name="T30" fmla="*/ 14 w 224"/>
                          <a:gd name="T31" fmla="*/ 486 h 152"/>
                          <a:gd name="T32" fmla="*/ 14 w 224"/>
                          <a:gd name="T33" fmla="*/ 432 h 152"/>
                          <a:gd name="T34" fmla="*/ 14 w 224"/>
                          <a:gd name="T35" fmla="*/ 432 h 152"/>
                          <a:gd name="T36" fmla="*/ 14 w 224"/>
                          <a:gd name="T37" fmla="*/ 568 h 152"/>
                          <a:gd name="T38" fmla="*/ 14 w 224"/>
                          <a:gd name="T39" fmla="*/ 568 h 152"/>
                          <a:gd name="T40" fmla="*/ 14 w 224"/>
                          <a:gd name="T41" fmla="*/ 568 h 152"/>
                          <a:gd name="T42" fmla="*/ 14 w 224"/>
                          <a:gd name="T43" fmla="*/ 568 h 152"/>
                          <a:gd name="T44" fmla="*/ 14 w 224"/>
                          <a:gd name="T45" fmla="*/ 603 h 152"/>
                          <a:gd name="T46" fmla="*/ 0 w 224"/>
                          <a:gd name="T47" fmla="*/ 486 h 152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0" t="0" r="r" b="b"/>
                        <a:pathLst>
                          <a:path w="224" h="152">
                            <a:moveTo>
                              <a:pt x="0" y="122"/>
                            </a:moveTo>
                            <a:lnTo>
                              <a:pt x="0" y="100"/>
                            </a:lnTo>
                            <a:lnTo>
                              <a:pt x="9" y="71"/>
                            </a:lnTo>
                            <a:lnTo>
                              <a:pt x="60" y="62"/>
                            </a:lnTo>
                            <a:lnTo>
                              <a:pt x="71" y="49"/>
                            </a:lnTo>
                            <a:lnTo>
                              <a:pt x="71" y="42"/>
                            </a:lnTo>
                            <a:lnTo>
                              <a:pt x="102" y="29"/>
                            </a:lnTo>
                            <a:lnTo>
                              <a:pt x="122" y="7"/>
                            </a:lnTo>
                            <a:lnTo>
                              <a:pt x="131" y="0"/>
                            </a:lnTo>
                            <a:lnTo>
                              <a:pt x="153" y="20"/>
                            </a:lnTo>
                            <a:lnTo>
                              <a:pt x="153" y="42"/>
                            </a:lnTo>
                            <a:lnTo>
                              <a:pt x="173" y="49"/>
                            </a:lnTo>
                            <a:lnTo>
                              <a:pt x="224" y="110"/>
                            </a:lnTo>
                            <a:lnTo>
                              <a:pt x="144" y="122"/>
                            </a:lnTo>
                            <a:lnTo>
                              <a:pt x="131" y="131"/>
                            </a:lnTo>
                            <a:lnTo>
                              <a:pt x="102" y="122"/>
                            </a:lnTo>
                            <a:lnTo>
                              <a:pt x="93" y="110"/>
                            </a:lnTo>
                            <a:lnTo>
                              <a:pt x="80" y="110"/>
                            </a:lnTo>
                            <a:lnTo>
                              <a:pt x="71" y="142"/>
                            </a:lnTo>
                            <a:lnTo>
                              <a:pt x="51" y="142"/>
                            </a:lnTo>
                            <a:lnTo>
                              <a:pt x="38" y="142"/>
                            </a:lnTo>
                            <a:lnTo>
                              <a:pt x="29" y="142"/>
                            </a:lnTo>
                            <a:lnTo>
                              <a:pt x="22" y="152"/>
                            </a:lnTo>
                            <a:lnTo>
                              <a:pt x="0" y="12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58" name="Freeform 3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2" y="2634"/>
                        <a:ext cx="318" cy="366"/>
                      </a:xfrm>
                      <a:custGeom>
                        <a:avLst/>
                        <a:gdLst>
                          <a:gd name="T0" fmla="*/ 13 w 330"/>
                          <a:gd name="T1" fmla="*/ 12 h 359"/>
                          <a:gd name="T2" fmla="*/ 13 w 330"/>
                          <a:gd name="T3" fmla="*/ 21 h 359"/>
                          <a:gd name="T4" fmla="*/ 13 w 330"/>
                          <a:gd name="T5" fmla="*/ 12 h 359"/>
                          <a:gd name="T6" fmla="*/ 13 w 330"/>
                          <a:gd name="T7" fmla="*/ 0 h 359"/>
                          <a:gd name="T8" fmla="*/ 13 w 330"/>
                          <a:gd name="T9" fmla="*/ 0 h 359"/>
                          <a:gd name="T10" fmla="*/ 13 w 330"/>
                          <a:gd name="T11" fmla="*/ 129 h 359"/>
                          <a:gd name="T12" fmla="*/ 13 w 330"/>
                          <a:gd name="T13" fmla="*/ 237 h 359"/>
                          <a:gd name="T14" fmla="*/ 13 w 330"/>
                          <a:gd name="T15" fmla="*/ 448 h 359"/>
                          <a:gd name="T16" fmla="*/ 13 w 330"/>
                          <a:gd name="T17" fmla="*/ 565 h 359"/>
                          <a:gd name="T18" fmla="*/ 13 w 330"/>
                          <a:gd name="T19" fmla="*/ 689 h 359"/>
                          <a:gd name="T20" fmla="*/ 13 w 330"/>
                          <a:gd name="T21" fmla="*/ 768 h 359"/>
                          <a:gd name="T22" fmla="*/ 13 w 330"/>
                          <a:gd name="T23" fmla="*/ 732 h 359"/>
                          <a:gd name="T24" fmla="*/ 13 w 330"/>
                          <a:gd name="T25" fmla="*/ 768 h 359"/>
                          <a:gd name="T26" fmla="*/ 9 w 330"/>
                          <a:gd name="T27" fmla="*/ 768 h 359"/>
                          <a:gd name="T28" fmla="*/ 0 w 330"/>
                          <a:gd name="T29" fmla="*/ 768 h 359"/>
                          <a:gd name="T30" fmla="*/ 0 w 330"/>
                          <a:gd name="T31" fmla="*/ 852 h 359"/>
                          <a:gd name="T32" fmla="*/ 0 w 330"/>
                          <a:gd name="T33" fmla="*/ 888 h 359"/>
                          <a:gd name="T34" fmla="*/ 13 w 330"/>
                          <a:gd name="T35" fmla="*/ 852 h 359"/>
                          <a:gd name="T36" fmla="*/ 13 w 330"/>
                          <a:gd name="T37" fmla="*/ 852 h 359"/>
                          <a:gd name="T38" fmla="*/ 13 w 330"/>
                          <a:gd name="T39" fmla="*/ 852 h 359"/>
                          <a:gd name="T40" fmla="*/ 13 w 330"/>
                          <a:gd name="T41" fmla="*/ 968 h 359"/>
                          <a:gd name="T42" fmla="*/ 13 w 330"/>
                          <a:gd name="T43" fmla="*/ 1016 h 359"/>
                          <a:gd name="T44" fmla="*/ 13 w 330"/>
                          <a:gd name="T45" fmla="*/ 1016 h 359"/>
                          <a:gd name="T46" fmla="*/ 13 w 330"/>
                          <a:gd name="T47" fmla="*/ 934 h 359"/>
                          <a:gd name="T48" fmla="*/ 13 w 330"/>
                          <a:gd name="T49" fmla="*/ 934 h 359"/>
                          <a:gd name="T50" fmla="*/ 13 w 330"/>
                          <a:gd name="T51" fmla="*/ 968 h 359"/>
                          <a:gd name="T52" fmla="*/ 13 w 330"/>
                          <a:gd name="T53" fmla="*/ 1135 h 359"/>
                          <a:gd name="T54" fmla="*/ 13 w 330"/>
                          <a:gd name="T55" fmla="*/ 1220 h 359"/>
                          <a:gd name="T56" fmla="*/ 13 w 330"/>
                          <a:gd name="T57" fmla="*/ 1248 h 359"/>
                          <a:gd name="T58" fmla="*/ 13 w 330"/>
                          <a:gd name="T59" fmla="*/ 1220 h 359"/>
                          <a:gd name="T60" fmla="*/ 16 w 330"/>
                          <a:gd name="T61" fmla="*/ 1282 h 359"/>
                          <a:gd name="T62" fmla="*/ 17 w 330"/>
                          <a:gd name="T63" fmla="*/ 1282 h 359"/>
                          <a:gd name="T64" fmla="*/ 21 w 330"/>
                          <a:gd name="T65" fmla="*/ 1370 h 359"/>
                          <a:gd name="T66" fmla="*/ 23 w 330"/>
                          <a:gd name="T67" fmla="*/ 1411 h 359"/>
                          <a:gd name="T68" fmla="*/ 23 w 330"/>
                          <a:gd name="T69" fmla="*/ 1341 h 359"/>
                          <a:gd name="T70" fmla="*/ 22 w 330"/>
                          <a:gd name="T71" fmla="*/ 1341 h 359"/>
                          <a:gd name="T72" fmla="*/ 21 w 330"/>
                          <a:gd name="T73" fmla="*/ 1282 h 359"/>
                          <a:gd name="T74" fmla="*/ 22 w 330"/>
                          <a:gd name="T75" fmla="*/ 1098 h 359"/>
                          <a:gd name="T76" fmla="*/ 22 w 330"/>
                          <a:gd name="T77" fmla="*/ 1054 h 359"/>
                          <a:gd name="T78" fmla="*/ 24 w 330"/>
                          <a:gd name="T79" fmla="*/ 1016 h 359"/>
                          <a:gd name="T80" fmla="*/ 24 w 330"/>
                          <a:gd name="T81" fmla="*/ 1016 h 359"/>
                          <a:gd name="T82" fmla="*/ 23 w 330"/>
                          <a:gd name="T83" fmla="*/ 888 h 359"/>
                          <a:gd name="T84" fmla="*/ 23 w 330"/>
                          <a:gd name="T85" fmla="*/ 732 h 359"/>
                          <a:gd name="T86" fmla="*/ 23 w 330"/>
                          <a:gd name="T87" fmla="*/ 650 h 359"/>
                          <a:gd name="T88" fmla="*/ 22 w 330"/>
                          <a:gd name="T89" fmla="*/ 610 h 359"/>
                          <a:gd name="T90" fmla="*/ 22 w 330"/>
                          <a:gd name="T91" fmla="*/ 565 h 359"/>
                          <a:gd name="T92" fmla="*/ 23 w 330"/>
                          <a:gd name="T93" fmla="*/ 487 h 359"/>
                          <a:gd name="T94" fmla="*/ 24 w 330"/>
                          <a:gd name="T95" fmla="*/ 363 h 359"/>
                          <a:gd name="T96" fmla="*/ 24 w 330"/>
                          <a:gd name="T97" fmla="*/ 287 h 359"/>
                          <a:gd name="T98" fmla="*/ 25 w 330"/>
                          <a:gd name="T99" fmla="*/ 237 h 359"/>
                          <a:gd name="T100" fmla="*/ 24 w 330"/>
                          <a:gd name="T101" fmla="*/ 188 h 359"/>
                          <a:gd name="T102" fmla="*/ 24 w 330"/>
                          <a:gd name="T103" fmla="*/ 129 h 359"/>
                          <a:gd name="T104" fmla="*/ 23 w 330"/>
                          <a:gd name="T105" fmla="*/ 12 h 359"/>
                          <a:gd name="T106" fmla="*/ 21 w 330"/>
                          <a:gd name="T107" fmla="*/ 12 h 359"/>
                          <a:gd name="T108" fmla="*/ 20 w 330"/>
                          <a:gd name="T109" fmla="*/ 0 h 359"/>
                          <a:gd name="T110" fmla="*/ 13 w 330"/>
                          <a:gd name="T111" fmla="*/ 12 h 359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</a:gdLst>
                        <a:ahLst/>
                        <a:cxnLst>
                          <a:cxn ang="T112">
                            <a:pos x="T0" y="T1"/>
                          </a:cxn>
                          <a:cxn ang="T113">
                            <a:pos x="T2" y="T3"/>
                          </a:cxn>
                          <a:cxn ang="T114">
                            <a:pos x="T4" y="T5"/>
                          </a:cxn>
                          <a:cxn ang="T115">
                            <a:pos x="T6" y="T7"/>
                          </a:cxn>
                          <a:cxn ang="T116">
                            <a:pos x="T8" y="T9"/>
                          </a:cxn>
                          <a:cxn ang="T117">
                            <a:pos x="T10" y="T11"/>
                          </a:cxn>
                          <a:cxn ang="T118">
                            <a:pos x="T12" y="T13"/>
                          </a:cxn>
                          <a:cxn ang="T119">
                            <a:pos x="T14" y="T15"/>
                          </a:cxn>
                          <a:cxn ang="T120">
                            <a:pos x="T16" y="T17"/>
                          </a:cxn>
                          <a:cxn ang="T121">
                            <a:pos x="T18" y="T19"/>
                          </a:cxn>
                          <a:cxn ang="T122">
                            <a:pos x="T20" y="T21"/>
                          </a:cxn>
                          <a:cxn ang="T123">
                            <a:pos x="T22" y="T23"/>
                          </a:cxn>
                          <a:cxn ang="T124">
                            <a:pos x="T24" y="T25"/>
                          </a:cxn>
                          <a:cxn ang="T125">
                            <a:pos x="T26" y="T27"/>
                          </a:cxn>
                          <a:cxn ang="T126">
                            <a:pos x="T28" y="T29"/>
                          </a:cxn>
                          <a:cxn ang="T127">
                            <a:pos x="T30" y="T31"/>
                          </a:cxn>
                          <a:cxn ang="T128">
                            <a:pos x="T32" y="T33"/>
                          </a:cxn>
                          <a:cxn ang="T129">
                            <a:pos x="T34" y="T35"/>
                          </a:cxn>
                          <a:cxn ang="T130">
                            <a:pos x="T36" y="T37"/>
                          </a:cxn>
                          <a:cxn ang="T131">
                            <a:pos x="T38" y="T39"/>
                          </a:cxn>
                          <a:cxn ang="T132">
                            <a:pos x="T40" y="T41"/>
                          </a:cxn>
                          <a:cxn ang="T133">
                            <a:pos x="T42" y="T43"/>
                          </a:cxn>
                          <a:cxn ang="T134">
                            <a:pos x="T44" y="T45"/>
                          </a:cxn>
                          <a:cxn ang="T135">
                            <a:pos x="T46" y="T47"/>
                          </a:cxn>
                          <a:cxn ang="T136">
                            <a:pos x="T48" y="T49"/>
                          </a:cxn>
                          <a:cxn ang="T137">
                            <a:pos x="T50" y="T51"/>
                          </a:cxn>
                          <a:cxn ang="T138">
                            <a:pos x="T52" y="T53"/>
                          </a:cxn>
                          <a:cxn ang="T139">
                            <a:pos x="T54" y="T55"/>
                          </a:cxn>
                          <a:cxn ang="T140">
                            <a:pos x="T56" y="T57"/>
                          </a:cxn>
                          <a:cxn ang="T141">
                            <a:pos x="T58" y="T59"/>
                          </a:cxn>
                          <a:cxn ang="T142">
                            <a:pos x="T60" y="T61"/>
                          </a:cxn>
                          <a:cxn ang="T143">
                            <a:pos x="T62" y="T63"/>
                          </a:cxn>
                          <a:cxn ang="T144">
                            <a:pos x="T64" y="T65"/>
                          </a:cxn>
                          <a:cxn ang="T145">
                            <a:pos x="T66" y="T67"/>
                          </a:cxn>
                          <a:cxn ang="T146">
                            <a:pos x="T68" y="T69"/>
                          </a:cxn>
                          <a:cxn ang="T147">
                            <a:pos x="T70" y="T71"/>
                          </a:cxn>
                          <a:cxn ang="T148">
                            <a:pos x="T72" y="T73"/>
                          </a:cxn>
                          <a:cxn ang="T149">
                            <a:pos x="T74" y="T75"/>
                          </a:cxn>
                          <a:cxn ang="T150">
                            <a:pos x="T76" y="T77"/>
                          </a:cxn>
                          <a:cxn ang="T151">
                            <a:pos x="T78" y="T79"/>
                          </a:cxn>
                          <a:cxn ang="T152">
                            <a:pos x="T80" y="T81"/>
                          </a:cxn>
                          <a:cxn ang="T153">
                            <a:pos x="T82" y="T83"/>
                          </a:cxn>
                          <a:cxn ang="T154">
                            <a:pos x="T84" y="T85"/>
                          </a:cxn>
                          <a:cxn ang="T155">
                            <a:pos x="T86" y="T87"/>
                          </a:cxn>
                          <a:cxn ang="T156">
                            <a:pos x="T88" y="T89"/>
                          </a:cxn>
                          <a:cxn ang="T157">
                            <a:pos x="T90" y="T91"/>
                          </a:cxn>
                          <a:cxn ang="T158">
                            <a:pos x="T92" y="T93"/>
                          </a:cxn>
                          <a:cxn ang="T159">
                            <a:pos x="T94" y="T95"/>
                          </a:cxn>
                          <a:cxn ang="T160">
                            <a:pos x="T96" y="T97"/>
                          </a:cxn>
                          <a:cxn ang="T161">
                            <a:pos x="T98" y="T99"/>
                          </a:cxn>
                          <a:cxn ang="T162">
                            <a:pos x="T100" y="T101"/>
                          </a:cxn>
                          <a:cxn ang="T163">
                            <a:pos x="T102" y="T103"/>
                          </a:cxn>
                          <a:cxn ang="T164">
                            <a:pos x="T104" y="T105"/>
                          </a:cxn>
                          <a:cxn ang="T165">
                            <a:pos x="T106" y="T107"/>
                          </a:cxn>
                          <a:cxn ang="T166">
                            <a:pos x="T108" y="T109"/>
                          </a:cxn>
                          <a:cxn ang="T167">
                            <a:pos x="T110" y="T111"/>
                          </a:cxn>
                        </a:cxnLst>
                        <a:rect l="0" t="0" r="r" b="b"/>
                        <a:pathLst>
                          <a:path w="330" h="359">
                            <a:moveTo>
                              <a:pt x="186" y="12"/>
                            </a:moveTo>
                            <a:lnTo>
                              <a:pt x="173" y="21"/>
                            </a:lnTo>
                            <a:lnTo>
                              <a:pt x="144" y="12"/>
                            </a:lnTo>
                            <a:lnTo>
                              <a:pt x="135" y="0"/>
                            </a:lnTo>
                            <a:lnTo>
                              <a:pt x="122" y="0"/>
                            </a:lnTo>
                            <a:lnTo>
                              <a:pt x="113" y="32"/>
                            </a:lnTo>
                            <a:lnTo>
                              <a:pt x="102" y="63"/>
                            </a:lnTo>
                            <a:lnTo>
                              <a:pt x="93" y="115"/>
                            </a:lnTo>
                            <a:lnTo>
                              <a:pt x="71" y="144"/>
                            </a:lnTo>
                            <a:lnTo>
                              <a:pt x="64" y="175"/>
                            </a:lnTo>
                            <a:lnTo>
                              <a:pt x="42" y="195"/>
                            </a:lnTo>
                            <a:lnTo>
                              <a:pt x="29" y="186"/>
                            </a:lnTo>
                            <a:lnTo>
                              <a:pt x="22" y="195"/>
                            </a:lnTo>
                            <a:lnTo>
                              <a:pt x="9" y="195"/>
                            </a:lnTo>
                            <a:lnTo>
                              <a:pt x="0" y="195"/>
                            </a:lnTo>
                            <a:lnTo>
                              <a:pt x="0" y="217"/>
                            </a:lnTo>
                            <a:lnTo>
                              <a:pt x="0" y="226"/>
                            </a:lnTo>
                            <a:lnTo>
                              <a:pt x="22" y="217"/>
                            </a:lnTo>
                            <a:lnTo>
                              <a:pt x="64" y="217"/>
                            </a:lnTo>
                            <a:lnTo>
                              <a:pt x="71" y="217"/>
                            </a:lnTo>
                            <a:lnTo>
                              <a:pt x="80" y="246"/>
                            </a:lnTo>
                            <a:lnTo>
                              <a:pt x="93" y="259"/>
                            </a:lnTo>
                            <a:lnTo>
                              <a:pt x="122" y="259"/>
                            </a:lnTo>
                            <a:lnTo>
                              <a:pt x="122" y="237"/>
                            </a:lnTo>
                            <a:lnTo>
                              <a:pt x="144" y="237"/>
                            </a:lnTo>
                            <a:lnTo>
                              <a:pt x="164" y="246"/>
                            </a:lnTo>
                            <a:lnTo>
                              <a:pt x="164" y="288"/>
                            </a:lnTo>
                            <a:lnTo>
                              <a:pt x="173" y="310"/>
                            </a:lnTo>
                            <a:lnTo>
                              <a:pt x="164" y="317"/>
                            </a:lnTo>
                            <a:lnTo>
                              <a:pt x="206" y="310"/>
                            </a:lnTo>
                            <a:lnTo>
                              <a:pt x="237" y="326"/>
                            </a:lnTo>
                            <a:lnTo>
                              <a:pt x="246" y="326"/>
                            </a:lnTo>
                            <a:lnTo>
                              <a:pt x="279" y="348"/>
                            </a:lnTo>
                            <a:lnTo>
                              <a:pt x="299" y="359"/>
                            </a:lnTo>
                            <a:lnTo>
                              <a:pt x="299" y="339"/>
                            </a:lnTo>
                            <a:lnTo>
                              <a:pt x="288" y="339"/>
                            </a:lnTo>
                            <a:lnTo>
                              <a:pt x="279" y="326"/>
                            </a:lnTo>
                            <a:lnTo>
                              <a:pt x="288" y="279"/>
                            </a:lnTo>
                            <a:lnTo>
                              <a:pt x="288" y="268"/>
                            </a:lnTo>
                            <a:lnTo>
                              <a:pt x="308" y="259"/>
                            </a:lnTo>
                            <a:lnTo>
                              <a:pt x="317" y="259"/>
                            </a:lnTo>
                            <a:lnTo>
                              <a:pt x="299" y="226"/>
                            </a:lnTo>
                            <a:lnTo>
                              <a:pt x="299" y="186"/>
                            </a:lnTo>
                            <a:lnTo>
                              <a:pt x="299" y="166"/>
                            </a:lnTo>
                            <a:lnTo>
                              <a:pt x="288" y="156"/>
                            </a:lnTo>
                            <a:lnTo>
                              <a:pt x="288" y="144"/>
                            </a:lnTo>
                            <a:lnTo>
                              <a:pt x="299" y="124"/>
                            </a:lnTo>
                            <a:lnTo>
                              <a:pt x="308" y="93"/>
                            </a:lnTo>
                            <a:lnTo>
                              <a:pt x="317" y="73"/>
                            </a:lnTo>
                            <a:lnTo>
                              <a:pt x="330" y="63"/>
                            </a:lnTo>
                            <a:lnTo>
                              <a:pt x="317" y="51"/>
                            </a:lnTo>
                            <a:lnTo>
                              <a:pt x="317" y="32"/>
                            </a:lnTo>
                            <a:lnTo>
                              <a:pt x="299" y="12"/>
                            </a:lnTo>
                            <a:lnTo>
                              <a:pt x="279" y="12"/>
                            </a:lnTo>
                            <a:lnTo>
                              <a:pt x="266" y="0"/>
                            </a:lnTo>
                            <a:lnTo>
                              <a:pt x="186" y="1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59" name="Freeform 3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2" y="2634"/>
                        <a:ext cx="318" cy="366"/>
                      </a:xfrm>
                      <a:custGeom>
                        <a:avLst/>
                        <a:gdLst>
                          <a:gd name="T0" fmla="*/ 13 w 330"/>
                          <a:gd name="T1" fmla="*/ 12 h 359"/>
                          <a:gd name="T2" fmla="*/ 13 w 330"/>
                          <a:gd name="T3" fmla="*/ 21 h 359"/>
                          <a:gd name="T4" fmla="*/ 13 w 330"/>
                          <a:gd name="T5" fmla="*/ 12 h 359"/>
                          <a:gd name="T6" fmla="*/ 13 w 330"/>
                          <a:gd name="T7" fmla="*/ 0 h 359"/>
                          <a:gd name="T8" fmla="*/ 13 w 330"/>
                          <a:gd name="T9" fmla="*/ 0 h 359"/>
                          <a:gd name="T10" fmla="*/ 13 w 330"/>
                          <a:gd name="T11" fmla="*/ 129 h 359"/>
                          <a:gd name="T12" fmla="*/ 13 w 330"/>
                          <a:gd name="T13" fmla="*/ 237 h 359"/>
                          <a:gd name="T14" fmla="*/ 13 w 330"/>
                          <a:gd name="T15" fmla="*/ 448 h 359"/>
                          <a:gd name="T16" fmla="*/ 13 w 330"/>
                          <a:gd name="T17" fmla="*/ 565 h 359"/>
                          <a:gd name="T18" fmla="*/ 13 w 330"/>
                          <a:gd name="T19" fmla="*/ 689 h 359"/>
                          <a:gd name="T20" fmla="*/ 13 w 330"/>
                          <a:gd name="T21" fmla="*/ 768 h 359"/>
                          <a:gd name="T22" fmla="*/ 13 w 330"/>
                          <a:gd name="T23" fmla="*/ 732 h 359"/>
                          <a:gd name="T24" fmla="*/ 13 w 330"/>
                          <a:gd name="T25" fmla="*/ 768 h 359"/>
                          <a:gd name="T26" fmla="*/ 9 w 330"/>
                          <a:gd name="T27" fmla="*/ 768 h 359"/>
                          <a:gd name="T28" fmla="*/ 0 w 330"/>
                          <a:gd name="T29" fmla="*/ 768 h 359"/>
                          <a:gd name="T30" fmla="*/ 0 w 330"/>
                          <a:gd name="T31" fmla="*/ 852 h 359"/>
                          <a:gd name="T32" fmla="*/ 0 w 330"/>
                          <a:gd name="T33" fmla="*/ 888 h 359"/>
                          <a:gd name="T34" fmla="*/ 13 w 330"/>
                          <a:gd name="T35" fmla="*/ 852 h 359"/>
                          <a:gd name="T36" fmla="*/ 13 w 330"/>
                          <a:gd name="T37" fmla="*/ 852 h 359"/>
                          <a:gd name="T38" fmla="*/ 13 w 330"/>
                          <a:gd name="T39" fmla="*/ 852 h 359"/>
                          <a:gd name="T40" fmla="*/ 13 w 330"/>
                          <a:gd name="T41" fmla="*/ 968 h 359"/>
                          <a:gd name="T42" fmla="*/ 13 w 330"/>
                          <a:gd name="T43" fmla="*/ 1016 h 359"/>
                          <a:gd name="T44" fmla="*/ 13 w 330"/>
                          <a:gd name="T45" fmla="*/ 1016 h 359"/>
                          <a:gd name="T46" fmla="*/ 13 w 330"/>
                          <a:gd name="T47" fmla="*/ 934 h 359"/>
                          <a:gd name="T48" fmla="*/ 13 w 330"/>
                          <a:gd name="T49" fmla="*/ 934 h 359"/>
                          <a:gd name="T50" fmla="*/ 13 w 330"/>
                          <a:gd name="T51" fmla="*/ 968 h 359"/>
                          <a:gd name="T52" fmla="*/ 13 w 330"/>
                          <a:gd name="T53" fmla="*/ 1135 h 359"/>
                          <a:gd name="T54" fmla="*/ 13 w 330"/>
                          <a:gd name="T55" fmla="*/ 1220 h 359"/>
                          <a:gd name="T56" fmla="*/ 13 w 330"/>
                          <a:gd name="T57" fmla="*/ 1248 h 359"/>
                          <a:gd name="T58" fmla="*/ 13 w 330"/>
                          <a:gd name="T59" fmla="*/ 1220 h 359"/>
                          <a:gd name="T60" fmla="*/ 16 w 330"/>
                          <a:gd name="T61" fmla="*/ 1282 h 359"/>
                          <a:gd name="T62" fmla="*/ 17 w 330"/>
                          <a:gd name="T63" fmla="*/ 1282 h 359"/>
                          <a:gd name="T64" fmla="*/ 21 w 330"/>
                          <a:gd name="T65" fmla="*/ 1370 h 359"/>
                          <a:gd name="T66" fmla="*/ 23 w 330"/>
                          <a:gd name="T67" fmla="*/ 1411 h 359"/>
                          <a:gd name="T68" fmla="*/ 23 w 330"/>
                          <a:gd name="T69" fmla="*/ 1341 h 359"/>
                          <a:gd name="T70" fmla="*/ 22 w 330"/>
                          <a:gd name="T71" fmla="*/ 1341 h 359"/>
                          <a:gd name="T72" fmla="*/ 21 w 330"/>
                          <a:gd name="T73" fmla="*/ 1282 h 359"/>
                          <a:gd name="T74" fmla="*/ 22 w 330"/>
                          <a:gd name="T75" fmla="*/ 1098 h 359"/>
                          <a:gd name="T76" fmla="*/ 22 w 330"/>
                          <a:gd name="T77" fmla="*/ 1054 h 359"/>
                          <a:gd name="T78" fmla="*/ 24 w 330"/>
                          <a:gd name="T79" fmla="*/ 1016 h 359"/>
                          <a:gd name="T80" fmla="*/ 24 w 330"/>
                          <a:gd name="T81" fmla="*/ 1016 h 359"/>
                          <a:gd name="T82" fmla="*/ 23 w 330"/>
                          <a:gd name="T83" fmla="*/ 888 h 359"/>
                          <a:gd name="T84" fmla="*/ 23 w 330"/>
                          <a:gd name="T85" fmla="*/ 732 h 359"/>
                          <a:gd name="T86" fmla="*/ 23 w 330"/>
                          <a:gd name="T87" fmla="*/ 650 h 359"/>
                          <a:gd name="T88" fmla="*/ 22 w 330"/>
                          <a:gd name="T89" fmla="*/ 610 h 359"/>
                          <a:gd name="T90" fmla="*/ 22 w 330"/>
                          <a:gd name="T91" fmla="*/ 565 h 359"/>
                          <a:gd name="T92" fmla="*/ 23 w 330"/>
                          <a:gd name="T93" fmla="*/ 487 h 359"/>
                          <a:gd name="T94" fmla="*/ 24 w 330"/>
                          <a:gd name="T95" fmla="*/ 363 h 359"/>
                          <a:gd name="T96" fmla="*/ 24 w 330"/>
                          <a:gd name="T97" fmla="*/ 287 h 359"/>
                          <a:gd name="T98" fmla="*/ 25 w 330"/>
                          <a:gd name="T99" fmla="*/ 237 h 359"/>
                          <a:gd name="T100" fmla="*/ 24 w 330"/>
                          <a:gd name="T101" fmla="*/ 188 h 359"/>
                          <a:gd name="T102" fmla="*/ 24 w 330"/>
                          <a:gd name="T103" fmla="*/ 129 h 359"/>
                          <a:gd name="T104" fmla="*/ 23 w 330"/>
                          <a:gd name="T105" fmla="*/ 12 h 359"/>
                          <a:gd name="T106" fmla="*/ 21 w 330"/>
                          <a:gd name="T107" fmla="*/ 12 h 359"/>
                          <a:gd name="T108" fmla="*/ 20 w 330"/>
                          <a:gd name="T109" fmla="*/ 0 h 359"/>
                          <a:gd name="T110" fmla="*/ 13 w 330"/>
                          <a:gd name="T111" fmla="*/ 12 h 359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</a:gdLst>
                        <a:ahLst/>
                        <a:cxnLst>
                          <a:cxn ang="T112">
                            <a:pos x="T0" y="T1"/>
                          </a:cxn>
                          <a:cxn ang="T113">
                            <a:pos x="T2" y="T3"/>
                          </a:cxn>
                          <a:cxn ang="T114">
                            <a:pos x="T4" y="T5"/>
                          </a:cxn>
                          <a:cxn ang="T115">
                            <a:pos x="T6" y="T7"/>
                          </a:cxn>
                          <a:cxn ang="T116">
                            <a:pos x="T8" y="T9"/>
                          </a:cxn>
                          <a:cxn ang="T117">
                            <a:pos x="T10" y="T11"/>
                          </a:cxn>
                          <a:cxn ang="T118">
                            <a:pos x="T12" y="T13"/>
                          </a:cxn>
                          <a:cxn ang="T119">
                            <a:pos x="T14" y="T15"/>
                          </a:cxn>
                          <a:cxn ang="T120">
                            <a:pos x="T16" y="T17"/>
                          </a:cxn>
                          <a:cxn ang="T121">
                            <a:pos x="T18" y="T19"/>
                          </a:cxn>
                          <a:cxn ang="T122">
                            <a:pos x="T20" y="T21"/>
                          </a:cxn>
                          <a:cxn ang="T123">
                            <a:pos x="T22" y="T23"/>
                          </a:cxn>
                          <a:cxn ang="T124">
                            <a:pos x="T24" y="T25"/>
                          </a:cxn>
                          <a:cxn ang="T125">
                            <a:pos x="T26" y="T27"/>
                          </a:cxn>
                          <a:cxn ang="T126">
                            <a:pos x="T28" y="T29"/>
                          </a:cxn>
                          <a:cxn ang="T127">
                            <a:pos x="T30" y="T31"/>
                          </a:cxn>
                          <a:cxn ang="T128">
                            <a:pos x="T32" y="T33"/>
                          </a:cxn>
                          <a:cxn ang="T129">
                            <a:pos x="T34" y="T35"/>
                          </a:cxn>
                          <a:cxn ang="T130">
                            <a:pos x="T36" y="T37"/>
                          </a:cxn>
                          <a:cxn ang="T131">
                            <a:pos x="T38" y="T39"/>
                          </a:cxn>
                          <a:cxn ang="T132">
                            <a:pos x="T40" y="T41"/>
                          </a:cxn>
                          <a:cxn ang="T133">
                            <a:pos x="T42" y="T43"/>
                          </a:cxn>
                          <a:cxn ang="T134">
                            <a:pos x="T44" y="T45"/>
                          </a:cxn>
                          <a:cxn ang="T135">
                            <a:pos x="T46" y="T47"/>
                          </a:cxn>
                          <a:cxn ang="T136">
                            <a:pos x="T48" y="T49"/>
                          </a:cxn>
                          <a:cxn ang="T137">
                            <a:pos x="T50" y="T51"/>
                          </a:cxn>
                          <a:cxn ang="T138">
                            <a:pos x="T52" y="T53"/>
                          </a:cxn>
                          <a:cxn ang="T139">
                            <a:pos x="T54" y="T55"/>
                          </a:cxn>
                          <a:cxn ang="T140">
                            <a:pos x="T56" y="T57"/>
                          </a:cxn>
                          <a:cxn ang="T141">
                            <a:pos x="T58" y="T59"/>
                          </a:cxn>
                          <a:cxn ang="T142">
                            <a:pos x="T60" y="T61"/>
                          </a:cxn>
                          <a:cxn ang="T143">
                            <a:pos x="T62" y="T63"/>
                          </a:cxn>
                          <a:cxn ang="T144">
                            <a:pos x="T64" y="T65"/>
                          </a:cxn>
                          <a:cxn ang="T145">
                            <a:pos x="T66" y="T67"/>
                          </a:cxn>
                          <a:cxn ang="T146">
                            <a:pos x="T68" y="T69"/>
                          </a:cxn>
                          <a:cxn ang="T147">
                            <a:pos x="T70" y="T71"/>
                          </a:cxn>
                          <a:cxn ang="T148">
                            <a:pos x="T72" y="T73"/>
                          </a:cxn>
                          <a:cxn ang="T149">
                            <a:pos x="T74" y="T75"/>
                          </a:cxn>
                          <a:cxn ang="T150">
                            <a:pos x="T76" y="T77"/>
                          </a:cxn>
                          <a:cxn ang="T151">
                            <a:pos x="T78" y="T79"/>
                          </a:cxn>
                          <a:cxn ang="T152">
                            <a:pos x="T80" y="T81"/>
                          </a:cxn>
                          <a:cxn ang="T153">
                            <a:pos x="T82" y="T83"/>
                          </a:cxn>
                          <a:cxn ang="T154">
                            <a:pos x="T84" y="T85"/>
                          </a:cxn>
                          <a:cxn ang="T155">
                            <a:pos x="T86" y="T87"/>
                          </a:cxn>
                          <a:cxn ang="T156">
                            <a:pos x="T88" y="T89"/>
                          </a:cxn>
                          <a:cxn ang="T157">
                            <a:pos x="T90" y="T91"/>
                          </a:cxn>
                          <a:cxn ang="T158">
                            <a:pos x="T92" y="T93"/>
                          </a:cxn>
                          <a:cxn ang="T159">
                            <a:pos x="T94" y="T95"/>
                          </a:cxn>
                          <a:cxn ang="T160">
                            <a:pos x="T96" y="T97"/>
                          </a:cxn>
                          <a:cxn ang="T161">
                            <a:pos x="T98" y="T99"/>
                          </a:cxn>
                          <a:cxn ang="T162">
                            <a:pos x="T100" y="T101"/>
                          </a:cxn>
                          <a:cxn ang="T163">
                            <a:pos x="T102" y="T103"/>
                          </a:cxn>
                          <a:cxn ang="T164">
                            <a:pos x="T104" y="T105"/>
                          </a:cxn>
                          <a:cxn ang="T165">
                            <a:pos x="T106" y="T107"/>
                          </a:cxn>
                          <a:cxn ang="T166">
                            <a:pos x="T108" y="T109"/>
                          </a:cxn>
                          <a:cxn ang="T167">
                            <a:pos x="T110" y="T111"/>
                          </a:cxn>
                        </a:cxnLst>
                        <a:rect l="0" t="0" r="r" b="b"/>
                        <a:pathLst>
                          <a:path w="330" h="359">
                            <a:moveTo>
                              <a:pt x="186" y="12"/>
                            </a:moveTo>
                            <a:lnTo>
                              <a:pt x="173" y="21"/>
                            </a:lnTo>
                            <a:lnTo>
                              <a:pt x="144" y="12"/>
                            </a:lnTo>
                            <a:lnTo>
                              <a:pt x="135" y="0"/>
                            </a:lnTo>
                            <a:lnTo>
                              <a:pt x="122" y="0"/>
                            </a:lnTo>
                            <a:lnTo>
                              <a:pt x="113" y="32"/>
                            </a:lnTo>
                            <a:lnTo>
                              <a:pt x="102" y="63"/>
                            </a:lnTo>
                            <a:lnTo>
                              <a:pt x="93" y="115"/>
                            </a:lnTo>
                            <a:lnTo>
                              <a:pt x="71" y="144"/>
                            </a:lnTo>
                            <a:lnTo>
                              <a:pt x="64" y="175"/>
                            </a:lnTo>
                            <a:lnTo>
                              <a:pt x="42" y="195"/>
                            </a:lnTo>
                            <a:lnTo>
                              <a:pt x="29" y="186"/>
                            </a:lnTo>
                            <a:lnTo>
                              <a:pt x="22" y="195"/>
                            </a:lnTo>
                            <a:lnTo>
                              <a:pt x="9" y="195"/>
                            </a:lnTo>
                            <a:lnTo>
                              <a:pt x="0" y="195"/>
                            </a:lnTo>
                            <a:lnTo>
                              <a:pt x="0" y="217"/>
                            </a:lnTo>
                            <a:lnTo>
                              <a:pt x="0" y="226"/>
                            </a:lnTo>
                            <a:lnTo>
                              <a:pt x="22" y="217"/>
                            </a:lnTo>
                            <a:lnTo>
                              <a:pt x="64" y="217"/>
                            </a:lnTo>
                            <a:lnTo>
                              <a:pt x="71" y="217"/>
                            </a:lnTo>
                            <a:lnTo>
                              <a:pt x="80" y="246"/>
                            </a:lnTo>
                            <a:lnTo>
                              <a:pt x="93" y="259"/>
                            </a:lnTo>
                            <a:lnTo>
                              <a:pt x="122" y="259"/>
                            </a:lnTo>
                            <a:lnTo>
                              <a:pt x="122" y="237"/>
                            </a:lnTo>
                            <a:lnTo>
                              <a:pt x="144" y="237"/>
                            </a:lnTo>
                            <a:lnTo>
                              <a:pt x="164" y="246"/>
                            </a:lnTo>
                            <a:lnTo>
                              <a:pt x="164" y="288"/>
                            </a:lnTo>
                            <a:lnTo>
                              <a:pt x="173" y="310"/>
                            </a:lnTo>
                            <a:lnTo>
                              <a:pt x="164" y="317"/>
                            </a:lnTo>
                            <a:lnTo>
                              <a:pt x="206" y="310"/>
                            </a:lnTo>
                            <a:lnTo>
                              <a:pt x="237" y="326"/>
                            </a:lnTo>
                            <a:lnTo>
                              <a:pt x="246" y="326"/>
                            </a:lnTo>
                            <a:lnTo>
                              <a:pt x="279" y="348"/>
                            </a:lnTo>
                            <a:lnTo>
                              <a:pt x="299" y="359"/>
                            </a:lnTo>
                            <a:lnTo>
                              <a:pt x="299" y="339"/>
                            </a:lnTo>
                            <a:lnTo>
                              <a:pt x="288" y="339"/>
                            </a:lnTo>
                            <a:lnTo>
                              <a:pt x="279" y="326"/>
                            </a:lnTo>
                            <a:lnTo>
                              <a:pt x="288" y="279"/>
                            </a:lnTo>
                            <a:lnTo>
                              <a:pt x="288" y="268"/>
                            </a:lnTo>
                            <a:lnTo>
                              <a:pt x="308" y="259"/>
                            </a:lnTo>
                            <a:lnTo>
                              <a:pt x="317" y="259"/>
                            </a:lnTo>
                            <a:lnTo>
                              <a:pt x="299" y="226"/>
                            </a:lnTo>
                            <a:lnTo>
                              <a:pt x="299" y="186"/>
                            </a:lnTo>
                            <a:lnTo>
                              <a:pt x="299" y="166"/>
                            </a:lnTo>
                            <a:lnTo>
                              <a:pt x="288" y="156"/>
                            </a:lnTo>
                            <a:lnTo>
                              <a:pt x="288" y="144"/>
                            </a:lnTo>
                            <a:lnTo>
                              <a:pt x="299" y="124"/>
                            </a:lnTo>
                            <a:lnTo>
                              <a:pt x="308" y="93"/>
                            </a:lnTo>
                            <a:lnTo>
                              <a:pt x="317" y="73"/>
                            </a:lnTo>
                            <a:lnTo>
                              <a:pt x="330" y="63"/>
                            </a:lnTo>
                            <a:lnTo>
                              <a:pt x="317" y="51"/>
                            </a:lnTo>
                            <a:lnTo>
                              <a:pt x="317" y="32"/>
                            </a:lnTo>
                            <a:lnTo>
                              <a:pt x="299" y="12"/>
                            </a:lnTo>
                            <a:lnTo>
                              <a:pt x="279" y="12"/>
                            </a:lnTo>
                            <a:lnTo>
                              <a:pt x="266" y="0"/>
                            </a:lnTo>
                            <a:lnTo>
                              <a:pt x="186" y="1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0" name="Freeform 3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39" y="2480"/>
                        <a:ext cx="125" cy="228"/>
                      </a:xfrm>
                      <a:custGeom>
                        <a:avLst/>
                        <a:gdLst>
                          <a:gd name="T0" fmla="*/ 21 w 128"/>
                          <a:gd name="T1" fmla="*/ 0 h 225"/>
                          <a:gd name="T2" fmla="*/ 21 w 128"/>
                          <a:gd name="T3" fmla="*/ 11 h 225"/>
                          <a:gd name="T4" fmla="*/ 21 w 128"/>
                          <a:gd name="T5" fmla="*/ 33 h 225"/>
                          <a:gd name="T6" fmla="*/ 21 w 128"/>
                          <a:gd name="T7" fmla="*/ 113 h 225"/>
                          <a:gd name="T8" fmla="*/ 21 w 128"/>
                          <a:gd name="T9" fmla="*/ 201 h 225"/>
                          <a:gd name="T10" fmla="*/ 21 w 128"/>
                          <a:gd name="T11" fmla="*/ 222 h 225"/>
                          <a:gd name="T12" fmla="*/ 21 w 128"/>
                          <a:gd name="T13" fmla="*/ 315 h 225"/>
                          <a:gd name="T14" fmla="*/ 21 w 128"/>
                          <a:gd name="T15" fmla="*/ 336 h 225"/>
                          <a:gd name="T16" fmla="*/ 21 w 128"/>
                          <a:gd name="T17" fmla="*/ 315 h 225"/>
                          <a:gd name="T18" fmla="*/ 21 w 128"/>
                          <a:gd name="T19" fmla="*/ 315 h 225"/>
                          <a:gd name="T20" fmla="*/ 0 w 128"/>
                          <a:gd name="T21" fmla="*/ 414 h 225"/>
                          <a:gd name="T22" fmla="*/ 0 w 128"/>
                          <a:gd name="T23" fmla="*/ 439 h 225"/>
                          <a:gd name="T24" fmla="*/ 13 w 128"/>
                          <a:gd name="T25" fmla="*/ 439 h 225"/>
                          <a:gd name="T26" fmla="*/ 21 w 128"/>
                          <a:gd name="T27" fmla="*/ 499 h 225"/>
                          <a:gd name="T28" fmla="*/ 21 w 128"/>
                          <a:gd name="T29" fmla="*/ 548 h 225"/>
                          <a:gd name="T30" fmla="*/ 21 w 128"/>
                          <a:gd name="T31" fmla="*/ 548 h 225"/>
                          <a:gd name="T32" fmla="*/ 21 w 128"/>
                          <a:gd name="T33" fmla="*/ 548 h 225"/>
                          <a:gd name="T34" fmla="*/ 21 w 128"/>
                          <a:gd name="T35" fmla="*/ 571 h 225"/>
                          <a:gd name="T36" fmla="*/ 21 w 128"/>
                          <a:gd name="T37" fmla="*/ 499 h 225"/>
                          <a:gd name="T38" fmla="*/ 21 w 128"/>
                          <a:gd name="T39" fmla="*/ 414 h 225"/>
                          <a:gd name="T40" fmla="*/ 21 w 128"/>
                          <a:gd name="T41" fmla="*/ 359 h 225"/>
                          <a:gd name="T42" fmla="*/ 21 w 128"/>
                          <a:gd name="T43" fmla="*/ 296 h 225"/>
                          <a:gd name="T44" fmla="*/ 21 w 128"/>
                          <a:gd name="T45" fmla="*/ 201 h 225"/>
                          <a:gd name="T46" fmla="*/ 21 w 128"/>
                          <a:gd name="T47" fmla="*/ 171 h 225"/>
                          <a:gd name="T48" fmla="*/ 21 w 128"/>
                          <a:gd name="T49" fmla="*/ 153 h 225"/>
                          <a:gd name="T50" fmla="*/ 21 w 128"/>
                          <a:gd name="T51" fmla="*/ 153 h 225"/>
                          <a:gd name="T52" fmla="*/ 21 w 128"/>
                          <a:gd name="T53" fmla="*/ 113 h 225"/>
                          <a:gd name="T54" fmla="*/ 21 w 128"/>
                          <a:gd name="T55" fmla="*/ 11 h 225"/>
                          <a:gd name="T56" fmla="*/ 21 w 128"/>
                          <a:gd name="T57" fmla="*/ 0 h 225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128" h="225">
                            <a:moveTo>
                              <a:pt x="93" y="0"/>
                            </a:moveTo>
                            <a:lnTo>
                              <a:pt x="93" y="11"/>
                            </a:lnTo>
                            <a:lnTo>
                              <a:pt x="93" y="33"/>
                            </a:lnTo>
                            <a:lnTo>
                              <a:pt x="86" y="42"/>
                            </a:lnTo>
                            <a:lnTo>
                              <a:pt x="73" y="84"/>
                            </a:lnTo>
                            <a:lnTo>
                              <a:pt x="64" y="91"/>
                            </a:lnTo>
                            <a:lnTo>
                              <a:pt x="55" y="122"/>
                            </a:lnTo>
                            <a:lnTo>
                              <a:pt x="44" y="133"/>
                            </a:lnTo>
                            <a:lnTo>
                              <a:pt x="35" y="122"/>
                            </a:lnTo>
                            <a:lnTo>
                              <a:pt x="22" y="122"/>
                            </a:lnTo>
                            <a:lnTo>
                              <a:pt x="0" y="164"/>
                            </a:lnTo>
                            <a:lnTo>
                              <a:pt x="0" y="173"/>
                            </a:lnTo>
                            <a:lnTo>
                              <a:pt x="13" y="173"/>
                            </a:lnTo>
                            <a:lnTo>
                              <a:pt x="22" y="194"/>
                            </a:lnTo>
                            <a:lnTo>
                              <a:pt x="22" y="215"/>
                            </a:lnTo>
                            <a:lnTo>
                              <a:pt x="44" y="215"/>
                            </a:lnTo>
                            <a:lnTo>
                              <a:pt x="86" y="215"/>
                            </a:lnTo>
                            <a:lnTo>
                              <a:pt x="128" y="225"/>
                            </a:lnTo>
                            <a:lnTo>
                              <a:pt x="128" y="194"/>
                            </a:lnTo>
                            <a:lnTo>
                              <a:pt x="106" y="164"/>
                            </a:lnTo>
                            <a:lnTo>
                              <a:pt x="106" y="142"/>
                            </a:lnTo>
                            <a:lnTo>
                              <a:pt x="115" y="113"/>
                            </a:lnTo>
                            <a:lnTo>
                              <a:pt x="106" y="84"/>
                            </a:lnTo>
                            <a:lnTo>
                              <a:pt x="93" y="71"/>
                            </a:lnTo>
                            <a:lnTo>
                              <a:pt x="93" y="62"/>
                            </a:lnTo>
                            <a:lnTo>
                              <a:pt x="115" y="62"/>
                            </a:lnTo>
                            <a:lnTo>
                              <a:pt x="106" y="42"/>
                            </a:lnTo>
                            <a:lnTo>
                              <a:pt x="106" y="11"/>
                            </a:lnTo>
                            <a:lnTo>
                              <a:pt x="93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1" name="Freeform 3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39" y="2480"/>
                        <a:ext cx="125" cy="228"/>
                      </a:xfrm>
                      <a:custGeom>
                        <a:avLst/>
                        <a:gdLst>
                          <a:gd name="T0" fmla="*/ 21 w 128"/>
                          <a:gd name="T1" fmla="*/ 0 h 225"/>
                          <a:gd name="T2" fmla="*/ 21 w 128"/>
                          <a:gd name="T3" fmla="*/ 11 h 225"/>
                          <a:gd name="T4" fmla="*/ 21 w 128"/>
                          <a:gd name="T5" fmla="*/ 33 h 225"/>
                          <a:gd name="T6" fmla="*/ 21 w 128"/>
                          <a:gd name="T7" fmla="*/ 113 h 225"/>
                          <a:gd name="T8" fmla="*/ 21 w 128"/>
                          <a:gd name="T9" fmla="*/ 201 h 225"/>
                          <a:gd name="T10" fmla="*/ 21 w 128"/>
                          <a:gd name="T11" fmla="*/ 222 h 225"/>
                          <a:gd name="T12" fmla="*/ 21 w 128"/>
                          <a:gd name="T13" fmla="*/ 315 h 225"/>
                          <a:gd name="T14" fmla="*/ 21 w 128"/>
                          <a:gd name="T15" fmla="*/ 336 h 225"/>
                          <a:gd name="T16" fmla="*/ 21 w 128"/>
                          <a:gd name="T17" fmla="*/ 315 h 225"/>
                          <a:gd name="T18" fmla="*/ 21 w 128"/>
                          <a:gd name="T19" fmla="*/ 315 h 225"/>
                          <a:gd name="T20" fmla="*/ 0 w 128"/>
                          <a:gd name="T21" fmla="*/ 414 h 225"/>
                          <a:gd name="T22" fmla="*/ 0 w 128"/>
                          <a:gd name="T23" fmla="*/ 439 h 225"/>
                          <a:gd name="T24" fmla="*/ 13 w 128"/>
                          <a:gd name="T25" fmla="*/ 439 h 225"/>
                          <a:gd name="T26" fmla="*/ 21 w 128"/>
                          <a:gd name="T27" fmla="*/ 499 h 225"/>
                          <a:gd name="T28" fmla="*/ 21 w 128"/>
                          <a:gd name="T29" fmla="*/ 548 h 225"/>
                          <a:gd name="T30" fmla="*/ 21 w 128"/>
                          <a:gd name="T31" fmla="*/ 548 h 225"/>
                          <a:gd name="T32" fmla="*/ 21 w 128"/>
                          <a:gd name="T33" fmla="*/ 548 h 225"/>
                          <a:gd name="T34" fmla="*/ 21 w 128"/>
                          <a:gd name="T35" fmla="*/ 571 h 225"/>
                          <a:gd name="T36" fmla="*/ 21 w 128"/>
                          <a:gd name="T37" fmla="*/ 499 h 225"/>
                          <a:gd name="T38" fmla="*/ 21 w 128"/>
                          <a:gd name="T39" fmla="*/ 414 h 225"/>
                          <a:gd name="T40" fmla="*/ 21 w 128"/>
                          <a:gd name="T41" fmla="*/ 359 h 225"/>
                          <a:gd name="T42" fmla="*/ 21 w 128"/>
                          <a:gd name="T43" fmla="*/ 296 h 225"/>
                          <a:gd name="T44" fmla="*/ 21 w 128"/>
                          <a:gd name="T45" fmla="*/ 201 h 225"/>
                          <a:gd name="T46" fmla="*/ 21 w 128"/>
                          <a:gd name="T47" fmla="*/ 171 h 225"/>
                          <a:gd name="T48" fmla="*/ 21 w 128"/>
                          <a:gd name="T49" fmla="*/ 153 h 225"/>
                          <a:gd name="T50" fmla="*/ 21 w 128"/>
                          <a:gd name="T51" fmla="*/ 153 h 225"/>
                          <a:gd name="T52" fmla="*/ 21 w 128"/>
                          <a:gd name="T53" fmla="*/ 113 h 225"/>
                          <a:gd name="T54" fmla="*/ 21 w 128"/>
                          <a:gd name="T55" fmla="*/ 11 h 225"/>
                          <a:gd name="T56" fmla="*/ 21 w 128"/>
                          <a:gd name="T57" fmla="*/ 0 h 225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128" h="225">
                            <a:moveTo>
                              <a:pt x="93" y="0"/>
                            </a:moveTo>
                            <a:lnTo>
                              <a:pt x="93" y="11"/>
                            </a:lnTo>
                            <a:lnTo>
                              <a:pt x="93" y="33"/>
                            </a:lnTo>
                            <a:lnTo>
                              <a:pt x="86" y="42"/>
                            </a:lnTo>
                            <a:lnTo>
                              <a:pt x="73" y="84"/>
                            </a:lnTo>
                            <a:lnTo>
                              <a:pt x="64" y="91"/>
                            </a:lnTo>
                            <a:lnTo>
                              <a:pt x="55" y="122"/>
                            </a:lnTo>
                            <a:lnTo>
                              <a:pt x="44" y="133"/>
                            </a:lnTo>
                            <a:lnTo>
                              <a:pt x="35" y="122"/>
                            </a:lnTo>
                            <a:lnTo>
                              <a:pt x="22" y="122"/>
                            </a:lnTo>
                            <a:lnTo>
                              <a:pt x="0" y="164"/>
                            </a:lnTo>
                            <a:lnTo>
                              <a:pt x="0" y="173"/>
                            </a:lnTo>
                            <a:lnTo>
                              <a:pt x="13" y="173"/>
                            </a:lnTo>
                            <a:lnTo>
                              <a:pt x="22" y="194"/>
                            </a:lnTo>
                            <a:lnTo>
                              <a:pt x="22" y="215"/>
                            </a:lnTo>
                            <a:lnTo>
                              <a:pt x="44" y="215"/>
                            </a:lnTo>
                            <a:lnTo>
                              <a:pt x="86" y="215"/>
                            </a:lnTo>
                            <a:lnTo>
                              <a:pt x="128" y="225"/>
                            </a:lnTo>
                            <a:lnTo>
                              <a:pt x="128" y="194"/>
                            </a:lnTo>
                            <a:lnTo>
                              <a:pt x="106" y="164"/>
                            </a:lnTo>
                            <a:lnTo>
                              <a:pt x="106" y="142"/>
                            </a:lnTo>
                            <a:lnTo>
                              <a:pt x="115" y="113"/>
                            </a:lnTo>
                            <a:lnTo>
                              <a:pt x="106" y="84"/>
                            </a:lnTo>
                            <a:lnTo>
                              <a:pt x="93" y="71"/>
                            </a:lnTo>
                            <a:lnTo>
                              <a:pt x="93" y="62"/>
                            </a:lnTo>
                            <a:lnTo>
                              <a:pt x="115" y="62"/>
                            </a:lnTo>
                            <a:lnTo>
                              <a:pt x="106" y="42"/>
                            </a:lnTo>
                            <a:lnTo>
                              <a:pt x="106" y="11"/>
                            </a:lnTo>
                            <a:lnTo>
                              <a:pt x="93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2" name="Freeform 3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3" y="2284"/>
                        <a:ext cx="167" cy="311"/>
                      </a:xfrm>
                      <a:custGeom>
                        <a:avLst/>
                        <a:gdLst>
                          <a:gd name="T0" fmla="*/ 14 w 173"/>
                          <a:gd name="T1" fmla="*/ 112 h 306"/>
                          <a:gd name="T2" fmla="*/ 14 w 173"/>
                          <a:gd name="T3" fmla="*/ 152 h 306"/>
                          <a:gd name="T4" fmla="*/ 14 w 173"/>
                          <a:gd name="T5" fmla="*/ 152 h 306"/>
                          <a:gd name="T6" fmla="*/ 14 w 173"/>
                          <a:gd name="T7" fmla="*/ 347 h 306"/>
                          <a:gd name="T8" fmla="*/ 0 w 173"/>
                          <a:gd name="T9" fmla="*/ 550 h 306"/>
                          <a:gd name="T10" fmla="*/ 0 w 173"/>
                          <a:gd name="T11" fmla="*/ 577 h 306"/>
                          <a:gd name="T12" fmla="*/ 7 w 173"/>
                          <a:gd name="T13" fmla="*/ 606 h 306"/>
                          <a:gd name="T14" fmla="*/ 14 w 173"/>
                          <a:gd name="T15" fmla="*/ 642 h 306"/>
                          <a:gd name="T16" fmla="*/ 14 w 173"/>
                          <a:gd name="T17" fmla="*/ 740 h 306"/>
                          <a:gd name="T18" fmla="*/ 14 w 173"/>
                          <a:gd name="T19" fmla="*/ 802 h 306"/>
                          <a:gd name="T20" fmla="*/ 7 w 173"/>
                          <a:gd name="T21" fmla="*/ 802 h 306"/>
                          <a:gd name="T22" fmla="*/ 7 w 173"/>
                          <a:gd name="T23" fmla="*/ 832 h 306"/>
                          <a:gd name="T24" fmla="*/ 14 w 173"/>
                          <a:gd name="T25" fmla="*/ 879 h 306"/>
                          <a:gd name="T26" fmla="*/ 14 w 173"/>
                          <a:gd name="T27" fmla="*/ 963 h 306"/>
                          <a:gd name="T28" fmla="*/ 14 w 173"/>
                          <a:gd name="T29" fmla="*/ 938 h 306"/>
                          <a:gd name="T30" fmla="*/ 14 w 173"/>
                          <a:gd name="T31" fmla="*/ 898 h 306"/>
                          <a:gd name="T32" fmla="*/ 14 w 173"/>
                          <a:gd name="T33" fmla="*/ 879 h 306"/>
                          <a:gd name="T34" fmla="*/ 14 w 173"/>
                          <a:gd name="T35" fmla="*/ 832 h 306"/>
                          <a:gd name="T36" fmla="*/ 14 w 173"/>
                          <a:gd name="T37" fmla="*/ 762 h 306"/>
                          <a:gd name="T38" fmla="*/ 14 w 173"/>
                          <a:gd name="T39" fmla="*/ 740 h 306"/>
                          <a:gd name="T40" fmla="*/ 14 w 173"/>
                          <a:gd name="T41" fmla="*/ 714 h 306"/>
                          <a:gd name="T42" fmla="*/ 14 w 173"/>
                          <a:gd name="T43" fmla="*/ 606 h 306"/>
                          <a:gd name="T44" fmla="*/ 14 w 173"/>
                          <a:gd name="T45" fmla="*/ 445 h 306"/>
                          <a:gd name="T46" fmla="*/ 14 w 173"/>
                          <a:gd name="T47" fmla="*/ 445 h 306"/>
                          <a:gd name="T48" fmla="*/ 14 w 173"/>
                          <a:gd name="T49" fmla="*/ 415 h 306"/>
                          <a:gd name="T50" fmla="*/ 14 w 173"/>
                          <a:gd name="T51" fmla="*/ 205 h 306"/>
                          <a:gd name="T52" fmla="*/ 14 w 173"/>
                          <a:gd name="T53" fmla="*/ 0 h 306"/>
                          <a:gd name="T54" fmla="*/ 14 w 173"/>
                          <a:gd name="T55" fmla="*/ 0 h 306"/>
                          <a:gd name="T56" fmla="*/ 14 w 173"/>
                          <a:gd name="T57" fmla="*/ 112 h 30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173" h="306">
                            <a:moveTo>
                              <a:pt x="20" y="31"/>
                            </a:moveTo>
                            <a:lnTo>
                              <a:pt x="29" y="51"/>
                            </a:lnTo>
                            <a:lnTo>
                              <a:pt x="42" y="51"/>
                            </a:lnTo>
                            <a:lnTo>
                              <a:pt x="29" y="111"/>
                            </a:lnTo>
                            <a:lnTo>
                              <a:pt x="0" y="175"/>
                            </a:lnTo>
                            <a:lnTo>
                              <a:pt x="0" y="184"/>
                            </a:lnTo>
                            <a:lnTo>
                              <a:pt x="7" y="193"/>
                            </a:lnTo>
                            <a:lnTo>
                              <a:pt x="20" y="204"/>
                            </a:lnTo>
                            <a:lnTo>
                              <a:pt x="20" y="235"/>
                            </a:lnTo>
                            <a:lnTo>
                              <a:pt x="29" y="255"/>
                            </a:lnTo>
                            <a:lnTo>
                              <a:pt x="7" y="255"/>
                            </a:lnTo>
                            <a:lnTo>
                              <a:pt x="7" y="264"/>
                            </a:lnTo>
                            <a:lnTo>
                              <a:pt x="20" y="277"/>
                            </a:lnTo>
                            <a:lnTo>
                              <a:pt x="29" y="306"/>
                            </a:lnTo>
                            <a:lnTo>
                              <a:pt x="80" y="297"/>
                            </a:lnTo>
                            <a:lnTo>
                              <a:pt x="91" y="284"/>
                            </a:lnTo>
                            <a:lnTo>
                              <a:pt x="91" y="277"/>
                            </a:lnTo>
                            <a:lnTo>
                              <a:pt x="122" y="264"/>
                            </a:lnTo>
                            <a:lnTo>
                              <a:pt x="142" y="242"/>
                            </a:lnTo>
                            <a:lnTo>
                              <a:pt x="151" y="235"/>
                            </a:lnTo>
                            <a:lnTo>
                              <a:pt x="164" y="226"/>
                            </a:lnTo>
                            <a:lnTo>
                              <a:pt x="142" y="193"/>
                            </a:lnTo>
                            <a:lnTo>
                              <a:pt x="164" y="142"/>
                            </a:lnTo>
                            <a:lnTo>
                              <a:pt x="173" y="142"/>
                            </a:lnTo>
                            <a:lnTo>
                              <a:pt x="173" y="133"/>
                            </a:lnTo>
                            <a:lnTo>
                              <a:pt x="173" y="69"/>
                            </a:lnTo>
                            <a:lnTo>
                              <a:pt x="49" y="0"/>
                            </a:lnTo>
                            <a:lnTo>
                              <a:pt x="20" y="0"/>
                            </a:lnTo>
                            <a:lnTo>
                              <a:pt x="20" y="3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3" name="Freeform 3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3" y="2284"/>
                        <a:ext cx="167" cy="311"/>
                      </a:xfrm>
                      <a:custGeom>
                        <a:avLst/>
                        <a:gdLst>
                          <a:gd name="T0" fmla="*/ 14 w 173"/>
                          <a:gd name="T1" fmla="*/ 112 h 306"/>
                          <a:gd name="T2" fmla="*/ 14 w 173"/>
                          <a:gd name="T3" fmla="*/ 152 h 306"/>
                          <a:gd name="T4" fmla="*/ 14 w 173"/>
                          <a:gd name="T5" fmla="*/ 152 h 306"/>
                          <a:gd name="T6" fmla="*/ 14 w 173"/>
                          <a:gd name="T7" fmla="*/ 347 h 306"/>
                          <a:gd name="T8" fmla="*/ 0 w 173"/>
                          <a:gd name="T9" fmla="*/ 550 h 306"/>
                          <a:gd name="T10" fmla="*/ 0 w 173"/>
                          <a:gd name="T11" fmla="*/ 577 h 306"/>
                          <a:gd name="T12" fmla="*/ 7 w 173"/>
                          <a:gd name="T13" fmla="*/ 606 h 306"/>
                          <a:gd name="T14" fmla="*/ 14 w 173"/>
                          <a:gd name="T15" fmla="*/ 642 h 306"/>
                          <a:gd name="T16" fmla="*/ 14 w 173"/>
                          <a:gd name="T17" fmla="*/ 740 h 306"/>
                          <a:gd name="T18" fmla="*/ 14 w 173"/>
                          <a:gd name="T19" fmla="*/ 802 h 306"/>
                          <a:gd name="T20" fmla="*/ 7 w 173"/>
                          <a:gd name="T21" fmla="*/ 802 h 306"/>
                          <a:gd name="T22" fmla="*/ 7 w 173"/>
                          <a:gd name="T23" fmla="*/ 832 h 306"/>
                          <a:gd name="T24" fmla="*/ 14 w 173"/>
                          <a:gd name="T25" fmla="*/ 879 h 306"/>
                          <a:gd name="T26" fmla="*/ 14 w 173"/>
                          <a:gd name="T27" fmla="*/ 963 h 306"/>
                          <a:gd name="T28" fmla="*/ 14 w 173"/>
                          <a:gd name="T29" fmla="*/ 938 h 306"/>
                          <a:gd name="T30" fmla="*/ 14 w 173"/>
                          <a:gd name="T31" fmla="*/ 898 h 306"/>
                          <a:gd name="T32" fmla="*/ 14 w 173"/>
                          <a:gd name="T33" fmla="*/ 879 h 306"/>
                          <a:gd name="T34" fmla="*/ 14 w 173"/>
                          <a:gd name="T35" fmla="*/ 832 h 306"/>
                          <a:gd name="T36" fmla="*/ 14 w 173"/>
                          <a:gd name="T37" fmla="*/ 762 h 306"/>
                          <a:gd name="T38" fmla="*/ 14 w 173"/>
                          <a:gd name="T39" fmla="*/ 740 h 306"/>
                          <a:gd name="T40" fmla="*/ 14 w 173"/>
                          <a:gd name="T41" fmla="*/ 714 h 306"/>
                          <a:gd name="T42" fmla="*/ 14 w 173"/>
                          <a:gd name="T43" fmla="*/ 606 h 306"/>
                          <a:gd name="T44" fmla="*/ 14 w 173"/>
                          <a:gd name="T45" fmla="*/ 445 h 306"/>
                          <a:gd name="T46" fmla="*/ 14 w 173"/>
                          <a:gd name="T47" fmla="*/ 445 h 306"/>
                          <a:gd name="T48" fmla="*/ 14 w 173"/>
                          <a:gd name="T49" fmla="*/ 415 h 306"/>
                          <a:gd name="T50" fmla="*/ 14 w 173"/>
                          <a:gd name="T51" fmla="*/ 205 h 306"/>
                          <a:gd name="T52" fmla="*/ 14 w 173"/>
                          <a:gd name="T53" fmla="*/ 0 h 306"/>
                          <a:gd name="T54" fmla="*/ 14 w 173"/>
                          <a:gd name="T55" fmla="*/ 0 h 306"/>
                          <a:gd name="T56" fmla="*/ 14 w 173"/>
                          <a:gd name="T57" fmla="*/ 112 h 30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173" h="306">
                            <a:moveTo>
                              <a:pt x="20" y="31"/>
                            </a:moveTo>
                            <a:lnTo>
                              <a:pt x="29" y="51"/>
                            </a:lnTo>
                            <a:lnTo>
                              <a:pt x="42" y="51"/>
                            </a:lnTo>
                            <a:lnTo>
                              <a:pt x="29" y="111"/>
                            </a:lnTo>
                            <a:lnTo>
                              <a:pt x="0" y="175"/>
                            </a:lnTo>
                            <a:lnTo>
                              <a:pt x="0" y="184"/>
                            </a:lnTo>
                            <a:lnTo>
                              <a:pt x="7" y="193"/>
                            </a:lnTo>
                            <a:lnTo>
                              <a:pt x="20" y="204"/>
                            </a:lnTo>
                            <a:lnTo>
                              <a:pt x="20" y="235"/>
                            </a:lnTo>
                            <a:lnTo>
                              <a:pt x="29" y="255"/>
                            </a:lnTo>
                            <a:lnTo>
                              <a:pt x="7" y="255"/>
                            </a:lnTo>
                            <a:lnTo>
                              <a:pt x="7" y="264"/>
                            </a:lnTo>
                            <a:lnTo>
                              <a:pt x="20" y="277"/>
                            </a:lnTo>
                            <a:lnTo>
                              <a:pt x="29" y="306"/>
                            </a:lnTo>
                            <a:lnTo>
                              <a:pt x="80" y="297"/>
                            </a:lnTo>
                            <a:lnTo>
                              <a:pt x="91" y="284"/>
                            </a:lnTo>
                            <a:lnTo>
                              <a:pt x="91" y="277"/>
                            </a:lnTo>
                            <a:lnTo>
                              <a:pt x="122" y="264"/>
                            </a:lnTo>
                            <a:lnTo>
                              <a:pt x="142" y="242"/>
                            </a:lnTo>
                            <a:lnTo>
                              <a:pt x="151" y="235"/>
                            </a:lnTo>
                            <a:lnTo>
                              <a:pt x="164" y="226"/>
                            </a:lnTo>
                            <a:lnTo>
                              <a:pt x="142" y="193"/>
                            </a:lnTo>
                            <a:lnTo>
                              <a:pt x="164" y="142"/>
                            </a:lnTo>
                            <a:lnTo>
                              <a:pt x="173" y="142"/>
                            </a:lnTo>
                            <a:lnTo>
                              <a:pt x="173" y="133"/>
                            </a:lnTo>
                            <a:lnTo>
                              <a:pt x="173" y="69"/>
                            </a:lnTo>
                            <a:lnTo>
                              <a:pt x="49" y="0"/>
                            </a:lnTo>
                            <a:lnTo>
                              <a:pt x="20" y="0"/>
                            </a:lnTo>
                            <a:lnTo>
                              <a:pt x="20" y="3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4" name="Freeform 3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0" y="1285"/>
                        <a:ext cx="2025" cy="645"/>
                      </a:xfrm>
                      <a:custGeom>
                        <a:avLst/>
                        <a:gdLst>
                          <a:gd name="T0" fmla="*/ 46 w 2098"/>
                          <a:gd name="T1" fmla="*/ 449 h 634"/>
                          <a:gd name="T2" fmla="*/ 46 w 2098"/>
                          <a:gd name="T3" fmla="*/ 449 h 634"/>
                          <a:gd name="T4" fmla="*/ 40 w 2098"/>
                          <a:gd name="T5" fmla="*/ 196 h 634"/>
                          <a:gd name="T6" fmla="*/ 41 w 2098"/>
                          <a:gd name="T7" fmla="*/ 482 h 634"/>
                          <a:gd name="T8" fmla="*/ 34 w 2098"/>
                          <a:gd name="T9" fmla="*/ 482 h 634"/>
                          <a:gd name="T10" fmla="*/ 22 w 2098"/>
                          <a:gd name="T11" fmla="*/ 553 h 634"/>
                          <a:gd name="T12" fmla="*/ 15 w 2098"/>
                          <a:gd name="T13" fmla="*/ 482 h 634"/>
                          <a:gd name="T14" fmla="*/ 14 w 2098"/>
                          <a:gd name="T15" fmla="*/ 702 h 634"/>
                          <a:gd name="T16" fmla="*/ 14 w 2098"/>
                          <a:gd name="T17" fmla="*/ 702 h 634"/>
                          <a:gd name="T18" fmla="*/ 14 w 2098"/>
                          <a:gd name="T19" fmla="*/ 449 h 634"/>
                          <a:gd name="T20" fmla="*/ 14 w 2098"/>
                          <a:gd name="T21" fmla="*/ 515 h 634"/>
                          <a:gd name="T22" fmla="*/ 14 w 2098"/>
                          <a:gd name="T23" fmla="*/ 794 h 634"/>
                          <a:gd name="T24" fmla="*/ 0 w 2098"/>
                          <a:gd name="T25" fmla="*/ 1047 h 634"/>
                          <a:gd name="T26" fmla="*/ 14 w 2098"/>
                          <a:gd name="T27" fmla="*/ 1345 h 634"/>
                          <a:gd name="T28" fmla="*/ 14 w 2098"/>
                          <a:gd name="T29" fmla="*/ 1458 h 634"/>
                          <a:gd name="T30" fmla="*/ 17 w 2098"/>
                          <a:gd name="T31" fmla="*/ 1587 h 634"/>
                          <a:gd name="T32" fmla="*/ 14 w 2098"/>
                          <a:gd name="T33" fmla="*/ 1761 h 634"/>
                          <a:gd name="T34" fmla="*/ 14 w 2098"/>
                          <a:gd name="T35" fmla="*/ 1899 h 634"/>
                          <a:gd name="T36" fmla="*/ 29 w 2098"/>
                          <a:gd name="T37" fmla="*/ 2106 h 634"/>
                          <a:gd name="T38" fmla="*/ 29 w 2098"/>
                          <a:gd name="T39" fmla="*/ 1899 h 634"/>
                          <a:gd name="T40" fmla="*/ 29 w 2098"/>
                          <a:gd name="T41" fmla="*/ 1692 h 634"/>
                          <a:gd name="T42" fmla="*/ 30 w 2098"/>
                          <a:gd name="T43" fmla="*/ 1518 h 634"/>
                          <a:gd name="T44" fmla="*/ 36 w 2098"/>
                          <a:gd name="T45" fmla="*/ 1518 h 634"/>
                          <a:gd name="T46" fmla="*/ 42 w 2098"/>
                          <a:gd name="T47" fmla="*/ 1491 h 634"/>
                          <a:gd name="T48" fmla="*/ 41 w 2098"/>
                          <a:gd name="T49" fmla="*/ 1345 h 634"/>
                          <a:gd name="T50" fmla="*/ 52 w 2098"/>
                          <a:gd name="T51" fmla="*/ 1247 h 634"/>
                          <a:gd name="T52" fmla="*/ 58 w 2098"/>
                          <a:gd name="T53" fmla="*/ 1345 h 634"/>
                          <a:gd name="T54" fmla="*/ 66 w 2098"/>
                          <a:gd name="T55" fmla="*/ 1518 h 634"/>
                          <a:gd name="T56" fmla="*/ 76 w 2098"/>
                          <a:gd name="T57" fmla="*/ 1663 h 634"/>
                          <a:gd name="T58" fmla="*/ 88 w 2098"/>
                          <a:gd name="T59" fmla="*/ 1518 h 634"/>
                          <a:gd name="T60" fmla="*/ 102 w 2098"/>
                          <a:gd name="T61" fmla="*/ 1624 h 634"/>
                          <a:gd name="T62" fmla="*/ 113 w 2098"/>
                          <a:gd name="T63" fmla="*/ 1491 h 634"/>
                          <a:gd name="T64" fmla="*/ 121 w 2098"/>
                          <a:gd name="T65" fmla="*/ 1518 h 634"/>
                          <a:gd name="T66" fmla="*/ 134 w 2098"/>
                          <a:gd name="T67" fmla="*/ 1663 h 634"/>
                          <a:gd name="T68" fmla="*/ 134 w 2098"/>
                          <a:gd name="T69" fmla="*/ 2006 h 634"/>
                          <a:gd name="T70" fmla="*/ 139 w 2098"/>
                          <a:gd name="T71" fmla="*/ 1866 h 634"/>
                          <a:gd name="T72" fmla="*/ 130 w 2098"/>
                          <a:gd name="T73" fmla="*/ 1345 h 634"/>
                          <a:gd name="T74" fmla="*/ 129 w 2098"/>
                          <a:gd name="T75" fmla="*/ 1215 h 634"/>
                          <a:gd name="T76" fmla="*/ 139 w 2098"/>
                          <a:gd name="T77" fmla="*/ 1047 h 634"/>
                          <a:gd name="T78" fmla="*/ 146 w 2098"/>
                          <a:gd name="T79" fmla="*/ 904 h 634"/>
                          <a:gd name="T80" fmla="*/ 151 w 2098"/>
                          <a:gd name="T81" fmla="*/ 904 h 634"/>
                          <a:gd name="T82" fmla="*/ 149 w 2098"/>
                          <a:gd name="T83" fmla="*/ 1247 h 634"/>
                          <a:gd name="T84" fmla="*/ 159 w 2098"/>
                          <a:gd name="T85" fmla="*/ 1287 h 634"/>
                          <a:gd name="T86" fmla="*/ 154 w 2098"/>
                          <a:gd name="T87" fmla="*/ 1075 h 634"/>
                          <a:gd name="T88" fmla="*/ 154 w 2098"/>
                          <a:gd name="T89" fmla="*/ 930 h 634"/>
                          <a:gd name="T90" fmla="*/ 166 w 2098"/>
                          <a:gd name="T91" fmla="*/ 824 h 634"/>
                          <a:gd name="T92" fmla="*/ 160 w 2098"/>
                          <a:gd name="T93" fmla="*/ 622 h 634"/>
                          <a:gd name="T94" fmla="*/ 171 w 2098"/>
                          <a:gd name="T95" fmla="*/ 622 h 634"/>
                          <a:gd name="T96" fmla="*/ 141 w 2098"/>
                          <a:gd name="T97" fmla="*/ 377 h 634"/>
                          <a:gd name="T98" fmla="*/ 139 w 2098"/>
                          <a:gd name="T99" fmla="*/ 377 h 634"/>
                          <a:gd name="T100" fmla="*/ 117 w 2098"/>
                          <a:gd name="T101" fmla="*/ 287 h 634"/>
                          <a:gd name="T102" fmla="*/ 101 w 2098"/>
                          <a:gd name="T103" fmla="*/ 287 h 634"/>
                          <a:gd name="T104" fmla="*/ 89 w 2098"/>
                          <a:gd name="T105" fmla="*/ 157 h 634"/>
                          <a:gd name="T106" fmla="*/ 79 w 2098"/>
                          <a:gd name="T107" fmla="*/ 139 h 634"/>
                          <a:gd name="T108" fmla="*/ 79 w 2098"/>
                          <a:gd name="T109" fmla="*/ 121 h 634"/>
                          <a:gd name="T110" fmla="*/ 64 w 2098"/>
                          <a:gd name="T111" fmla="*/ 11 h 634"/>
                          <a:gd name="T112" fmla="*/ 50 w 2098"/>
                          <a:gd name="T113" fmla="*/ 196 h 634"/>
                          <a:gd name="T114" fmla="*/ 50 w 2098"/>
                          <a:gd name="T115" fmla="*/ 348 h 634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</a:gdLst>
                        <a:ahLst/>
                        <a:cxnLst>
                          <a:cxn ang="T116">
                            <a:pos x="T0" y="T1"/>
                          </a:cxn>
                          <a:cxn ang="T117">
                            <a:pos x="T2" y="T3"/>
                          </a:cxn>
                          <a:cxn ang="T118">
                            <a:pos x="T4" y="T5"/>
                          </a:cxn>
                          <a:cxn ang="T119">
                            <a:pos x="T6" y="T7"/>
                          </a:cxn>
                          <a:cxn ang="T120">
                            <a:pos x="T8" y="T9"/>
                          </a:cxn>
                          <a:cxn ang="T121">
                            <a:pos x="T10" y="T11"/>
                          </a:cxn>
                          <a:cxn ang="T122">
                            <a:pos x="T12" y="T13"/>
                          </a:cxn>
                          <a:cxn ang="T123">
                            <a:pos x="T14" y="T15"/>
                          </a:cxn>
                          <a:cxn ang="T124">
                            <a:pos x="T16" y="T17"/>
                          </a:cxn>
                          <a:cxn ang="T125">
                            <a:pos x="T18" y="T19"/>
                          </a:cxn>
                          <a:cxn ang="T126">
                            <a:pos x="T20" y="T21"/>
                          </a:cxn>
                          <a:cxn ang="T127">
                            <a:pos x="T22" y="T23"/>
                          </a:cxn>
                          <a:cxn ang="T128">
                            <a:pos x="T24" y="T25"/>
                          </a:cxn>
                          <a:cxn ang="T129">
                            <a:pos x="T26" y="T27"/>
                          </a:cxn>
                          <a:cxn ang="T130">
                            <a:pos x="T28" y="T29"/>
                          </a:cxn>
                          <a:cxn ang="T131">
                            <a:pos x="T30" y="T31"/>
                          </a:cxn>
                          <a:cxn ang="T132">
                            <a:pos x="T32" y="T33"/>
                          </a:cxn>
                          <a:cxn ang="T133">
                            <a:pos x="T34" y="T35"/>
                          </a:cxn>
                          <a:cxn ang="T134">
                            <a:pos x="T36" y="T37"/>
                          </a:cxn>
                          <a:cxn ang="T135">
                            <a:pos x="T38" y="T39"/>
                          </a:cxn>
                          <a:cxn ang="T136">
                            <a:pos x="T40" y="T41"/>
                          </a:cxn>
                          <a:cxn ang="T137">
                            <a:pos x="T42" y="T43"/>
                          </a:cxn>
                          <a:cxn ang="T138">
                            <a:pos x="T44" y="T45"/>
                          </a:cxn>
                          <a:cxn ang="T139">
                            <a:pos x="T46" y="T47"/>
                          </a:cxn>
                          <a:cxn ang="T140">
                            <a:pos x="T48" y="T49"/>
                          </a:cxn>
                          <a:cxn ang="T141">
                            <a:pos x="T50" y="T51"/>
                          </a:cxn>
                          <a:cxn ang="T142">
                            <a:pos x="T52" y="T53"/>
                          </a:cxn>
                          <a:cxn ang="T143">
                            <a:pos x="T54" y="T55"/>
                          </a:cxn>
                          <a:cxn ang="T144">
                            <a:pos x="T56" y="T57"/>
                          </a:cxn>
                          <a:cxn ang="T145">
                            <a:pos x="T58" y="T59"/>
                          </a:cxn>
                          <a:cxn ang="T146">
                            <a:pos x="T60" y="T61"/>
                          </a:cxn>
                          <a:cxn ang="T147">
                            <a:pos x="T62" y="T63"/>
                          </a:cxn>
                          <a:cxn ang="T148">
                            <a:pos x="T64" y="T65"/>
                          </a:cxn>
                          <a:cxn ang="T149">
                            <a:pos x="T66" y="T67"/>
                          </a:cxn>
                          <a:cxn ang="T150">
                            <a:pos x="T68" y="T69"/>
                          </a:cxn>
                          <a:cxn ang="T151">
                            <a:pos x="T70" y="T71"/>
                          </a:cxn>
                          <a:cxn ang="T152">
                            <a:pos x="T72" y="T73"/>
                          </a:cxn>
                          <a:cxn ang="T153">
                            <a:pos x="T74" y="T75"/>
                          </a:cxn>
                          <a:cxn ang="T154">
                            <a:pos x="T76" y="T77"/>
                          </a:cxn>
                          <a:cxn ang="T155">
                            <a:pos x="T78" y="T79"/>
                          </a:cxn>
                          <a:cxn ang="T156">
                            <a:pos x="T80" y="T81"/>
                          </a:cxn>
                          <a:cxn ang="T157">
                            <a:pos x="T82" y="T83"/>
                          </a:cxn>
                          <a:cxn ang="T158">
                            <a:pos x="T84" y="T85"/>
                          </a:cxn>
                          <a:cxn ang="T159">
                            <a:pos x="T86" y="T87"/>
                          </a:cxn>
                          <a:cxn ang="T160">
                            <a:pos x="T88" y="T89"/>
                          </a:cxn>
                          <a:cxn ang="T161">
                            <a:pos x="T90" y="T91"/>
                          </a:cxn>
                          <a:cxn ang="T162">
                            <a:pos x="T92" y="T93"/>
                          </a:cxn>
                          <a:cxn ang="T163">
                            <a:pos x="T94" y="T95"/>
                          </a:cxn>
                          <a:cxn ang="T164">
                            <a:pos x="T96" y="T97"/>
                          </a:cxn>
                          <a:cxn ang="T165">
                            <a:pos x="T98" y="T99"/>
                          </a:cxn>
                          <a:cxn ang="T166">
                            <a:pos x="T100" y="T101"/>
                          </a:cxn>
                          <a:cxn ang="T167">
                            <a:pos x="T102" y="T103"/>
                          </a:cxn>
                          <a:cxn ang="T168">
                            <a:pos x="T104" y="T105"/>
                          </a:cxn>
                          <a:cxn ang="T169">
                            <a:pos x="T106" y="T107"/>
                          </a:cxn>
                          <a:cxn ang="T170">
                            <a:pos x="T108" y="T109"/>
                          </a:cxn>
                          <a:cxn ang="T171">
                            <a:pos x="T110" y="T111"/>
                          </a:cxn>
                          <a:cxn ang="T172">
                            <a:pos x="T112" y="T113"/>
                          </a:cxn>
                          <a:cxn ang="T173">
                            <a:pos x="T114" y="T115"/>
                          </a:cxn>
                        </a:cxnLst>
                        <a:rect l="0" t="0" r="r" b="b"/>
                        <a:pathLst>
                          <a:path w="2098" h="634">
                            <a:moveTo>
                              <a:pt x="555" y="71"/>
                            </a:moveTo>
                            <a:lnTo>
                              <a:pt x="533" y="91"/>
                            </a:lnTo>
                            <a:lnTo>
                              <a:pt x="555" y="104"/>
                            </a:lnTo>
                            <a:lnTo>
                              <a:pt x="555" y="122"/>
                            </a:lnTo>
                            <a:lnTo>
                              <a:pt x="567" y="133"/>
                            </a:lnTo>
                            <a:lnTo>
                              <a:pt x="575" y="133"/>
                            </a:lnTo>
                            <a:lnTo>
                              <a:pt x="597" y="151"/>
                            </a:lnTo>
                            <a:lnTo>
                              <a:pt x="587" y="164"/>
                            </a:lnTo>
                            <a:lnTo>
                              <a:pt x="567" y="173"/>
                            </a:lnTo>
                            <a:lnTo>
                              <a:pt x="546" y="164"/>
                            </a:lnTo>
                            <a:lnTo>
                              <a:pt x="567" y="151"/>
                            </a:lnTo>
                            <a:lnTo>
                              <a:pt x="567" y="133"/>
                            </a:lnTo>
                            <a:lnTo>
                              <a:pt x="555" y="133"/>
                            </a:lnTo>
                            <a:lnTo>
                              <a:pt x="533" y="91"/>
                            </a:lnTo>
                            <a:lnTo>
                              <a:pt x="524" y="91"/>
                            </a:lnTo>
                            <a:lnTo>
                              <a:pt x="524" y="71"/>
                            </a:lnTo>
                            <a:lnTo>
                              <a:pt x="504" y="62"/>
                            </a:lnTo>
                            <a:lnTo>
                              <a:pt x="494" y="62"/>
                            </a:lnTo>
                            <a:lnTo>
                              <a:pt x="482" y="62"/>
                            </a:lnTo>
                            <a:lnTo>
                              <a:pt x="462" y="91"/>
                            </a:lnTo>
                            <a:lnTo>
                              <a:pt x="474" y="104"/>
                            </a:lnTo>
                            <a:lnTo>
                              <a:pt x="474" y="122"/>
                            </a:lnTo>
                            <a:lnTo>
                              <a:pt x="516" y="133"/>
                            </a:lnTo>
                            <a:lnTo>
                              <a:pt x="504" y="142"/>
                            </a:lnTo>
                            <a:lnTo>
                              <a:pt x="372" y="104"/>
                            </a:lnTo>
                            <a:lnTo>
                              <a:pt x="372" y="113"/>
                            </a:lnTo>
                            <a:lnTo>
                              <a:pt x="411" y="133"/>
                            </a:lnTo>
                            <a:lnTo>
                              <a:pt x="392" y="133"/>
                            </a:lnTo>
                            <a:lnTo>
                              <a:pt x="401" y="142"/>
                            </a:lnTo>
                            <a:lnTo>
                              <a:pt x="392" y="142"/>
                            </a:lnTo>
                            <a:lnTo>
                              <a:pt x="381" y="133"/>
                            </a:lnTo>
                            <a:lnTo>
                              <a:pt x="339" y="133"/>
                            </a:lnTo>
                            <a:lnTo>
                              <a:pt x="339" y="142"/>
                            </a:lnTo>
                            <a:lnTo>
                              <a:pt x="321" y="133"/>
                            </a:lnTo>
                            <a:lnTo>
                              <a:pt x="257" y="151"/>
                            </a:lnTo>
                            <a:lnTo>
                              <a:pt x="257" y="164"/>
                            </a:lnTo>
                            <a:lnTo>
                              <a:pt x="248" y="164"/>
                            </a:lnTo>
                            <a:lnTo>
                              <a:pt x="215" y="151"/>
                            </a:lnTo>
                            <a:lnTo>
                              <a:pt x="237" y="151"/>
                            </a:lnTo>
                            <a:lnTo>
                              <a:pt x="228" y="142"/>
                            </a:lnTo>
                            <a:lnTo>
                              <a:pt x="186" y="133"/>
                            </a:lnTo>
                            <a:lnTo>
                              <a:pt x="206" y="142"/>
                            </a:lnTo>
                            <a:lnTo>
                              <a:pt x="206" y="164"/>
                            </a:lnTo>
                            <a:lnTo>
                              <a:pt x="215" y="173"/>
                            </a:lnTo>
                            <a:lnTo>
                              <a:pt x="206" y="173"/>
                            </a:lnTo>
                            <a:lnTo>
                              <a:pt x="186" y="173"/>
                            </a:lnTo>
                            <a:lnTo>
                              <a:pt x="155" y="184"/>
                            </a:lnTo>
                            <a:lnTo>
                              <a:pt x="177" y="206"/>
                            </a:lnTo>
                            <a:lnTo>
                              <a:pt x="122" y="193"/>
                            </a:lnTo>
                            <a:lnTo>
                              <a:pt x="113" y="193"/>
                            </a:lnTo>
                            <a:lnTo>
                              <a:pt x="135" y="206"/>
                            </a:lnTo>
                            <a:lnTo>
                              <a:pt x="144" y="215"/>
                            </a:lnTo>
                            <a:lnTo>
                              <a:pt x="122" y="215"/>
                            </a:lnTo>
                            <a:lnTo>
                              <a:pt x="93" y="206"/>
                            </a:lnTo>
                            <a:lnTo>
                              <a:pt x="93" y="184"/>
                            </a:lnTo>
                            <a:lnTo>
                              <a:pt x="51" y="164"/>
                            </a:lnTo>
                            <a:lnTo>
                              <a:pt x="135" y="173"/>
                            </a:lnTo>
                            <a:lnTo>
                              <a:pt x="177" y="164"/>
                            </a:lnTo>
                            <a:lnTo>
                              <a:pt x="164" y="151"/>
                            </a:lnTo>
                            <a:lnTo>
                              <a:pt x="104" y="133"/>
                            </a:lnTo>
                            <a:lnTo>
                              <a:pt x="51" y="113"/>
                            </a:lnTo>
                            <a:lnTo>
                              <a:pt x="33" y="122"/>
                            </a:lnTo>
                            <a:lnTo>
                              <a:pt x="11" y="133"/>
                            </a:lnTo>
                            <a:lnTo>
                              <a:pt x="0" y="133"/>
                            </a:lnTo>
                            <a:lnTo>
                              <a:pt x="0" y="142"/>
                            </a:lnTo>
                            <a:lnTo>
                              <a:pt x="20" y="151"/>
                            </a:lnTo>
                            <a:lnTo>
                              <a:pt x="20" y="164"/>
                            </a:lnTo>
                            <a:lnTo>
                              <a:pt x="33" y="184"/>
                            </a:lnTo>
                            <a:lnTo>
                              <a:pt x="33" y="193"/>
                            </a:lnTo>
                            <a:lnTo>
                              <a:pt x="42" y="206"/>
                            </a:lnTo>
                            <a:lnTo>
                              <a:pt x="42" y="215"/>
                            </a:lnTo>
                            <a:lnTo>
                              <a:pt x="51" y="235"/>
                            </a:lnTo>
                            <a:lnTo>
                              <a:pt x="11" y="275"/>
                            </a:lnTo>
                            <a:lnTo>
                              <a:pt x="20" y="275"/>
                            </a:lnTo>
                            <a:lnTo>
                              <a:pt x="33" y="286"/>
                            </a:lnTo>
                            <a:lnTo>
                              <a:pt x="20" y="295"/>
                            </a:lnTo>
                            <a:lnTo>
                              <a:pt x="11" y="295"/>
                            </a:lnTo>
                            <a:lnTo>
                              <a:pt x="0" y="308"/>
                            </a:lnTo>
                            <a:lnTo>
                              <a:pt x="11" y="317"/>
                            </a:lnTo>
                            <a:lnTo>
                              <a:pt x="11" y="326"/>
                            </a:lnTo>
                            <a:lnTo>
                              <a:pt x="33" y="346"/>
                            </a:lnTo>
                            <a:lnTo>
                              <a:pt x="62" y="359"/>
                            </a:lnTo>
                            <a:lnTo>
                              <a:pt x="71" y="379"/>
                            </a:lnTo>
                            <a:lnTo>
                              <a:pt x="84" y="397"/>
                            </a:lnTo>
                            <a:lnTo>
                              <a:pt x="93" y="397"/>
                            </a:lnTo>
                            <a:lnTo>
                              <a:pt x="93" y="410"/>
                            </a:lnTo>
                            <a:lnTo>
                              <a:pt x="71" y="410"/>
                            </a:lnTo>
                            <a:lnTo>
                              <a:pt x="84" y="430"/>
                            </a:lnTo>
                            <a:lnTo>
                              <a:pt x="113" y="419"/>
                            </a:lnTo>
                            <a:lnTo>
                              <a:pt x="122" y="430"/>
                            </a:lnTo>
                            <a:lnTo>
                              <a:pt x="122" y="439"/>
                            </a:lnTo>
                            <a:lnTo>
                              <a:pt x="135" y="439"/>
                            </a:lnTo>
                            <a:lnTo>
                              <a:pt x="144" y="461"/>
                            </a:lnTo>
                            <a:lnTo>
                              <a:pt x="177" y="461"/>
                            </a:lnTo>
                            <a:lnTo>
                              <a:pt x="186" y="468"/>
                            </a:lnTo>
                            <a:lnTo>
                              <a:pt x="215" y="468"/>
                            </a:lnTo>
                            <a:lnTo>
                              <a:pt x="215" y="478"/>
                            </a:lnTo>
                            <a:lnTo>
                              <a:pt x="215" y="490"/>
                            </a:lnTo>
                            <a:lnTo>
                              <a:pt x="215" y="510"/>
                            </a:lnTo>
                            <a:lnTo>
                              <a:pt x="206" y="499"/>
                            </a:lnTo>
                            <a:lnTo>
                              <a:pt x="195" y="510"/>
                            </a:lnTo>
                            <a:lnTo>
                              <a:pt x="195" y="519"/>
                            </a:lnTo>
                            <a:lnTo>
                              <a:pt x="215" y="519"/>
                            </a:lnTo>
                            <a:lnTo>
                              <a:pt x="186" y="532"/>
                            </a:lnTo>
                            <a:lnTo>
                              <a:pt x="195" y="532"/>
                            </a:lnTo>
                            <a:lnTo>
                              <a:pt x="186" y="550"/>
                            </a:lnTo>
                            <a:lnTo>
                              <a:pt x="177" y="550"/>
                            </a:lnTo>
                            <a:lnTo>
                              <a:pt x="177" y="561"/>
                            </a:lnTo>
                            <a:lnTo>
                              <a:pt x="186" y="561"/>
                            </a:lnTo>
                            <a:lnTo>
                              <a:pt x="237" y="592"/>
                            </a:lnTo>
                            <a:lnTo>
                              <a:pt x="279" y="592"/>
                            </a:lnTo>
                            <a:lnTo>
                              <a:pt x="299" y="602"/>
                            </a:lnTo>
                            <a:lnTo>
                              <a:pt x="321" y="602"/>
                            </a:lnTo>
                            <a:lnTo>
                              <a:pt x="339" y="622"/>
                            </a:lnTo>
                            <a:lnTo>
                              <a:pt x="350" y="634"/>
                            </a:lnTo>
                            <a:lnTo>
                              <a:pt x="359" y="634"/>
                            </a:lnTo>
                            <a:lnTo>
                              <a:pt x="372" y="622"/>
                            </a:lnTo>
                            <a:lnTo>
                              <a:pt x="350" y="602"/>
                            </a:lnTo>
                            <a:lnTo>
                              <a:pt x="350" y="583"/>
                            </a:lnTo>
                            <a:lnTo>
                              <a:pt x="330" y="561"/>
                            </a:lnTo>
                            <a:lnTo>
                              <a:pt x="339" y="541"/>
                            </a:lnTo>
                            <a:lnTo>
                              <a:pt x="350" y="541"/>
                            </a:lnTo>
                            <a:lnTo>
                              <a:pt x="359" y="532"/>
                            </a:lnTo>
                            <a:lnTo>
                              <a:pt x="350" y="510"/>
                            </a:lnTo>
                            <a:lnTo>
                              <a:pt x="330" y="510"/>
                            </a:lnTo>
                            <a:lnTo>
                              <a:pt x="330" y="499"/>
                            </a:lnTo>
                            <a:lnTo>
                              <a:pt x="321" y="490"/>
                            </a:lnTo>
                            <a:lnTo>
                              <a:pt x="330" y="461"/>
                            </a:lnTo>
                            <a:lnTo>
                              <a:pt x="339" y="468"/>
                            </a:lnTo>
                            <a:lnTo>
                              <a:pt x="350" y="468"/>
                            </a:lnTo>
                            <a:lnTo>
                              <a:pt x="339" y="448"/>
                            </a:lnTo>
                            <a:lnTo>
                              <a:pt x="350" y="448"/>
                            </a:lnTo>
                            <a:lnTo>
                              <a:pt x="372" y="439"/>
                            </a:lnTo>
                            <a:lnTo>
                              <a:pt x="381" y="439"/>
                            </a:lnTo>
                            <a:lnTo>
                              <a:pt x="392" y="430"/>
                            </a:lnTo>
                            <a:lnTo>
                              <a:pt x="411" y="439"/>
                            </a:lnTo>
                            <a:lnTo>
                              <a:pt x="432" y="461"/>
                            </a:lnTo>
                            <a:lnTo>
                              <a:pt x="432" y="448"/>
                            </a:lnTo>
                            <a:lnTo>
                              <a:pt x="443" y="448"/>
                            </a:lnTo>
                            <a:lnTo>
                              <a:pt x="462" y="448"/>
                            </a:lnTo>
                            <a:lnTo>
                              <a:pt x="482" y="448"/>
                            </a:lnTo>
                            <a:lnTo>
                              <a:pt x="504" y="448"/>
                            </a:lnTo>
                            <a:lnTo>
                              <a:pt x="524" y="448"/>
                            </a:lnTo>
                            <a:lnTo>
                              <a:pt x="533" y="439"/>
                            </a:lnTo>
                            <a:lnTo>
                              <a:pt x="504" y="430"/>
                            </a:lnTo>
                            <a:lnTo>
                              <a:pt x="516" y="419"/>
                            </a:lnTo>
                            <a:lnTo>
                              <a:pt x="504" y="419"/>
                            </a:lnTo>
                            <a:lnTo>
                              <a:pt x="516" y="410"/>
                            </a:lnTo>
                            <a:lnTo>
                              <a:pt x="516" y="397"/>
                            </a:lnTo>
                            <a:lnTo>
                              <a:pt x="504" y="397"/>
                            </a:lnTo>
                            <a:lnTo>
                              <a:pt x="504" y="388"/>
                            </a:lnTo>
                            <a:lnTo>
                              <a:pt x="524" y="388"/>
                            </a:lnTo>
                            <a:lnTo>
                              <a:pt x="575" y="379"/>
                            </a:lnTo>
                            <a:lnTo>
                              <a:pt x="606" y="379"/>
                            </a:lnTo>
                            <a:lnTo>
                              <a:pt x="606" y="368"/>
                            </a:lnTo>
                            <a:lnTo>
                              <a:pt x="639" y="368"/>
                            </a:lnTo>
                            <a:lnTo>
                              <a:pt x="648" y="379"/>
                            </a:lnTo>
                            <a:lnTo>
                              <a:pt x="648" y="388"/>
                            </a:lnTo>
                            <a:lnTo>
                              <a:pt x="668" y="388"/>
                            </a:lnTo>
                            <a:lnTo>
                              <a:pt x="690" y="388"/>
                            </a:lnTo>
                            <a:lnTo>
                              <a:pt x="690" y="397"/>
                            </a:lnTo>
                            <a:lnTo>
                              <a:pt x="699" y="397"/>
                            </a:lnTo>
                            <a:lnTo>
                              <a:pt x="719" y="388"/>
                            </a:lnTo>
                            <a:lnTo>
                              <a:pt x="732" y="388"/>
                            </a:lnTo>
                            <a:lnTo>
                              <a:pt x="761" y="410"/>
                            </a:lnTo>
                            <a:lnTo>
                              <a:pt x="803" y="448"/>
                            </a:lnTo>
                            <a:lnTo>
                              <a:pt x="812" y="439"/>
                            </a:lnTo>
                            <a:lnTo>
                              <a:pt x="821" y="448"/>
                            </a:lnTo>
                            <a:lnTo>
                              <a:pt x="854" y="448"/>
                            </a:lnTo>
                            <a:lnTo>
                              <a:pt x="894" y="468"/>
                            </a:lnTo>
                            <a:lnTo>
                              <a:pt x="905" y="478"/>
                            </a:lnTo>
                            <a:lnTo>
                              <a:pt x="914" y="468"/>
                            </a:lnTo>
                            <a:lnTo>
                              <a:pt x="927" y="478"/>
                            </a:lnTo>
                            <a:lnTo>
                              <a:pt x="927" y="490"/>
                            </a:lnTo>
                            <a:lnTo>
                              <a:pt x="936" y="478"/>
                            </a:lnTo>
                            <a:lnTo>
                              <a:pt x="987" y="448"/>
                            </a:lnTo>
                            <a:lnTo>
                              <a:pt x="1020" y="461"/>
                            </a:lnTo>
                            <a:lnTo>
                              <a:pt x="1038" y="468"/>
                            </a:lnTo>
                            <a:lnTo>
                              <a:pt x="1080" y="468"/>
                            </a:lnTo>
                            <a:lnTo>
                              <a:pt x="1080" y="448"/>
                            </a:lnTo>
                            <a:lnTo>
                              <a:pt x="1071" y="439"/>
                            </a:lnTo>
                            <a:lnTo>
                              <a:pt x="1080" y="430"/>
                            </a:lnTo>
                            <a:lnTo>
                              <a:pt x="1122" y="439"/>
                            </a:lnTo>
                            <a:lnTo>
                              <a:pt x="1151" y="461"/>
                            </a:lnTo>
                            <a:lnTo>
                              <a:pt x="1193" y="461"/>
                            </a:lnTo>
                            <a:lnTo>
                              <a:pt x="1264" y="478"/>
                            </a:lnTo>
                            <a:lnTo>
                              <a:pt x="1306" y="468"/>
                            </a:lnTo>
                            <a:lnTo>
                              <a:pt x="1328" y="461"/>
                            </a:lnTo>
                            <a:lnTo>
                              <a:pt x="1357" y="468"/>
                            </a:lnTo>
                            <a:lnTo>
                              <a:pt x="1379" y="468"/>
                            </a:lnTo>
                            <a:lnTo>
                              <a:pt x="1399" y="461"/>
                            </a:lnTo>
                            <a:lnTo>
                              <a:pt x="1388" y="439"/>
                            </a:lnTo>
                            <a:lnTo>
                              <a:pt x="1399" y="430"/>
                            </a:lnTo>
                            <a:lnTo>
                              <a:pt x="1379" y="419"/>
                            </a:lnTo>
                            <a:lnTo>
                              <a:pt x="1388" y="410"/>
                            </a:lnTo>
                            <a:lnTo>
                              <a:pt x="1417" y="397"/>
                            </a:lnTo>
                            <a:lnTo>
                              <a:pt x="1459" y="410"/>
                            </a:lnTo>
                            <a:lnTo>
                              <a:pt x="1501" y="448"/>
                            </a:lnTo>
                            <a:lnTo>
                              <a:pt x="1523" y="468"/>
                            </a:lnTo>
                            <a:lnTo>
                              <a:pt x="1552" y="478"/>
                            </a:lnTo>
                            <a:lnTo>
                              <a:pt x="1583" y="490"/>
                            </a:lnTo>
                            <a:lnTo>
                              <a:pt x="1603" y="510"/>
                            </a:lnTo>
                            <a:lnTo>
                              <a:pt x="1613" y="510"/>
                            </a:lnTo>
                            <a:lnTo>
                              <a:pt x="1645" y="490"/>
                            </a:lnTo>
                            <a:lnTo>
                              <a:pt x="1655" y="510"/>
                            </a:lnTo>
                            <a:lnTo>
                              <a:pt x="1655" y="519"/>
                            </a:lnTo>
                            <a:lnTo>
                              <a:pt x="1667" y="561"/>
                            </a:lnTo>
                            <a:lnTo>
                              <a:pt x="1645" y="550"/>
                            </a:lnTo>
                            <a:lnTo>
                              <a:pt x="1634" y="561"/>
                            </a:lnTo>
                            <a:lnTo>
                              <a:pt x="1655" y="592"/>
                            </a:lnTo>
                            <a:lnTo>
                              <a:pt x="1655" y="602"/>
                            </a:lnTo>
                            <a:lnTo>
                              <a:pt x="1667" y="592"/>
                            </a:lnTo>
                            <a:lnTo>
                              <a:pt x="1686" y="602"/>
                            </a:lnTo>
                            <a:lnTo>
                              <a:pt x="1706" y="592"/>
                            </a:lnTo>
                            <a:lnTo>
                              <a:pt x="1706" y="571"/>
                            </a:lnTo>
                            <a:lnTo>
                              <a:pt x="1728" y="550"/>
                            </a:lnTo>
                            <a:lnTo>
                              <a:pt x="1728" y="490"/>
                            </a:lnTo>
                            <a:lnTo>
                              <a:pt x="1696" y="448"/>
                            </a:lnTo>
                            <a:lnTo>
                              <a:pt x="1676" y="410"/>
                            </a:lnTo>
                            <a:lnTo>
                              <a:pt x="1634" y="388"/>
                            </a:lnTo>
                            <a:lnTo>
                              <a:pt x="1625" y="397"/>
                            </a:lnTo>
                            <a:lnTo>
                              <a:pt x="1613" y="397"/>
                            </a:lnTo>
                            <a:lnTo>
                              <a:pt x="1613" y="388"/>
                            </a:lnTo>
                            <a:lnTo>
                              <a:pt x="1603" y="388"/>
                            </a:lnTo>
                            <a:lnTo>
                              <a:pt x="1603" y="397"/>
                            </a:lnTo>
                            <a:lnTo>
                              <a:pt x="1594" y="379"/>
                            </a:lnTo>
                            <a:lnTo>
                              <a:pt x="1562" y="379"/>
                            </a:lnTo>
                            <a:lnTo>
                              <a:pt x="1583" y="359"/>
                            </a:lnTo>
                            <a:lnTo>
                              <a:pt x="1594" y="295"/>
                            </a:lnTo>
                            <a:lnTo>
                              <a:pt x="1613" y="295"/>
                            </a:lnTo>
                            <a:lnTo>
                              <a:pt x="1686" y="295"/>
                            </a:lnTo>
                            <a:lnTo>
                              <a:pt x="1686" y="286"/>
                            </a:lnTo>
                            <a:lnTo>
                              <a:pt x="1718" y="286"/>
                            </a:lnTo>
                            <a:lnTo>
                              <a:pt x="1728" y="308"/>
                            </a:lnTo>
                            <a:lnTo>
                              <a:pt x="1779" y="295"/>
                            </a:lnTo>
                            <a:lnTo>
                              <a:pt x="1757" y="295"/>
                            </a:lnTo>
                            <a:lnTo>
                              <a:pt x="1748" y="286"/>
                            </a:lnTo>
                            <a:lnTo>
                              <a:pt x="1757" y="257"/>
                            </a:lnTo>
                            <a:lnTo>
                              <a:pt x="1799" y="257"/>
                            </a:lnTo>
                            <a:lnTo>
                              <a:pt x="1799" y="266"/>
                            </a:lnTo>
                            <a:lnTo>
                              <a:pt x="1821" y="275"/>
                            </a:lnTo>
                            <a:lnTo>
                              <a:pt x="1828" y="257"/>
                            </a:lnTo>
                            <a:lnTo>
                              <a:pt x="1821" y="235"/>
                            </a:lnTo>
                            <a:lnTo>
                              <a:pt x="1841" y="235"/>
                            </a:lnTo>
                            <a:lnTo>
                              <a:pt x="1841" y="244"/>
                            </a:lnTo>
                            <a:lnTo>
                              <a:pt x="1862" y="266"/>
                            </a:lnTo>
                            <a:lnTo>
                              <a:pt x="1850" y="275"/>
                            </a:lnTo>
                            <a:lnTo>
                              <a:pt x="1841" y="317"/>
                            </a:lnTo>
                            <a:lnTo>
                              <a:pt x="1828" y="326"/>
                            </a:lnTo>
                            <a:lnTo>
                              <a:pt x="1841" y="337"/>
                            </a:lnTo>
                            <a:lnTo>
                              <a:pt x="1828" y="337"/>
                            </a:lnTo>
                            <a:lnTo>
                              <a:pt x="1850" y="368"/>
                            </a:lnTo>
                            <a:lnTo>
                              <a:pt x="1943" y="448"/>
                            </a:lnTo>
                            <a:lnTo>
                              <a:pt x="1943" y="439"/>
                            </a:lnTo>
                            <a:lnTo>
                              <a:pt x="1943" y="410"/>
                            </a:lnTo>
                            <a:lnTo>
                              <a:pt x="1956" y="410"/>
                            </a:lnTo>
                            <a:lnTo>
                              <a:pt x="1934" y="388"/>
                            </a:lnTo>
                            <a:lnTo>
                              <a:pt x="1956" y="379"/>
                            </a:lnTo>
                            <a:lnTo>
                              <a:pt x="1934" y="359"/>
                            </a:lnTo>
                            <a:lnTo>
                              <a:pt x="1943" y="346"/>
                            </a:lnTo>
                            <a:lnTo>
                              <a:pt x="1921" y="337"/>
                            </a:lnTo>
                            <a:lnTo>
                              <a:pt x="1914" y="326"/>
                            </a:lnTo>
                            <a:lnTo>
                              <a:pt x="1901" y="326"/>
                            </a:lnTo>
                            <a:lnTo>
                              <a:pt x="1892" y="317"/>
                            </a:lnTo>
                            <a:lnTo>
                              <a:pt x="1892" y="295"/>
                            </a:lnTo>
                            <a:lnTo>
                              <a:pt x="1883" y="286"/>
                            </a:lnTo>
                            <a:lnTo>
                              <a:pt x="1892" y="286"/>
                            </a:lnTo>
                            <a:lnTo>
                              <a:pt x="1901" y="275"/>
                            </a:lnTo>
                            <a:lnTo>
                              <a:pt x="1921" y="286"/>
                            </a:lnTo>
                            <a:lnTo>
                              <a:pt x="1921" y="275"/>
                            </a:lnTo>
                            <a:lnTo>
                              <a:pt x="1934" y="275"/>
                            </a:lnTo>
                            <a:lnTo>
                              <a:pt x="1972" y="286"/>
                            </a:lnTo>
                            <a:lnTo>
                              <a:pt x="1963" y="275"/>
                            </a:lnTo>
                            <a:lnTo>
                              <a:pt x="1994" y="244"/>
                            </a:lnTo>
                            <a:lnTo>
                              <a:pt x="2005" y="235"/>
                            </a:lnTo>
                            <a:lnTo>
                              <a:pt x="2036" y="244"/>
                            </a:lnTo>
                            <a:lnTo>
                              <a:pt x="2036" y="235"/>
                            </a:lnTo>
                            <a:lnTo>
                              <a:pt x="1963" y="206"/>
                            </a:lnTo>
                            <a:lnTo>
                              <a:pt x="1985" y="206"/>
                            </a:lnTo>
                            <a:lnTo>
                              <a:pt x="1985" y="193"/>
                            </a:lnTo>
                            <a:lnTo>
                              <a:pt x="1985" y="184"/>
                            </a:lnTo>
                            <a:lnTo>
                              <a:pt x="1963" y="184"/>
                            </a:lnTo>
                            <a:lnTo>
                              <a:pt x="1972" y="173"/>
                            </a:lnTo>
                            <a:lnTo>
                              <a:pt x="1994" y="184"/>
                            </a:lnTo>
                            <a:lnTo>
                              <a:pt x="2036" y="193"/>
                            </a:lnTo>
                            <a:lnTo>
                              <a:pt x="2098" y="206"/>
                            </a:lnTo>
                            <a:lnTo>
                              <a:pt x="2078" y="184"/>
                            </a:lnTo>
                            <a:lnTo>
                              <a:pt x="2098" y="184"/>
                            </a:lnTo>
                            <a:lnTo>
                              <a:pt x="2098" y="173"/>
                            </a:lnTo>
                            <a:lnTo>
                              <a:pt x="2045" y="164"/>
                            </a:lnTo>
                            <a:lnTo>
                              <a:pt x="2014" y="164"/>
                            </a:lnTo>
                            <a:lnTo>
                              <a:pt x="1892" y="133"/>
                            </a:lnTo>
                            <a:lnTo>
                              <a:pt x="1828" y="113"/>
                            </a:lnTo>
                            <a:lnTo>
                              <a:pt x="1748" y="113"/>
                            </a:lnTo>
                            <a:lnTo>
                              <a:pt x="1779" y="133"/>
                            </a:lnTo>
                            <a:lnTo>
                              <a:pt x="1769" y="133"/>
                            </a:lnTo>
                            <a:lnTo>
                              <a:pt x="1738" y="122"/>
                            </a:lnTo>
                            <a:lnTo>
                              <a:pt x="1748" y="122"/>
                            </a:lnTo>
                            <a:lnTo>
                              <a:pt x="1748" y="113"/>
                            </a:lnTo>
                            <a:lnTo>
                              <a:pt x="1728" y="113"/>
                            </a:lnTo>
                            <a:lnTo>
                              <a:pt x="1728" y="122"/>
                            </a:lnTo>
                            <a:lnTo>
                              <a:pt x="1645" y="122"/>
                            </a:lnTo>
                            <a:lnTo>
                              <a:pt x="1613" y="113"/>
                            </a:lnTo>
                            <a:lnTo>
                              <a:pt x="1583" y="104"/>
                            </a:lnTo>
                            <a:lnTo>
                              <a:pt x="1510" y="104"/>
                            </a:lnTo>
                            <a:lnTo>
                              <a:pt x="1450" y="84"/>
                            </a:lnTo>
                            <a:lnTo>
                              <a:pt x="1328" y="71"/>
                            </a:lnTo>
                            <a:lnTo>
                              <a:pt x="1328" y="84"/>
                            </a:lnTo>
                            <a:lnTo>
                              <a:pt x="1346" y="91"/>
                            </a:lnTo>
                            <a:lnTo>
                              <a:pt x="1295" y="84"/>
                            </a:lnTo>
                            <a:lnTo>
                              <a:pt x="1286" y="91"/>
                            </a:lnTo>
                            <a:lnTo>
                              <a:pt x="1244" y="84"/>
                            </a:lnTo>
                            <a:lnTo>
                              <a:pt x="1257" y="91"/>
                            </a:lnTo>
                            <a:lnTo>
                              <a:pt x="1257" y="104"/>
                            </a:lnTo>
                            <a:lnTo>
                              <a:pt x="1202" y="84"/>
                            </a:lnTo>
                            <a:lnTo>
                              <a:pt x="1202" y="71"/>
                            </a:lnTo>
                            <a:lnTo>
                              <a:pt x="1173" y="62"/>
                            </a:lnTo>
                            <a:lnTo>
                              <a:pt x="1100" y="49"/>
                            </a:lnTo>
                            <a:lnTo>
                              <a:pt x="1122" y="62"/>
                            </a:lnTo>
                            <a:lnTo>
                              <a:pt x="1080" y="62"/>
                            </a:lnTo>
                            <a:lnTo>
                              <a:pt x="1058" y="62"/>
                            </a:lnTo>
                            <a:lnTo>
                              <a:pt x="1049" y="62"/>
                            </a:lnTo>
                            <a:lnTo>
                              <a:pt x="998" y="62"/>
                            </a:lnTo>
                            <a:lnTo>
                              <a:pt x="978" y="42"/>
                            </a:lnTo>
                            <a:lnTo>
                              <a:pt x="956" y="42"/>
                            </a:lnTo>
                            <a:lnTo>
                              <a:pt x="987" y="49"/>
                            </a:lnTo>
                            <a:lnTo>
                              <a:pt x="947" y="49"/>
                            </a:lnTo>
                            <a:lnTo>
                              <a:pt x="956" y="62"/>
                            </a:lnTo>
                            <a:lnTo>
                              <a:pt x="914" y="62"/>
                            </a:lnTo>
                            <a:lnTo>
                              <a:pt x="965" y="33"/>
                            </a:lnTo>
                            <a:lnTo>
                              <a:pt x="956" y="20"/>
                            </a:lnTo>
                            <a:lnTo>
                              <a:pt x="914" y="11"/>
                            </a:lnTo>
                            <a:lnTo>
                              <a:pt x="863" y="11"/>
                            </a:lnTo>
                            <a:lnTo>
                              <a:pt x="843" y="0"/>
                            </a:lnTo>
                            <a:lnTo>
                              <a:pt x="812" y="0"/>
                            </a:lnTo>
                            <a:lnTo>
                              <a:pt x="792" y="11"/>
                            </a:lnTo>
                            <a:lnTo>
                              <a:pt x="792" y="20"/>
                            </a:lnTo>
                            <a:lnTo>
                              <a:pt x="719" y="20"/>
                            </a:lnTo>
                            <a:lnTo>
                              <a:pt x="677" y="33"/>
                            </a:lnTo>
                            <a:lnTo>
                              <a:pt x="659" y="42"/>
                            </a:lnTo>
                            <a:lnTo>
                              <a:pt x="677" y="49"/>
                            </a:lnTo>
                            <a:lnTo>
                              <a:pt x="606" y="62"/>
                            </a:lnTo>
                            <a:lnTo>
                              <a:pt x="617" y="71"/>
                            </a:lnTo>
                            <a:lnTo>
                              <a:pt x="648" y="84"/>
                            </a:lnTo>
                            <a:lnTo>
                              <a:pt x="639" y="84"/>
                            </a:lnTo>
                            <a:lnTo>
                              <a:pt x="575" y="71"/>
                            </a:lnTo>
                            <a:lnTo>
                              <a:pt x="567" y="84"/>
                            </a:lnTo>
                            <a:lnTo>
                              <a:pt x="606" y="104"/>
                            </a:lnTo>
                            <a:lnTo>
                              <a:pt x="567" y="91"/>
                            </a:lnTo>
                            <a:lnTo>
                              <a:pt x="555" y="7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5" name="Freeform 3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0" y="1285"/>
                        <a:ext cx="2025" cy="645"/>
                      </a:xfrm>
                      <a:custGeom>
                        <a:avLst/>
                        <a:gdLst>
                          <a:gd name="T0" fmla="*/ 46 w 2098"/>
                          <a:gd name="T1" fmla="*/ 449 h 634"/>
                          <a:gd name="T2" fmla="*/ 46 w 2098"/>
                          <a:gd name="T3" fmla="*/ 449 h 634"/>
                          <a:gd name="T4" fmla="*/ 40 w 2098"/>
                          <a:gd name="T5" fmla="*/ 196 h 634"/>
                          <a:gd name="T6" fmla="*/ 41 w 2098"/>
                          <a:gd name="T7" fmla="*/ 482 h 634"/>
                          <a:gd name="T8" fmla="*/ 34 w 2098"/>
                          <a:gd name="T9" fmla="*/ 482 h 634"/>
                          <a:gd name="T10" fmla="*/ 22 w 2098"/>
                          <a:gd name="T11" fmla="*/ 553 h 634"/>
                          <a:gd name="T12" fmla="*/ 15 w 2098"/>
                          <a:gd name="T13" fmla="*/ 482 h 634"/>
                          <a:gd name="T14" fmla="*/ 14 w 2098"/>
                          <a:gd name="T15" fmla="*/ 702 h 634"/>
                          <a:gd name="T16" fmla="*/ 14 w 2098"/>
                          <a:gd name="T17" fmla="*/ 702 h 634"/>
                          <a:gd name="T18" fmla="*/ 14 w 2098"/>
                          <a:gd name="T19" fmla="*/ 449 h 634"/>
                          <a:gd name="T20" fmla="*/ 14 w 2098"/>
                          <a:gd name="T21" fmla="*/ 515 h 634"/>
                          <a:gd name="T22" fmla="*/ 14 w 2098"/>
                          <a:gd name="T23" fmla="*/ 794 h 634"/>
                          <a:gd name="T24" fmla="*/ 0 w 2098"/>
                          <a:gd name="T25" fmla="*/ 1047 h 634"/>
                          <a:gd name="T26" fmla="*/ 14 w 2098"/>
                          <a:gd name="T27" fmla="*/ 1345 h 634"/>
                          <a:gd name="T28" fmla="*/ 14 w 2098"/>
                          <a:gd name="T29" fmla="*/ 1458 h 634"/>
                          <a:gd name="T30" fmla="*/ 17 w 2098"/>
                          <a:gd name="T31" fmla="*/ 1587 h 634"/>
                          <a:gd name="T32" fmla="*/ 14 w 2098"/>
                          <a:gd name="T33" fmla="*/ 1761 h 634"/>
                          <a:gd name="T34" fmla="*/ 14 w 2098"/>
                          <a:gd name="T35" fmla="*/ 1899 h 634"/>
                          <a:gd name="T36" fmla="*/ 29 w 2098"/>
                          <a:gd name="T37" fmla="*/ 2106 h 634"/>
                          <a:gd name="T38" fmla="*/ 29 w 2098"/>
                          <a:gd name="T39" fmla="*/ 1899 h 634"/>
                          <a:gd name="T40" fmla="*/ 29 w 2098"/>
                          <a:gd name="T41" fmla="*/ 1692 h 634"/>
                          <a:gd name="T42" fmla="*/ 30 w 2098"/>
                          <a:gd name="T43" fmla="*/ 1518 h 634"/>
                          <a:gd name="T44" fmla="*/ 36 w 2098"/>
                          <a:gd name="T45" fmla="*/ 1518 h 634"/>
                          <a:gd name="T46" fmla="*/ 42 w 2098"/>
                          <a:gd name="T47" fmla="*/ 1491 h 634"/>
                          <a:gd name="T48" fmla="*/ 41 w 2098"/>
                          <a:gd name="T49" fmla="*/ 1345 h 634"/>
                          <a:gd name="T50" fmla="*/ 52 w 2098"/>
                          <a:gd name="T51" fmla="*/ 1247 h 634"/>
                          <a:gd name="T52" fmla="*/ 58 w 2098"/>
                          <a:gd name="T53" fmla="*/ 1345 h 634"/>
                          <a:gd name="T54" fmla="*/ 66 w 2098"/>
                          <a:gd name="T55" fmla="*/ 1518 h 634"/>
                          <a:gd name="T56" fmla="*/ 76 w 2098"/>
                          <a:gd name="T57" fmla="*/ 1663 h 634"/>
                          <a:gd name="T58" fmla="*/ 88 w 2098"/>
                          <a:gd name="T59" fmla="*/ 1518 h 634"/>
                          <a:gd name="T60" fmla="*/ 102 w 2098"/>
                          <a:gd name="T61" fmla="*/ 1624 h 634"/>
                          <a:gd name="T62" fmla="*/ 113 w 2098"/>
                          <a:gd name="T63" fmla="*/ 1491 h 634"/>
                          <a:gd name="T64" fmla="*/ 121 w 2098"/>
                          <a:gd name="T65" fmla="*/ 1518 h 634"/>
                          <a:gd name="T66" fmla="*/ 134 w 2098"/>
                          <a:gd name="T67" fmla="*/ 1663 h 634"/>
                          <a:gd name="T68" fmla="*/ 134 w 2098"/>
                          <a:gd name="T69" fmla="*/ 2006 h 634"/>
                          <a:gd name="T70" fmla="*/ 139 w 2098"/>
                          <a:gd name="T71" fmla="*/ 1866 h 634"/>
                          <a:gd name="T72" fmla="*/ 130 w 2098"/>
                          <a:gd name="T73" fmla="*/ 1345 h 634"/>
                          <a:gd name="T74" fmla="*/ 129 w 2098"/>
                          <a:gd name="T75" fmla="*/ 1215 h 634"/>
                          <a:gd name="T76" fmla="*/ 139 w 2098"/>
                          <a:gd name="T77" fmla="*/ 1047 h 634"/>
                          <a:gd name="T78" fmla="*/ 146 w 2098"/>
                          <a:gd name="T79" fmla="*/ 904 h 634"/>
                          <a:gd name="T80" fmla="*/ 151 w 2098"/>
                          <a:gd name="T81" fmla="*/ 904 h 634"/>
                          <a:gd name="T82" fmla="*/ 149 w 2098"/>
                          <a:gd name="T83" fmla="*/ 1247 h 634"/>
                          <a:gd name="T84" fmla="*/ 159 w 2098"/>
                          <a:gd name="T85" fmla="*/ 1287 h 634"/>
                          <a:gd name="T86" fmla="*/ 154 w 2098"/>
                          <a:gd name="T87" fmla="*/ 1075 h 634"/>
                          <a:gd name="T88" fmla="*/ 154 w 2098"/>
                          <a:gd name="T89" fmla="*/ 930 h 634"/>
                          <a:gd name="T90" fmla="*/ 166 w 2098"/>
                          <a:gd name="T91" fmla="*/ 824 h 634"/>
                          <a:gd name="T92" fmla="*/ 160 w 2098"/>
                          <a:gd name="T93" fmla="*/ 622 h 634"/>
                          <a:gd name="T94" fmla="*/ 171 w 2098"/>
                          <a:gd name="T95" fmla="*/ 622 h 634"/>
                          <a:gd name="T96" fmla="*/ 141 w 2098"/>
                          <a:gd name="T97" fmla="*/ 377 h 634"/>
                          <a:gd name="T98" fmla="*/ 139 w 2098"/>
                          <a:gd name="T99" fmla="*/ 377 h 634"/>
                          <a:gd name="T100" fmla="*/ 117 w 2098"/>
                          <a:gd name="T101" fmla="*/ 287 h 634"/>
                          <a:gd name="T102" fmla="*/ 101 w 2098"/>
                          <a:gd name="T103" fmla="*/ 287 h 634"/>
                          <a:gd name="T104" fmla="*/ 89 w 2098"/>
                          <a:gd name="T105" fmla="*/ 157 h 634"/>
                          <a:gd name="T106" fmla="*/ 79 w 2098"/>
                          <a:gd name="T107" fmla="*/ 139 h 634"/>
                          <a:gd name="T108" fmla="*/ 79 w 2098"/>
                          <a:gd name="T109" fmla="*/ 121 h 634"/>
                          <a:gd name="T110" fmla="*/ 64 w 2098"/>
                          <a:gd name="T111" fmla="*/ 11 h 634"/>
                          <a:gd name="T112" fmla="*/ 50 w 2098"/>
                          <a:gd name="T113" fmla="*/ 196 h 634"/>
                          <a:gd name="T114" fmla="*/ 50 w 2098"/>
                          <a:gd name="T115" fmla="*/ 348 h 634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</a:gdLst>
                        <a:ahLst/>
                        <a:cxnLst>
                          <a:cxn ang="T116">
                            <a:pos x="T0" y="T1"/>
                          </a:cxn>
                          <a:cxn ang="T117">
                            <a:pos x="T2" y="T3"/>
                          </a:cxn>
                          <a:cxn ang="T118">
                            <a:pos x="T4" y="T5"/>
                          </a:cxn>
                          <a:cxn ang="T119">
                            <a:pos x="T6" y="T7"/>
                          </a:cxn>
                          <a:cxn ang="T120">
                            <a:pos x="T8" y="T9"/>
                          </a:cxn>
                          <a:cxn ang="T121">
                            <a:pos x="T10" y="T11"/>
                          </a:cxn>
                          <a:cxn ang="T122">
                            <a:pos x="T12" y="T13"/>
                          </a:cxn>
                          <a:cxn ang="T123">
                            <a:pos x="T14" y="T15"/>
                          </a:cxn>
                          <a:cxn ang="T124">
                            <a:pos x="T16" y="T17"/>
                          </a:cxn>
                          <a:cxn ang="T125">
                            <a:pos x="T18" y="T19"/>
                          </a:cxn>
                          <a:cxn ang="T126">
                            <a:pos x="T20" y="T21"/>
                          </a:cxn>
                          <a:cxn ang="T127">
                            <a:pos x="T22" y="T23"/>
                          </a:cxn>
                          <a:cxn ang="T128">
                            <a:pos x="T24" y="T25"/>
                          </a:cxn>
                          <a:cxn ang="T129">
                            <a:pos x="T26" y="T27"/>
                          </a:cxn>
                          <a:cxn ang="T130">
                            <a:pos x="T28" y="T29"/>
                          </a:cxn>
                          <a:cxn ang="T131">
                            <a:pos x="T30" y="T31"/>
                          </a:cxn>
                          <a:cxn ang="T132">
                            <a:pos x="T32" y="T33"/>
                          </a:cxn>
                          <a:cxn ang="T133">
                            <a:pos x="T34" y="T35"/>
                          </a:cxn>
                          <a:cxn ang="T134">
                            <a:pos x="T36" y="T37"/>
                          </a:cxn>
                          <a:cxn ang="T135">
                            <a:pos x="T38" y="T39"/>
                          </a:cxn>
                          <a:cxn ang="T136">
                            <a:pos x="T40" y="T41"/>
                          </a:cxn>
                          <a:cxn ang="T137">
                            <a:pos x="T42" y="T43"/>
                          </a:cxn>
                          <a:cxn ang="T138">
                            <a:pos x="T44" y="T45"/>
                          </a:cxn>
                          <a:cxn ang="T139">
                            <a:pos x="T46" y="T47"/>
                          </a:cxn>
                          <a:cxn ang="T140">
                            <a:pos x="T48" y="T49"/>
                          </a:cxn>
                          <a:cxn ang="T141">
                            <a:pos x="T50" y="T51"/>
                          </a:cxn>
                          <a:cxn ang="T142">
                            <a:pos x="T52" y="T53"/>
                          </a:cxn>
                          <a:cxn ang="T143">
                            <a:pos x="T54" y="T55"/>
                          </a:cxn>
                          <a:cxn ang="T144">
                            <a:pos x="T56" y="T57"/>
                          </a:cxn>
                          <a:cxn ang="T145">
                            <a:pos x="T58" y="T59"/>
                          </a:cxn>
                          <a:cxn ang="T146">
                            <a:pos x="T60" y="T61"/>
                          </a:cxn>
                          <a:cxn ang="T147">
                            <a:pos x="T62" y="T63"/>
                          </a:cxn>
                          <a:cxn ang="T148">
                            <a:pos x="T64" y="T65"/>
                          </a:cxn>
                          <a:cxn ang="T149">
                            <a:pos x="T66" y="T67"/>
                          </a:cxn>
                          <a:cxn ang="T150">
                            <a:pos x="T68" y="T69"/>
                          </a:cxn>
                          <a:cxn ang="T151">
                            <a:pos x="T70" y="T71"/>
                          </a:cxn>
                          <a:cxn ang="T152">
                            <a:pos x="T72" y="T73"/>
                          </a:cxn>
                          <a:cxn ang="T153">
                            <a:pos x="T74" y="T75"/>
                          </a:cxn>
                          <a:cxn ang="T154">
                            <a:pos x="T76" y="T77"/>
                          </a:cxn>
                          <a:cxn ang="T155">
                            <a:pos x="T78" y="T79"/>
                          </a:cxn>
                          <a:cxn ang="T156">
                            <a:pos x="T80" y="T81"/>
                          </a:cxn>
                          <a:cxn ang="T157">
                            <a:pos x="T82" y="T83"/>
                          </a:cxn>
                          <a:cxn ang="T158">
                            <a:pos x="T84" y="T85"/>
                          </a:cxn>
                          <a:cxn ang="T159">
                            <a:pos x="T86" y="T87"/>
                          </a:cxn>
                          <a:cxn ang="T160">
                            <a:pos x="T88" y="T89"/>
                          </a:cxn>
                          <a:cxn ang="T161">
                            <a:pos x="T90" y="T91"/>
                          </a:cxn>
                          <a:cxn ang="T162">
                            <a:pos x="T92" y="T93"/>
                          </a:cxn>
                          <a:cxn ang="T163">
                            <a:pos x="T94" y="T95"/>
                          </a:cxn>
                          <a:cxn ang="T164">
                            <a:pos x="T96" y="T97"/>
                          </a:cxn>
                          <a:cxn ang="T165">
                            <a:pos x="T98" y="T99"/>
                          </a:cxn>
                          <a:cxn ang="T166">
                            <a:pos x="T100" y="T101"/>
                          </a:cxn>
                          <a:cxn ang="T167">
                            <a:pos x="T102" y="T103"/>
                          </a:cxn>
                          <a:cxn ang="T168">
                            <a:pos x="T104" y="T105"/>
                          </a:cxn>
                          <a:cxn ang="T169">
                            <a:pos x="T106" y="T107"/>
                          </a:cxn>
                          <a:cxn ang="T170">
                            <a:pos x="T108" y="T109"/>
                          </a:cxn>
                          <a:cxn ang="T171">
                            <a:pos x="T110" y="T111"/>
                          </a:cxn>
                          <a:cxn ang="T172">
                            <a:pos x="T112" y="T113"/>
                          </a:cxn>
                          <a:cxn ang="T173">
                            <a:pos x="T114" y="T115"/>
                          </a:cxn>
                        </a:cxnLst>
                        <a:rect l="0" t="0" r="r" b="b"/>
                        <a:pathLst>
                          <a:path w="2098" h="634">
                            <a:moveTo>
                              <a:pt x="555" y="71"/>
                            </a:moveTo>
                            <a:lnTo>
                              <a:pt x="533" y="91"/>
                            </a:lnTo>
                            <a:lnTo>
                              <a:pt x="555" y="104"/>
                            </a:lnTo>
                            <a:lnTo>
                              <a:pt x="555" y="122"/>
                            </a:lnTo>
                            <a:lnTo>
                              <a:pt x="567" y="133"/>
                            </a:lnTo>
                            <a:lnTo>
                              <a:pt x="575" y="133"/>
                            </a:lnTo>
                            <a:lnTo>
                              <a:pt x="597" y="151"/>
                            </a:lnTo>
                            <a:lnTo>
                              <a:pt x="587" y="164"/>
                            </a:lnTo>
                            <a:lnTo>
                              <a:pt x="567" y="173"/>
                            </a:lnTo>
                            <a:lnTo>
                              <a:pt x="546" y="164"/>
                            </a:lnTo>
                            <a:lnTo>
                              <a:pt x="567" y="151"/>
                            </a:lnTo>
                            <a:lnTo>
                              <a:pt x="567" y="133"/>
                            </a:lnTo>
                            <a:lnTo>
                              <a:pt x="555" y="133"/>
                            </a:lnTo>
                            <a:lnTo>
                              <a:pt x="533" y="91"/>
                            </a:lnTo>
                            <a:lnTo>
                              <a:pt x="524" y="91"/>
                            </a:lnTo>
                            <a:lnTo>
                              <a:pt x="524" y="71"/>
                            </a:lnTo>
                            <a:lnTo>
                              <a:pt x="504" y="62"/>
                            </a:lnTo>
                            <a:lnTo>
                              <a:pt x="494" y="62"/>
                            </a:lnTo>
                            <a:lnTo>
                              <a:pt x="482" y="62"/>
                            </a:lnTo>
                            <a:lnTo>
                              <a:pt x="462" y="91"/>
                            </a:lnTo>
                            <a:lnTo>
                              <a:pt x="474" y="104"/>
                            </a:lnTo>
                            <a:lnTo>
                              <a:pt x="474" y="122"/>
                            </a:lnTo>
                            <a:lnTo>
                              <a:pt x="516" y="133"/>
                            </a:lnTo>
                            <a:lnTo>
                              <a:pt x="504" y="142"/>
                            </a:lnTo>
                            <a:lnTo>
                              <a:pt x="372" y="104"/>
                            </a:lnTo>
                            <a:lnTo>
                              <a:pt x="372" y="113"/>
                            </a:lnTo>
                            <a:lnTo>
                              <a:pt x="411" y="133"/>
                            </a:lnTo>
                            <a:lnTo>
                              <a:pt x="392" y="133"/>
                            </a:lnTo>
                            <a:lnTo>
                              <a:pt x="401" y="142"/>
                            </a:lnTo>
                            <a:lnTo>
                              <a:pt x="392" y="142"/>
                            </a:lnTo>
                            <a:lnTo>
                              <a:pt x="381" y="133"/>
                            </a:lnTo>
                            <a:lnTo>
                              <a:pt x="339" y="133"/>
                            </a:lnTo>
                            <a:lnTo>
                              <a:pt x="339" y="142"/>
                            </a:lnTo>
                            <a:lnTo>
                              <a:pt x="321" y="133"/>
                            </a:lnTo>
                            <a:lnTo>
                              <a:pt x="257" y="151"/>
                            </a:lnTo>
                            <a:lnTo>
                              <a:pt x="257" y="164"/>
                            </a:lnTo>
                            <a:lnTo>
                              <a:pt x="248" y="164"/>
                            </a:lnTo>
                            <a:lnTo>
                              <a:pt x="215" y="151"/>
                            </a:lnTo>
                            <a:lnTo>
                              <a:pt x="237" y="151"/>
                            </a:lnTo>
                            <a:lnTo>
                              <a:pt x="228" y="142"/>
                            </a:lnTo>
                            <a:lnTo>
                              <a:pt x="186" y="133"/>
                            </a:lnTo>
                            <a:lnTo>
                              <a:pt x="206" y="142"/>
                            </a:lnTo>
                            <a:lnTo>
                              <a:pt x="206" y="164"/>
                            </a:lnTo>
                            <a:lnTo>
                              <a:pt x="215" y="173"/>
                            </a:lnTo>
                            <a:lnTo>
                              <a:pt x="206" y="173"/>
                            </a:lnTo>
                            <a:lnTo>
                              <a:pt x="186" y="173"/>
                            </a:lnTo>
                            <a:lnTo>
                              <a:pt x="155" y="184"/>
                            </a:lnTo>
                            <a:lnTo>
                              <a:pt x="177" y="206"/>
                            </a:lnTo>
                            <a:lnTo>
                              <a:pt x="122" y="193"/>
                            </a:lnTo>
                            <a:lnTo>
                              <a:pt x="113" y="193"/>
                            </a:lnTo>
                            <a:lnTo>
                              <a:pt x="135" y="206"/>
                            </a:lnTo>
                            <a:lnTo>
                              <a:pt x="144" y="215"/>
                            </a:lnTo>
                            <a:lnTo>
                              <a:pt x="122" y="215"/>
                            </a:lnTo>
                            <a:lnTo>
                              <a:pt x="93" y="206"/>
                            </a:lnTo>
                            <a:lnTo>
                              <a:pt x="93" y="184"/>
                            </a:lnTo>
                            <a:lnTo>
                              <a:pt x="51" y="164"/>
                            </a:lnTo>
                            <a:lnTo>
                              <a:pt x="135" y="173"/>
                            </a:lnTo>
                            <a:lnTo>
                              <a:pt x="177" y="164"/>
                            </a:lnTo>
                            <a:lnTo>
                              <a:pt x="164" y="151"/>
                            </a:lnTo>
                            <a:lnTo>
                              <a:pt x="104" y="133"/>
                            </a:lnTo>
                            <a:lnTo>
                              <a:pt x="51" y="113"/>
                            </a:lnTo>
                            <a:lnTo>
                              <a:pt x="33" y="122"/>
                            </a:lnTo>
                            <a:lnTo>
                              <a:pt x="11" y="133"/>
                            </a:lnTo>
                            <a:lnTo>
                              <a:pt x="0" y="133"/>
                            </a:lnTo>
                            <a:lnTo>
                              <a:pt x="0" y="142"/>
                            </a:lnTo>
                            <a:lnTo>
                              <a:pt x="20" y="151"/>
                            </a:lnTo>
                            <a:lnTo>
                              <a:pt x="20" y="164"/>
                            </a:lnTo>
                            <a:lnTo>
                              <a:pt x="33" y="184"/>
                            </a:lnTo>
                            <a:lnTo>
                              <a:pt x="33" y="193"/>
                            </a:lnTo>
                            <a:lnTo>
                              <a:pt x="42" y="206"/>
                            </a:lnTo>
                            <a:lnTo>
                              <a:pt x="42" y="215"/>
                            </a:lnTo>
                            <a:lnTo>
                              <a:pt x="51" y="235"/>
                            </a:lnTo>
                            <a:lnTo>
                              <a:pt x="11" y="275"/>
                            </a:lnTo>
                            <a:lnTo>
                              <a:pt x="20" y="275"/>
                            </a:lnTo>
                            <a:lnTo>
                              <a:pt x="33" y="286"/>
                            </a:lnTo>
                            <a:lnTo>
                              <a:pt x="20" y="295"/>
                            </a:lnTo>
                            <a:lnTo>
                              <a:pt x="11" y="295"/>
                            </a:lnTo>
                            <a:lnTo>
                              <a:pt x="0" y="308"/>
                            </a:lnTo>
                            <a:lnTo>
                              <a:pt x="11" y="317"/>
                            </a:lnTo>
                            <a:lnTo>
                              <a:pt x="11" y="326"/>
                            </a:lnTo>
                            <a:lnTo>
                              <a:pt x="33" y="346"/>
                            </a:lnTo>
                            <a:lnTo>
                              <a:pt x="62" y="359"/>
                            </a:lnTo>
                            <a:lnTo>
                              <a:pt x="71" y="379"/>
                            </a:lnTo>
                            <a:lnTo>
                              <a:pt x="84" y="397"/>
                            </a:lnTo>
                            <a:lnTo>
                              <a:pt x="93" y="397"/>
                            </a:lnTo>
                            <a:lnTo>
                              <a:pt x="93" y="410"/>
                            </a:lnTo>
                            <a:lnTo>
                              <a:pt x="71" y="410"/>
                            </a:lnTo>
                            <a:lnTo>
                              <a:pt x="84" y="430"/>
                            </a:lnTo>
                            <a:lnTo>
                              <a:pt x="113" y="419"/>
                            </a:lnTo>
                            <a:lnTo>
                              <a:pt x="122" y="430"/>
                            </a:lnTo>
                            <a:lnTo>
                              <a:pt x="122" y="439"/>
                            </a:lnTo>
                            <a:lnTo>
                              <a:pt x="135" y="439"/>
                            </a:lnTo>
                            <a:lnTo>
                              <a:pt x="144" y="461"/>
                            </a:lnTo>
                            <a:lnTo>
                              <a:pt x="177" y="461"/>
                            </a:lnTo>
                            <a:lnTo>
                              <a:pt x="186" y="468"/>
                            </a:lnTo>
                            <a:lnTo>
                              <a:pt x="215" y="468"/>
                            </a:lnTo>
                            <a:lnTo>
                              <a:pt x="215" y="478"/>
                            </a:lnTo>
                            <a:lnTo>
                              <a:pt x="215" y="490"/>
                            </a:lnTo>
                            <a:lnTo>
                              <a:pt x="215" y="510"/>
                            </a:lnTo>
                            <a:lnTo>
                              <a:pt x="206" y="499"/>
                            </a:lnTo>
                            <a:lnTo>
                              <a:pt x="195" y="510"/>
                            </a:lnTo>
                            <a:lnTo>
                              <a:pt x="195" y="519"/>
                            </a:lnTo>
                            <a:lnTo>
                              <a:pt x="215" y="519"/>
                            </a:lnTo>
                            <a:lnTo>
                              <a:pt x="186" y="532"/>
                            </a:lnTo>
                            <a:lnTo>
                              <a:pt x="195" y="532"/>
                            </a:lnTo>
                            <a:lnTo>
                              <a:pt x="186" y="550"/>
                            </a:lnTo>
                            <a:lnTo>
                              <a:pt x="177" y="550"/>
                            </a:lnTo>
                            <a:lnTo>
                              <a:pt x="177" y="561"/>
                            </a:lnTo>
                            <a:lnTo>
                              <a:pt x="186" y="561"/>
                            </a:lnTo>
                            <a:lnTo>
                              <a:pt x="237" y="592"/>
                            </a:lnTo>
                            <a:lnTo>
                              <a:pt x="279" y="592"/>
                            </a:lnTo>
                            <a:lnTo>
                              <a:pt x="299" y="602"/>
                            </a:lnTo>
                            <a:lnTo>
                              <a:pt x="321" y="602"/>
                            </a:lnTo>
                            <a:lnTo>
                              <a:pt x="339" y="622"/>
                            </a:lnTo>
                            <a:lnTo>
                              <a:pt x="350" y="634"/>
                            </a:lnTo>
                            <a:lnTo>
                              <a:pt x="359" y="634"/>
                            </a:lnTo>
                            <a:lnTo>
                              <a:pt x="372" y="622"/>
                            </a:lnTo>
                            <a:lnTo>
                              <a:pt x="350" y="602"/>
                            </a:lnTo>
                            <a:lnTo>
                              <a:pt x="350" y="583"/>
                            </a:lnTo>
                            <a:lnTo>
                              <a:pt x="330" y="561"/>
                            </a:lnTo>
                            <a:lnTo>
                              <a:pt x="339" y="541"/>
                            </a:lnTo>
                            <a:lnTo>
                              <a:pt x="350" y="541"/>
                            </a:lnTo>
                            <a:lnTo>
                              <a:pt x="359" y="532"/>
                            </a:lnTo>
                            <a:lnTo>
                              <a:pt x="350" y="510"/>
                            </a:lnTo>
                            <a:lnTo>
                              <a:pt x="330" y="510"/>
                            </a:lnTo>
                            <a:lnTo>
                              <a:pt x="330" y="499"/>
                            </a:lnTo>
                            <a:lnTo>
                              <a:pt x="321" y="490"/>
                            </a:lnTo>
                            <a:lnTo>
                              <a:pt x="330" y="461"/>
                            </a:lnTo>
                            <a:lnTo>
                              <a:pt x="339" y="468"/>
                            </a:lnTo>
                            <a:lnTo>
                              <a:pt x="350" y="468"/>
                            </a:lnTo>
                            <a:lnTo>
                              <a:pt x="339" y="448"/>
                            </a:lnTo>
                            <a:lnTo>
                              <a:pt x="350" y="448"/>
                            </a:lnTo>
                            <a:lnTo>
                              <a:pt x="372" y="439"/>
                            </a:lnTo>
                            <a:lnTo>
                              <a:pt x="381" y="439"/>
                            </a:lnTo>
                            <a:lnTo>
                              <a:pt x="392" y="430"/>
                            </a:lnTo>
                            <a:lnTo>
                              <a:pt x="411" y="439"/>
                            </a:lnTo>
                            <a:lnTo>
                              <a:pt x="432" y="461"/>
                            </a:lnTo>
                            <a:lnTo>
                              <a:pt x="432" y="448"/>
                            </a:lnTo>
                            <a:lnTo>
                              <a:pt x="443" y="448"/>
                            </a:lnTo>
                            <a:lnTo>
                              <a:pt x="462" y="448"/>
                            </a:lnTo>
                            <a:lnTo>
                              <a:pt x="482" y="448"/>
                            </a:lnTo>
                            <a:lnTo>
                              <a:pt x="504" y="448"/>
                            </a:lnTo>
                            <a:lnTo>
                              <a:pt x="524" y="448"/>
                            </a:lnTo>
                            <a:lnTo>
                              <a:pt x="533" y="439"/>
                            </a:lnTo>
                            <a:lnTo>
                              <a:pt x="504" y="430"/>
                            </a:lnTo>
                            <a:lnTo>
                              <a:pt x="516" y="419"/>
                            </a:lnTo>
                            <a:lnTo>
                              <a:pt x="504" y="419"/>
                            </a:lnTo>
                            <a:lnTo>
                              <a:pt x="516" y="410"/>
                            </a:lnTo>
                            <a:lnTo>
                              <a:pt x="516" y="397"/>
                            </a:lnTo>
                            <a:lnTo>
                              <a:pt x="504" y="397"/>
                            </a:lnTo>
                            <a:lnTo>
                              <a:pt x="504" y="388"/>
                            </a:lnTo>
                            <a:lnTo>
                              <a:pt x="524" y="388"/>
                            </a:lnTo>
                            <a:lnTo>
                              <a:pt x="575" y="379"/>
                            </a:lnTo>
                            <a:lnTo>
                              <a:pt x="606" y="379"/>
                            </a:lnTo>
                            <a:lnTo>
                              <a:pt x="606" y="368"/>
                            </a:lnTo>
                            <a:lnTo>
                              <a:pt x="639" y="368"/>
                            </a:lnTo>
                            <a:lnTo>
                              <a:pt x="648" y="379"/>
                            </a:lnTo>
                            <a:lnTo>
                              <a:pt x="648" y="388"/>
                            </a:lnTo>
                            <a:lnTo>
                              <a:pt x="668" y="388"/>
                            </a:lnTo>
                            <a:lnTo>
                              <a:pt x="690" y="388"/>
                            </a:lnTo>
                            <a:lnTo>
                              <a:pt x="690" y="397"/>
                            </a:lnTo>
                            <a:lnTo>
                              <a:pt x="699" y="397"/>
                            </a:lnTo>
                            <a:lnTo>
                              <a:pt x="719" y="388"/>
                            </a:lnTo>
                            <a:lnTo>
                              <a:pt x="732" y="388"/>
                            </a:lnTo>
                            <a:lnTo>
                              <a:pt x="761" y="410"/>
                            </a:lnTo>
                            <a:lnTo>
                              <a:pt x="803" y="448"/>
                            </a:lnTo>
                            <a:lnTo>
                              <a:pt x="812" y="439"/>
                            </a:lnTo>
                            <a:lnTo>
                              <a:pt x="821" y="448"/>
                            </a:lnTo>
                            <a:lnTo>
                              <a:pt x="854" y="448"/>
                            </a:lnTo>
                            <a:lnTo>
                              <a:pt x="894" y="468"/>
                            </a:lnTo>
                            <a:lnTo>
                              <a:pt x="905" y="478"/>
                            </a:lnTo>
                            <a:lnTo>
                              <a:pt x="914" y="468"/>
                            </a:lnTo>
                            <a:lnTo>
                              <a:pt x="927" y="478"/>
                            </a:lnTo>
                            <a:lnTo>
                              <a:pt x="927" y="490"/>
                            </a:lnTo>
                            <a:lnTo>
                              <a:pt x="936" y="478"/>
                            </a:lnTo>
                            <a:lnTo>
                              <a:pt x="987" y="448"/>
                            </a:lnTo>
                            <a:lnTo>
                              <a:pt x="1020" y="461"/>
                            </a:lnTo>
                            <a:lnTo>
                              <a:pt x="1038" y="468"/>
                            </a:lnTo>
                            <a:lnTo>
                              <a:pt x="1080" y="468"/>
                            </a:lnTo>
                            <a:lnTo>
                              <a:pt x="1080" y="448"/>
                            </a:lnTo>
                            <a:lnTo>
                              <a:pt x="1071" y="439"/>
                            </a:lnTo>
                            <a:lnTo>
                              <a:pt x="1080" y="430"/>
                            </a:lnTo>
                            <a:lnTo>
                              <a:pt x="1122" y="439"/>
                            </a:lnTo>
                            <a:lnTo>
                              <a:pt x="1151" y="461"/>
                            </a:lnTo>
                            <a:lnTo>
                              <a:pt x="1193" y="461"/>
                            </a:lnTo>
                            <a:lnTo>
                              <a:pt x="1264" y="478"/>
                            </a:lnTo>
                            <a:lnTo>
                              <a:pt x="1306" y="468"/>
                            </a:lnTo>
                            <a:lnTo>
                              <a:pt x="1328" y="461"/>
                            </a:lnTo>
                            <a:lnTo>
                              <a:pt x="1357" y="468"/>
                            </a:lnTo>
                            <a:lnTo>
                              <a:pt x="1379" y="468"/>
                            </a:lnTo>
                            <a:lnTo>
                              <a:pt x="1399" y="461"/>
                            </a:lnTo>
                            <a:lnTo>
                              <a:pt x="1388" y="439"/>
                            </a:lnTo>
                            <a:lnTo>
                              <a:pt x="1399" y="430"/>
                            </a:lnTo>
                            <a:lnTo>
                              <a:pt x="1379" y="419"/>
                            </a:lnTo>
                            <a:lnTo>
                              <a:pt x="1388" y="410"/>
                            </a:lnTo>
                            <a:lnTo>
                              <a:pt x="1417" y="397"/>
                            </a:lnTo>
                            <a:lnTo>
                              <a:pt x="1459" y="410"/>
                            </a:lnTo>
                            <a:lnTo>
                              <a:pt x="1501" y="448"/>
                            </a:lnTo>
                            <a:lnTo>
                              <a:pt x="1523" y="468"/>
                            </a:lnTo>
                            <a:lnTo>
                              <a:pt x="1552" y="478"/>
                            </a:lnTo>
                            <a:lnTo>
                              <a:pt x="1583" y="490"/>
                            </a:lnTo>
                            <a:lnTo>
                              <a:pt x="1603" y="510"/>
                            </a:lnTo>
                            <a:lnTo>
                              <a:pt x="1613" y="510"/>
                            </a:lnTo>
                            <a:lnTo>
                              <a:pt x="1645" y="490"/>
                            </a:lnTo>
                            <a:lnTo>
                              <a:pt x="1655" y="510"/>
                            </a:lnTo>
                            <a:lnTo>
                              <a:pt x="1655" y="519"/>
                            </a:lnTo>
                            <a:lnTo>
                              <a:pt x="1667" y="561"/>
                            </a:lnTo>
                            <a:lnTo>
                              <a:pt x="1645" y="550"/>
                            </a:lnTo>
                            <a:lnTo>
                              <a:pt x="1634" y="561"/>
                            </a:lnTo>
                            <a:lnTo>
                              <a:pt x="1655" y="592"/>
                            </a:lnTo>
                            <a:lnTo>
                              <a:pt x="1655" y="602"/>
                            </a:lnTo>
                            <a:lnTo>
                              <a:pt x="1667" y="592"/>
                            </a:lnTo>
                            <a:lnTo>
                              <a:pt x="1686" y="602"/>
                            </a:lnTo>
                            <a:lnTo>
                              <a:pt x="1706" y="592"/>
                            </a:lnTo>
                            <a:lnTo>
                              <a:pt x="1706" y="571"/>
                            </a:lnTo>
                            <a:lnTo>
                              <a:pt x="1728" y="550"/>
                            </a:lnTo>
                            <a:lnTo>
                              <a:pt x="1728" y="490"/>
                            </a:lnTo>
                            <a:lnTo>
                              <a:pt x="1696" y="448"/>
                            </a:lnTo>
                            <a:lnTo>
                              <a:pt x="1676" y="410"/>
                            </a:lnTo>
                            <a:lnTo>
                              <a:pt x="1634" y="388"/>
                            </a:lnTo>
                            <a:lnTo>
                              <a:pt x="1625" y="397"/>
                            </a:lnTo>
                            <a:lnTo>
                              <a:pt x="1613" y="397"/>
                            </a:lnTo>
                            <a:lnTo>
                              <a:pt x="1613" y="388"/>
                            </a:lnTo>
                            <a:lnTo>
                              <a:pt x="1603" y="388"/>
                            </a:lnTo>
                            <a:lnTo>
                              <a:pt x="1603" y="397"/>
                            </a:lnTo>
                            <a:lnTo>
                              <a:pt x="1594" y="379"/>
                            </a:lnTo>
                            <a:lnTo>
                              <a:pt x="1562" y="379"/>
                            </a:lnTo>
                            <a:lnTo>
                              <a:pt x="1583" y="359"/>
                            </a:lnTo>
                            <a:lnTo>
                              <a:pt x="1594" y="295"/>
                            </a:lnTo>
                            <a:lnTo>
                              <a:pt x="1613" y="295"/>
                            </a:lnTo>
                            <a:lnTo>
                              <a:pt x="1686" y="295"/>
                            </a:lnTo>
                            <a:lnTo>
                              <a:pt x="1686" y="286"/>
                            </a:lnTo>
                            <a:lnTo>
                              <a:pt x="1718" y="286"/>
                            </a:lnTo>
                            <a:lnTo>
                              <a:pt x="1728" y="308"/>
                            </a:lnTo>
                            <a:lnTo>
                              <a:pt x="1779" y="295"/>
                            </a:lnTo>
                            <a:lnTo>
                              <a:pt x="1757" y="295"/>
                            </a:lnTo>
                            <a:lnTo>
                              <a:pt x="1748" y="286"/>
                            </a:lnTo>
                            <a:lnTo>
                              <a:pt x="1757" y="257"/>
                            </a:lnTo>
                            <a:lnTo>
                              <a:pt x="1799" y="257"/>
                            </a:lnTo>
                            <a:lnTo>
                              <a:pt x="1799" y="266"/>
                            </a:lnTo>
                            <a:lnTo>
                              <a:pt x="1821" y="275"/>
                            </a:lnTo>
                            <a:lnTo>
                              <a:pt x="1828" y="257"/>
                            </a:lnTo>
                            <a:lnTo>
                              <a:pt x="1821" y="235"/>
                            </a:lnTo>
                            <a:lnTo>
                              <a:pt x="1841" y="235"/>
                            </a:lnTo>
                            <a:lnTo>
                              <a:pt x="1841" y="244"/>
                            </a:lnTo>
                            <a:lnTo>
                              <a:pt x="1862" y="266"/>
                            </a:lnTo>
                            <a:lnTo>
                              <a:pt x="1850" y="275"/>
                            </a:lnTo>
                            <a:lnTo>
                              <a:pt x="1841" y="317"/>
                            </a:lnTo>
                            <a:lnTo>
                              <a:pt x="1828" y="326"/>
                            </a:lnTo>
                            <a:lnTo>
                              <a:pt x="1841" y="337"/>
                            </a:lnTo>
                            <a:lnTo>
                              <a:pt x="1828" y="337"/>
                            </a:lnTo>
                            <a:lnTo>
                              <a:pt x="1850" y="368"/>
                            </a:lnTo>
                            <a:lnTo>
                              <a:pt x="1943" y="448"/>
                            </a:lnTo>
                            <a:lnTo>
                              <a:pt x="1943" y="439"/>
                            </a:lnTo>
                            <a:lnTo>
                              <a:pt x="1943" y="410"/>
                            </a:lnTo>
                            <a:lnTo>
                              <a:pt x="1956" y="410"/>
                            </a:lnTo>
                            <a:lnTo>
                              <a:pt x="1934" y="388"/>
                            </a:lnTo>
                            <a:lnTo>
                              <a:pt x="1956" y="379"/>
                            </a:lnTo>
                            <a:lnTo>
                              <a:pt x="1934" y="359"/>
                            </a:lnTo>
                            <a:lnTo>
                              <a:pt x="1943" y="346"/>
                            </a:lnTo>
                            <a:lnTo>
                              <a:pt x="1921" y="337"/>
                            </a:lnTo>
                            <a:lnTo>
                              <a:pt x="1914" y="326"/>
                            </a:lnTo>
                            <a:lnTo>
                              <a:pt x="1901" y="326"/>
                            </a:lnTo>
                            <a:lnTo>
                              <a:pt x="1892" y="317"/>
                            </a:lnTo>
                            <a:lnTo>
                              <a:pt x="1892" y="295"/>
                            </a:lnTo>
                            <a:lnTo>
                              <a:pt x="1883" y="286"/>
                            </a:lnTo>
                            <a:lnTo>
                              <a:pt x="1892" y="286"/>
                            </a:lnTo>
                            <a:lnTo>
                              <a:pt x="1901" y="275"/>
                            </a:lnTo>
                            <a:lnTo>
                              <a:pt x="1921" y="286"/>
                            </a:lnTo>
                            <a:lnTo>
                              <a:pt x="1921" y="275"/>
                            </a:lnTo>
                            <a:lnTo>
                              <a:pt x="1934" y="275"/>
                            </a:lnTo>
                            <a:lnTo>
                              <a:pt x="1972" y="286"/>
                            </a:lnTo>
                            <a:lnTo>
                              <a:pt x="1963" y="275"/>
                            </a:lnTo>
                            <a:lnTo>
                              <a:pt x="1994" y="244"/>
                            </a:lnTo>
                            <a:lnTo>
                              <a:pt x="2005" y="235"/>
                            </a:lnTo>
                            <a:lnTo>
                              <a:pt x="2036" y="244"/>
                            </a:lnTo>
                            <a:lnTo>
                              <a:pt x="2036" y="235"/>
                            </a:lnTo>
                            <a:lnTo>
                              <a:pt x="1963" y="206"/>
                            </a:lnTo>
                            <a:lnTo>
                              <a:pt x="1985" y="206"/>
                            </a:lnTo>
                            <a:lnTo>
                              <a:pt x="1985" y="193"/>
                            </a:lnTo>
                            <a:lnTo>
                              <a:pt x="1985" y="184"/>
                            </a:lnTo>
                            <a:lnTo>
                              <a:pt x="1963" y="184"/>
                            </a:lnTo>
                            <a:lnTo>
                              <a:pt x="1972" y="173"/>
                            </a:lnTo>
                            <a:lnTo>
                              <a:pt x="1994" y="184"/>
                            </a:lnTo>
                            <a:lnTo>
                              <a:pt x="2036" y="193"/>
                            </a:lnTo>
                            <a:lnTo>
                              <a:pt x="2098" y="206"/>
                            </a:lnTo>
                            <a:lnTo>
                              <a:pt x="2078" y="184"/>
                            </a:lnTo>
                            <a:lnTo>
                              <a:pt x="2098" y="184"/>
                            </a:lnTo>
                            <a:lnTo>
                              <a:pt x="2098" y="173"/>
                            </a:lnTo>
                            <a:lnTo>
                              <a:pt x="2045" y="164"/>
                            </a:lnTo>
                            <a:lnTo>
                              <a:pt x="2014" y="164"/>
                            </a:lnTo>
                            <a:lnTo>
                              <a:pt x="1892" y="133"/>
                            </a:lnTo>
                            <a:lnTo>
                              <a:pt x="1828" y="113"/>
                            </a:lnTo>
                            <a:lnTo>
                              <a:pt x="1748" y="113"/>
                            </a:lnTo>
                            <a:lnTo>
                              <a:pt x="1779" y="133"/>
                            </a:lnTo>
                            <a:lnTo>
                              <a:pt x="1769" y="133"/>
                            </a:lnTo>
                            <a:lnTo>
                              <a:pt x="1738" y="122"/>
                            </a:lnTo>
                            <a:lnTo>
                              <a:pt x="1748" y="122"/>
                            </a:lnTo>
                            <a:lnTo>
                              <a:pt x="1748" y="113"/>
                            </a:lnTo>
                            <a:lnTo>
                              <a:pt x="1728" y="113"/>
                            </a:lnTo>
                            <a:lnTo>
                              <a:pt x="1728" y="122"/>
                            </a:lnTo>
                            <a:lnTo>
                              <a:pt x="1645" y="122"/>
                            </a:lnTo>
                            <a:lnTo>
                              <a:pt x="1613" y="113"/>
                            </a:lnTo>
                            <a:lnTo>
                              <a:pt x="1583" y="104"/>
                            </a:lnTo>
                            <a:lnTo>
                              <a:pt x="1510" y="104"/>
                            </a:lnTo>
                            <a:lnTo>
                              <a:pt x="1450" y="84"/>
                            </a:lnTo>
                            <a:lnTo>
                              <a:pt x="1328" y="71"/>
                            </a:lnTo>
                            <a:lnTo>
                              <a:pt x="1328" y="84"/>
                            </a:lnTo>
                            <a:lnTo>
                              <a:pt x="1346" y="91"/>
                            </a:lnTo>
                            <a:lnTo>
                              <a:pt x="1295" y="84"/>
                            </a:lnTo>
                            <a:lnTo>
                              <a:pt x="1286" y="91"/>
                            </a:lnTo>
                            <a:lnTo>
                              <a:pt x="1244" y="84"/>
                            </a:lnTo>
                            <a:lnTo>
                              <a:pt x="1257" y="91"/>
                            </a:lnTo>
                            <a:lnTo>
                              <a:pt x="1257" y="104"/>
                            </a:lnTo>
                            <a:lnTo>
                              <a:pt x="1202" y="84"/>
                            </a:lnTo>
                            <a:lnTo>
                              <a:pt x="1202" y="71"/>
                            </a:lnTo>
                            <a:lnTo>
                              <a:pt x="1173" y="62"/>
                            </a:lnTo>
                            <a:lnTo>
                              <a:pt x="1100" y="49"/>
                            </a:lnTo>
                            <a:lnTo>
                              <a:pt x="1122" y="62"/>
                            </a:lnTo>
                            <a:lnTo>
                              <a:pt x="1080" y="62"/>
                            </a:lnTo>
                            <a:lnTo>
                              <a:pt x="1058" y="62"/>
                            </a:lnTo>
                            <a:lnTo>
                              <a:pt x="1049" y="62"/>
                            </a:lnTo>
                            <a:lnTo>
                              <a:pt x="998" y="62"/>
                            </a:lnTo>
                            <a:lnTo>
                              <a:pt x="978" y="42"/>
                            </a:lnTo>
                            <a:lnTo>
                              <a:pt x="956" y="42"/>
                            </a:lnTo>
                            <a:lnTo>
                              <a:pt x="987" y="49"/>
                            </a:lnTo>
                            <a:lnTo>
                              <a:pt x="947" y="49"/>
                            </a:lnTo>
                            <a:lnTo>
                              <a:pt x="956" y="62"/>
                            </a:lnTo>
                            <a:lnTo>
                              <a:pt x="914" y="62"/>
                            </a:lnTo>
                            <a:lnTo>
                              <a:pt x="965" y="33"/>
                            </a:lnTo>
                            <a:lnTo>
                              <a:pt x="956" y="20"/>
                            </a:lnTo>
                            <a:lnTo>
                              <a:pt x="914" y="11"/>
                            </a:lnTo>
                            <a:lnTo>
                              <a:pt x="863" y="11"/>
                            </a:lnTo>
                            <a:lnTo>
                              <a:pt x="843" y="0"/>
                            </a:lnTo>
                            <a:lnTo>
                              <a:pt x="812" y="0"/>
                            </a:lnTo>
                            <a:lnTo>
                              <a:pt x="792" y="11"/>
                            </a:lnTo>
                            <a:lnTo>
                              <a:pt x="792" y="20"/>
                            </a:lnTo>
                            <a:lnTo>
                              <a:pt x="719" y="20"/>
                            </a:lnTo>
                            <a:lnTo>
                              <a:pt x="677" y="33"/>
                            </a:lnTo>
                            <a:lnTo>
                              <a:pt x="659" y="42"/>
                            </a:lnTo>
                            <a:lnTo>
                              <a:pt x="677" y="49"/>
                            </a:lnTo>
                            <a:lnTo>
                              <a:pt x="606" y="62"/>
                            </a:lnTo>
                            <a:lnTo>
                              <a:pt x="617" y="71"/>
                            </a:lnTo>
                            <a:lnTo>
                              <a:pt x="648" y="84"/>
                            </a:lnTo>
                            <a:lnTo>
                              <a:pt x="639" y="84"/>
                            </a:lnTo>
                            <a:lnTo>
                              <a:pt x="575" y="71"/>
                            </a:lnTo>
                            <a:lnTo>
                              <a:pt x="567" y="84"/>
                            </a:lnTo>
                            <a:lnTo>
                              <a:pt x="606" y="104"/>
                            </a:lnTo>
                            <a:lnTo>
                              <a:pt x="567" y="91"/>
                            </a:lnTo>
                            <a:lnTo>
                              <a:pt x="555" y="7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6" name="Freeform 3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8" y="2462"/>
                        <a:ext cx="43" cy="29"/>
                      </a:xfrm>
                      <a:custGeom>
                        <a:avLst/>
                        <a:gdLst>
                          <a:gd name="T0" fmla="*/ 0 w 42"/>
                          <a:gd name="T1" fmla="*/ 0 h 29"/>
                          <a:gd name="T2" fmla="*/ 20 w 42"/>
                          <a:gd name="T3" fmla="*/ 29 h 29"/>
                          <a:gd name="T4" fmla="*/ 211 w 42"/>
                          <a:gd name="T5" fmla="*/ 18 h 29"/>
                          <a:gd name="T6" fmla="*/ 211 w 42"/>
                          <a:gd name="T7" fmla="*/ 9 h 29"/>
                          <a:gd name="T8" fmla="*/ 20 w 42"/>
                          <a:gd name="T9" fmla="*/ 9 h 29"/>
                          <a:gd name="T10" fmla="*/ 20 w 42"/>
                          <a:gd name="T11" fmla="*/ 0 h 29"/>
                          <a:gd name="T12" fmla="*/ 0 w 42"/>
                          <a:gd name="T13" fmla="*/ 0 h 2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2" h="29">
                            <a:moveTo>
                              <a:pt x="0" y="0"/>
                            </a:moveTo>
                            <a:lnTo>
                              <a:pt x="20" y="29"/>
                            </a:lnTo>
                            <a:lnTo>
                              <a:pt x="42" y="18"/>
                            </a:lnTo>
                            <a:lnTo>
                              <a:pt x="42" y="9"/>
                            </a:lnTo>
                            <a:lnTo>
                              <a:pt x="20" y="9"/>
                            </a:lnTo>
                            <a:lnTo>
                              <a:pt x="2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7" name="Freeform 3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8" y="2462"/>
                        <a:ext cx="43" cy="29"/>
                      </a:xfrm>
                      <a:custGeom>
                        <a:avLst/>
                        <a:gdLst>
                          <a:gd name="T0" fmla="*/ 0 w 42"/>
                          <a:gd name="T1" fmla="*/ 0 h 29"/>
                          <a:gd name="T2" fmla="*/ 20 w 42"/>
                          <a:gd name="T3" fmla="*/ 29 h 29"/>
                          <a:gd name="T4" fmla="*/ 211 w 42"/>
                          <a:gd name="T5" fmla="*/ 18 h 29"/>
                          <a:gd name="T6" fmla="*/ 211 w 42"/>
                          <a:gd name="T7" fmla="*/ 9 h 29"/>
                          <a:gd name="T8" fmla="*/ 20 w 42"/>
                          <a:gd name="T9" fmla="*/ 9 h 29"/>
                          <a:gd name="T10" fmla="*/ 20 w 42"/>
                          <a:gd name="T11" fmla="*/ 0 h 29"/>
                          <a:gd name="T12" fmla="*/ 0 w 42"/>
                          <a:gd name="T13" fmla="*/ 0 h 2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42" h="29">
                            <a:moveTo>
                              <a:pt x="0" y="0"/>
                            </a:moveTo>
                            <a:lnTo>
                              <a:pt x="20" y="29"/>
                            </a:lnTo>
                            <a:lnTo>
                              <a:pt x="42" y="18"/>
                            </a:lnTo>
                            <a:lnTo>
                              <a:pt x="42" y="9"/>
                            </a:lnTo>
                            <a:lnTo>
                              <a:pt x="20" y="9"/>
                            </a:lnTo>
                            <a:lnTo>
                              <a:pt x="20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8" name="Freeform 3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20" y="2729"/>
                        <a:ext cx="50" cy="64"/>
                      </a:xfrm>
                      <a:custGeom>
                        <a:avLst/>
                        <a:gdLst>
                          <a:gd name="T0" fmla="*/ 0 w 51"/>
                          <a:gd name="T1" fmla="*/ 149 h 63"/>
                          <a:gd name="T2" fmla="*/ 9 w 51"/>
                          <a:gd name="T3" fmla="*/ 180 h 63"/>
                          <a:gd name="T4" fmla="*/ 9 w 51"/>
                          <a:gd name="T5" fmla="*/ 149 h 63"/>
                          <a:gd name="T6" fmla="*/ 25 w 51"/>
                          <a:gd name="T7" fmla="*/ 180 h 63"/>
                          <a:gd name="T8" fmla="*/ 25 w 51"/>
                          <a:gd name="T9" fmla="*/ 149 h 63"/>
                          <a:gd name="T10" fmla="*/ 25 w 51"/>
                          <a:gd name="T11" fmla="*/ 149 h 63"/>
                          <a:gd name="T12" fmla="*/ 25 w 51"/>
                          <a:gd name="T13" fmla="*/ 22 h 63"/>
                          <a:gd name="T14" fmla="*/ 25 w 51"/>
                          <a:gd name="T15" fmla="*/ 12 h 63"/>
                          <a:gd name="T16" fmla="*/ 25 w 51"/>
                          <a:gd name="T17" fmla="*/ 0 h 63"/>
                          <a:gd name="T18" fmla="*/ 9 w 51"/>
                          <a:gd name="T19" fmla="*/ 12 h 63"/>
                          <a:gd name="T20" fmla="*/ 0 w 51"/>
                          <a:gd name="T21" fmla="*/ 149 h 63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51" h="63">
                            <a:moveTo>
                              <a:pt x="0" y="51"/>
                            </a:moveTo>
                            <a:lnTo>
                              <a:pt x="9" y="63"/>
                            </a:lnTo>
                            <a:lnTo>
                              <a:pt x="9" y="51"/>
                            </a:lnTo>
                            <a:lnTo>
                              <a:pt x="29" y="63"/>
                            </a:lnTo>
                            <a:lnTo>
                              <a:pt x="42" y="51"/>
                            </a:lnTo>
                            <a:lnTo>
                              <a:pt x="29" y="51"/>
                            </a:lnTo>
                            <a:lnTo>
                              <a:pt x="51" y="22"/>
                            </a:lnTo>
                            <a:lnTo>
                              <a:pt x="42" y="12"/>
                            </a:lnTo>
                            <a:lnTo>
                              <a:pt x="29" y="0"/>
                            </a:lnTo>
                            <a:lnTo>
                              <a:pt x="9" y="12"/>
                            </a:lnTo>
                            <a:lnTo>
                              <a:pt x="0" y="5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69" name="Freeform 3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20" y="2729"/>
                        <a:ext cx="50" cy="64"/>
                      </a:xfrm>
                      <a:custGeom>
                        <a:avLst/>
                        <a:gdLst>
                          <a:gd name="T0" fmla="*/ 0 w 51"/>
                          <a:gd name="T1" fmla="*/ 149 h 63"/>
                          <a:gd name="T2" fmla="*/ 9 w 51"/>
                          <a:gd name="T3" fmla="*/ 180 h 63"/>
                          <a:gd name="T4" fmla="*/ 9 w 51"/>
                          <a:gd name="T5" fmla="*/ 149 h 63"/>
                          <a:gd name="T6" fmla="*/ 25 w 51"/>
                          <a:gd name="T7" fmla="*/ 180 h 63"/>
                          <a:gd name="T8" fmla="*/ 25 w 51"/>
                          <a:gd name="T9" fmla="*/ 149 h 63"/>
                          <a:gd name="T10" fmla="*/ 25 w 51"/>
                          <a:gd name="T11" fmla="*/ 149 h 63"/>
                          <a:gd name="T12" fmla="*/ 25 w 51"/>
                          <a:gd name="T13" fmla="*/ 22 h 63"/>
                          <a:gd name="T14" fmla="*/ 25 w 51"/>
                          <a:gd name="T15" fmla="*/ 12 h 63"/>
                          <a:gd name="T16" fmla="*/ 25 w 51"/>
                          <a:gd name="T17" fmla="*/ 0 h 63"/>
                          <a:gd name="T18" fmla="*/ 9 w 51"/>
                          <a:gd name="T19" fmla="*/ 12 h 63"/>
                          <a:gd name="T20" fmla="*/ 0 w 51"/>
                          <a:gd name="T21" fmla="*/ 149 h 63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51" h="63">
                            <a:moveTo>
                              <a:pt x="0" y="51"/>
                            </a:moveTo>
                            <a:lnTo>
                              <a:pt x="9" y="63"/>
                            </a:lnTo>
                            <a:lnTo>
                              <a:pt x="9" y="51"/>
                            </a:lnTo>
                            <a:lnTo>
                              <a:pt x="29" y="63"/>
                            </a:lnTo>
                            <a:lnTo>
                              <a:pt x="42" y="51"/>
                            </a:lnTo>
                            <a:lnTo>
                              <a:pt x="29" y="51"/>
                            </a:lnTo>
                            <a:lnTo>
                              <a:pt x="51" y="22"/>
                            </a:lnTo>
                            <a:lnTo>
                              <a:pt x="42" y="12"/>
                            </a:lnTo>
                            <a:lnTo>
                              <a:pt x="29" y="0"/>
                            </a:lnTo>
                            <a:lnTo>
                              <a:pt x="9" y="12"/>
                            </a:lnTo>
                            <a:lnTo>
                              <a:pt x="0" y="5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0" name="Freeform 3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65" y="2804"/>
                        <a:ext cx="42" cy="103"/>
                      </a:xfrm>
                      <a:custGeom>
                        <a:avLst/>
                        <a:gdLst>
                          <a:gd name="T0" fmla="*/ 0 w 29"/>
                          <a:gd name="T1" fmla="*/ 122 h 102"/>
                          <a:gd name="T2" fmla="*/ 2147483647 w 29"/>
                          <a:gd name="T3" fmla="*/ 151 h 102"/>
                          <a:gd name="T4" fmla="*/ 2147483647 w 29"/>
                          <a:gd name="T5" fmla="*/ 193 h 102"/>
                          <a:gd name="T6" fmla="*/ 2147483647 w 29"/>
                          <a:gd name="T7" fmla="*/ 193 h 102"/>
                          <a:gd name="T8" fmla="*/ 2147483647 w 29"/>
                          <a:gd name="T9" fmla="*/ 142 h 102"/>
                          <a:gd name="T10" fmla="*/ 2147483647 w 29"/>
                          <a:gd name="T11" fmla="*/ 131 h 102"/>
                          <a:gd name="T12" fmla="*/ 2147483647 w 29"/>
                          <a:gd name="T13" fmla="*/ 122 h 102"/>
                          <a:gd name="T14" fmla="*/ 0 w 29"/>
                          <a:gd name="T15" fmla="*/ 0 h 102"/>
                          <a:gd name="T16" fmla="*/ 0 w 29"/>
                          <a:gd name="T17" fmla="*/ 9 h 102"/>
                          <a:gd name="T18" fmla="*/ 0 w 29"/>
                          <a:gd name="T19" fmla="*/ 122 h 10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29" h="102">
                            <a:moveTo>
                              <a:pt x="0" y="51"/>
                            </a:moveTo>
                            <a:lnTo>
                              <a:pt x="20" y="80"/>
                            </a:lnTo>
                            <a:lnTo>
                              <a:pt x="20" y="102"/>
                            </a:lnTo>
                            <a:lnTo>
                              <a:pt x="29" y="102"/>
                            </a:lnTo>
                            <a:lnTo>
                              <a:pt x="29" y="71"/>
                            </a:lnTo>
                            <a:lnTo>
                              <a:pt x="11" y="60"/>
                            </a:lnTo>
                            <a:lnTo>
                              <a:pt x="20" y="51"/>
                            </a:lnTo>
                            <a:lnTo>
                              <a:pt x="0" y="0"/>
                            </a:lnTo>
                            <a:lnTo>
                              <a:pt x="0" y="9"/>
                            </a:lnTo>
                            <a:lnTo>
                              <a:pt x="0" y="5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1" name="Freeform 3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65" y="2804"/>
                        <a:ext cx="42" cy="103"/>
                      </a:xfrm>
                      <a:custGeom>
                        <a:avLst/>
                        <a:gdLst>
                          <a:gd name="T0" fmla="*/ 0 w 29"/>
                          <a:gd name="T1" fmla="*/ 122 h 102"/>
                          <a:gd name="T2" fmla="*/ 2147483647 w 29"/>
                          <a:gd name="T3" fmla="*/ 151 h 102"/>
                          <a:gd name="T4" fmla="*/ 2147483647 w 29"/>
                          <a:gd name="T5" fmla="*/ 193 h 102"/>
                          <a:gd name="T6" fmla="*/ 2147483647 w 29"/>
                          <a:gd name="T7" fmla="*/ 193 h 102"/>
                          <a:gd name="T8" fmla="*/ 2147483647 w 29"/>
                          <a:gd name="T9" fmla="*/ 142 h 102"/>
                          <a:gd name="T10" fmla="*/ 2147483647 w 29"/>
                          <a:gd name="T11" fmla="*/ 131 h 102"/>
                          <a:gd name="T12" fmla="*/ 2147483647 w 29"/>
                          <a:gd name="T13" fmla="*/ 122 h 102"/>
                          <a:gd name="T14" fmla="*/ 0 w 29"/>
                          <a:gd name="T15" fmla="*/ 0 h 102"/>
                          <a:gd name="T16" fmla="*/ 0 w 29"/>
                          <a:gd name="T17" fmla="*/ 9 h 102"/>
                          <a:gd name="T18" fmla="*/ 0 w 29"/>
                          <a:gd name="T19" fmla="*/ 122 h 10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29" h="102">
                            <a:moveTo>
                              <a:pt x="0" y="51"/>
                            </a:moveTo>
                            <a:lnTo>
                              <a:pt x="20" y="80"/>
                            </a:lnTo>
                            <a:lnTo>
                              <a:pt x="20" y="102"/>
                            </a:lnTo>
                            <a:lnTo>
                              <a:pt x="29" y="102"/>
                            </a:lnTo>
                            <a:lnTo>
                              <a:pt x="29" y="71"/>
                            </a:lnTo>
                            <a:lnTo>
                              <a:pt x="11" y="60"/>
                            </a:lnTo>
                            <a:lnTo>
                              <a:pt x="20" y="51"/>
                            </a:lnTo>
                            <a:lnTo>
                              <a:pt x="0" y="0"/>
                            </a:lnTo>
                            <a:lnTo>
                              <a:pt x="0" y="9"/>
                            </a:lnTo>
                            <a:lnTo>
                              <a:pt x="0" y="5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2" name="Freeform 3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35" y="2927"/>
                        <a:ext cx="43" cy="95"/>
                      </a:xfrm>
                      <a:custGeom>
                        <a:avLst/>
                        <a:gdLst>
                          <a:gd name="T0" fmla="*/ 0 w 18"/>
                          <a:gd name="T1" fmla="*/ 216 h 93"/>
                          <a:gd name="T2" fmla="*/ 2147483647 w 18"/>
                          <a:gd name="T3" fmla="*/ 327 h 93"/>
                          <a:gd name="T4" fmla="*/ 2147483647 w 18"/>
                          <a:gd name="T5" fmla="*/ 412 h 93"/>
                          <a:gd name="T6" fmla="*/ 2147483647 w 18"/>
                          <a:gd name="T7" fmla="*/ 262 h 93"/>
                          <a:gd name="T8" fmla="*/ 2147483647 w 18"/>
                          <a:gd name="T9" fmla="*/ 163 h 93"/>
                          <a:gd name="T10" fmla="*/ 2147483647 w 18"/>
                          <a:gd name="T11" fmla="*/ 9 h 93"/>
                          <a:gd name="T12" fmla="*/ 0 w 18"/>
                          <a:gd name="T13" fmla="*/ 0 h 93"/>
                          <a:gd name="T14" fmla="*/ 2147483647 w 18"/>
                          <a:gd name="T15" fmla="*/ 163 h 93"/>
                          <a:gd name="T16" fmla="*/ 0 w 18"/>
                          <a:gd name="T17" fmla="*/ 216 h 9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18" h="93">
                            <a:moveTo>
                              <a:pt x="0" y="51"/>
                            </a:moveTo>
                            <a:lnTo>
                              <a:pt x="9" y="71"/>
                            </a:lnTo>
                            <a:lnTo>
                              <a:pt x="18" y="93"/>
                            </a:lnTo>
                            <a:lnTo>
                              <a:pt x="9" y="60"/>
                            </a:lnTo>
                            <a:lnTo>
                              <a:pt x="18" y="38"/>
                            </a:lnTo>
                            <a:lnTo>
                              <a:pt x="9" y="9"/>
                            </a:lnTo>
                            <a:lnTo>
                              <a:pt x="0" y="0"/>
                            </a:lnTo>
                            <a:lnTo>
                              <a:pt x="9" y="38"/>
                            </a:lnTo>
                            <a:lnTo>
                              <a:pt x="0" y="5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3" name="Freeform 3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35" y="2927"/>
                        <a:ext cx="43" cy="95"/>
                      </a:xfrm>
                      <a:custGeom>
                        <a:avLst/>
                        <a:gdLst>
                          <a:gd name="T0" fmla="*/ 0 w 18"/>
                          <a:gd name="T1" fmla="*/ 216 h 93"/>
                          <a:gd name="T2" fmla="*/ 2147483647 w 18"/>
                          <a:gd name="T3" fmla="*/ 327 h 93"/>
                          <a:gd name="T4" fmla="*/ 2147483647 w 18"/>
                          <a:gd name="T5" fmla="*/ 412 h 93"/>
                          <a:gd name="T6" fmla="*/ 2147483647 w 18"/>
                          <a:gd name="T7" fmla="*/ 262 h 93"/>
                          <a:gd name="T8" fmla="*/ 2147483647 w 18"/>
                          <a:gd name="T9" fmla="*/ 163 h 93"/>
                          <a:gd name="T10" fmla="*/ 2147483647 w 18"/>
                          <a:gd name="T11" fmla="*/ 9 h 93"/>
                          <a:gd name="T12" fmla="*/ 0 w 18"/>
                          <a:gd name="T13" fmla="*/ 0 h 93"/>
                          <a:gd name="T14" fmla="*/ 2147483647 w 18"/>
                          <a:gd name="T15" fmla="*/ 163 h 93"/>
                          <a:gd name="T16" fmla="*/ 0 w 18"/>
                          <a:gd name="T17" fmla="*/ 216 h 9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18" h="93">
                            <a:moveTo>
                              <a:pt x="0" y="51"/>
                            </a:moveTo>
                            <a:lnTo>
                              <a:pt x="9" y="71"/>
                            </a:lnTo>
                            <a:lnTo>
                              <a:pt x="18" y="93"/>
                            </a:lnTo>
                            <a:lnTo>
                              <a:pt x="9" y="60"/>
                            </a:lnTo>
                            <a:lnTo>
                              <a:pt x="18" y="38"/>
                            </a:lnTo>
                            <a:lnTo>
                              <a:pt x="9" y="9"/>
                            </a:lnTo>
                            <a:lnTo>
                              <a:pt x="0" y="0"/>
                            </a:lnTo>
                            <a:lnTo>
                              <a:pt x="9" y="38"/>
                            </a:lnTo>
                            <a:lnTo>
                              <a:pt x="0" y="5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4" name="Freeform 3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88" y="1826"/>
                        <a:ext cx="49" cy="53"/>
                      </a:xfrm>
                      <a:custGeom>
                        <a:avLst/>
                        <a:gdLst>
                          <a:gd name="T0" fmla="*/ 0 w 51"/>
                          <a:gd name="T1" fmla="*/ 606 h 51"/>
                          <a:gd name="T2" fmla="*/ 8 w 51"/>
                          <a:gd name="T3" fmla="*/ 765 h 51"/>
                          <a:gd name="T4" fmla="*/ 12 w 51"/>
                          <a:gd name="T5" fmla="*/ 765 h 51"/>
                          <a:gd name="T6" fmla="*/ 12 w 51"/>
                          <a:gd name="T7" fmla="*/ 606 h 51"/>
                          <a:gd name="T8" fmla="*/ 12 w 51"/>
                          <a:gd name="T9" fmla="*/ 413 h 51"/>
                          <a:gd name="T10" fmla="*/ 12 w 51"/>
                          <a:gd name="T11" fmla="*/ 413 h 51"/>
                          <a:gd name="T12" fmla="*/ 12 w 51"/>
                          <a:gd name="T13" fmla="*/ 9 h 51"/>
                          <a:gd name="T14" fmla="*/ 12 w 51"/>
                          <a:gd name="T15" fmla="*/ 0 h 51"/>
                          <a:gd name="T16" fmla="*/ 12 w 51"/>
                          <a:gd name="T17" fmla="*/ 0 h 51"/>
                          <a:gd name="T18" fmla="*/ 8 w 51"/>
                          <a:gd name="T19" fmla="*/ 9 h 51"/>
                          <a:gd name="T20" fmla="*/ 0 w 51"/>
                          <a:gd name="T21" fmla="*/ 9 h 51"/>
                          <a:gd name="T22" fmla="*/ 0 w 51"/>
                          <a:gd name="T23" fmla="*/ 606 h 51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51" h="51">
                            <a:moveTo>
                              <a:pt x="0" y="39"/>
                            </a:moveTo>
                            <a:lnTo>
                              <a:pt x="8" y="51"/>
                            </a:lnTo>
                            <a:lnTo>
                              <a:pt x="30" y="51"/>
                            </a:lnTo>
                            <a:lnTo>
                              <a:pt x="39" y="39"/>
                            </a:lnTo>
                            <a:lnTo>
                              <a:pt x="39" y="29"/>
                            </a:lnTo>
                            <a:lnTo>
                              <a:pt x="51" y="29"/>
                            </a:lnTo>
                            <a:lnTo>
                              <a:pt x="30" y="9"/>
                            </a:lnTo>
                            <a:lnTo>
                              <a:pt x="39" y="0"/>
                            </a:lnTo>
                            <a:lnTo>
                              <a:pt x="17" y="0"/>
                            </a:lnTo>
                            <a:lnTo>
                              <a:pt x="8" y="9"/>
                            </a:lnTo>
                            <a:lnTo>
                              <a:pt x="0" y="9"/>
                            </a:lnTo>
                            <a:lnTo>
                              <a:pt x="0" y="3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5" name="Freeform 3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88" y="1826"/>
                        <a:ext cx="49" cy="53"/>
                      </a:xfrm>
                      <a:custGeom>
                        <a:avLst/>
                        <a:gdLst>
                          <a:gd name="T0" fmla="*/ 0 w 51"/>
                          <a:gd name="T1" fmla="*/ 606 h 51"/>
                          <a:gd name="T2" fmla="*/ 8 w 51"/>
                          <a:gd name="T3" fmla="*/ 765 h 51"/>
                          <a:gd name="T4" fmla="*/ 12 w 51"/>
                          <a:gd name="T5" fmla="*/ 765 h 51"/>
                          <a:gd name="T6" fmla="*/ 12 w 51"/>
                          <a:gd name="T7" fmla="*/ 606 h 51"/>
                          <a:gd name="T8" fmla="*/ 12 w 51"/>
                          <a:gd name="T9" fmla="*/ 413 h 51"/>
                          <a:gd name="T10" fmla="*/ 12 w 51"/>
                          <a:gd name="T11" fmla="*/ 413 h 51"/>
                          <a:gd name="T12" fmla="*/ 12 w 51"/>
                          <a:gd name="T13" fmla="*/ 9 h 51"/>
                          <a:gd name="T14" fmla="*/ 12 w 51"/>
                          <a:gd name="T15" fmla="*/ 0 h 51"/>
                          <a:gd name="T16" fmla="*/ 12 w 51"/>
                          <a:gd name="T17" fmla="*/ 0 h 51"/>
                          <a:gd name="T18" fmla="*/ 8 w 51"/>
                          <a:gd name="T19" fmla="*/ 9 h 51"/>
                          <a:gd name="T20" fmla="*/ 0 w 51"/>
                          <a:gd name="T21" fmla="*/ 9 h 51"/>
                          <a:gd name="T22" fmla="*/ 0 w 51"/>
                          <a:gd name="T23" fmla="*/ 606 h 51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51" h="51">
                            <a:moveTo>
                              <a:pt x="0" y="39"/>
                            </a:moveTo>
                            <a:lnTo>
                              <a:pt x="8" y="51"/>
                            </a:lnTo>
                            <a:lnTo>
                              <a:pt x="30" y="51"/>
                            </a:lnTo>
                            <a:lnTo>
                              <a:pt x="39" y="39"/>
                            </a:lnTo>
                            <a:lnTo>
                              <a:pt x="39" y="29"/>
                            </a:lnTo>
                            <a:lnTo>
                              <a:pt x="51" y="29"/>
                            </a:lnTo>
                            <a:lnTo>
                              <a:pt x="30" y="9"/>
                            </a:lnTo>
                            <a:lnTo>
                              <a:pt x="39" y="0"/>
                            </a:lnTo>
                            <a:lnTo>
                              <a:pt x="17" y="0"/>
                            </a:lnTo>
                            <a:lnTo>
                              <a:pt x="8" y="9"/>
                            </a:lnTo>
                            <a:lnTo>
                              <a:pt x="0" y="9"/>
                            </a:lnTo>
                            <a:lnTo>
                              <a:pt x="0" y="3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6" name="Freeform 3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05" y="1826"/>
                        <a:ext cx="77" cy="30"/>
                      </a:xfrm>
                      <a:custGeom>
                        <a:avLst/>
                        <a:gdLst>
                          <a:gd name="T0" fmla="*/ 0 w 80"/>
                          <a:gd name="T1" fmla="*/ 206 h 29"/>
                          <a:gd name="T2" fmla="*/ 9 w 80"/>
                          <a:gd name="T3" fmla="*/ 299 h 29"/>
                          <a:gd name="T4" fmla="*/ 9 w 80"/>
                          <a:gd name="T5" fmla="*/ 206 h 29"/>
                          <a:gd name="T6" fmla="*/ 13 w 80"/>
                          <a:gd name="T7" fmla="*/ 9 h 29"/>
                          <a:gd name="T8" fmla="*/ 13 w 80"/>
                          <a:gd name="T9" fmla="*/ 9 h 29"/>
                          <a:gd name="T10" fmla="*/ 13 w 80"/>
                          <a:gd name="T11" fmla="*/ 0 h 29"/>
                          <a:gd name="T12" fmla="*/ 9 w 80"/>
                          <a:gd name="T13" fmla="*/ 0 h 29"/>
                          <a:gd name="T14" fmla="*/ 0 w 80"/>
                          <a:gd name="T15" fmla="*/ 9 h 29"/>
                          <a:gd name="T16" fmla="*/ 0 w 80"/>
                          <a:gd name="T17" fmla="*/ 206 h 2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80" h="29">
                            <a:moveTo>
                              <a:pt x="0" y="18"/>
                            </a:moveTo>
                            <a:lnTo>
                              <a:pt x="9" y="29"/>
                            </a:lnTo>
                            <a:lnTo>
                              <a:pt x="9" y="18"/>
                            </a:lnTo>
                            <a:lnTo>
                              <a:pt x="20" y="9"/>
                            </a:lnTo>
                            <a:lnTo>
                              <a:pt x="71" y="9"/>
                            </a:lnTo>
                            <a:lnTo>
                              <a:pt x="80" y="0"/>
                            </a:lnTo>
                            <a:lnTo>
                              <a:pt x="9" y="0"/>
                            </a:lnTo>
                            <a:lnTo>
                              <a:pt x="0" y="9"/>
                            </a:lnTo>
                            <a:lnTo>
                              <a:pt x="0" y="18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7" name="Freeform 3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05" y="1826"/>
                        <a:ext cx="77" cy="30"/>
                      </a:xfrm>
                      <a:custGeom>
                        <a:avLst/>
                        <a:gdLst>
                          <a:gd name="T0" fmla="*/ 0 w 80"/>
                          <a:gd name="T1" fmla="*/ 206 h 29"/>
                          <a:gd name="T2" fmla="*/ 9 w 80"/>
                          <a:gd name="T3" fmla="*/ 299 h 29"/>
                          <a:gd name="T4" fmla="*/ 9 w 80"/>
                          <a:gd name="T5" fmla="*/ 206 h 29"/>
                          <a:gd name="T6" fmla="*/ 13 w 80"/>
                          <a:gd name="T7" fmla="*/ 9 h 29"/>
                          <a:gd name="T8" fmla="*/ 13 w 80"/>
                          <a:gd name="T9" fmla="*/ 9 h 29"/>
                          <a:gd name="T10" fmla="*/ 13 w 80"/>
                          <a:gd name="T11" fmla="*/ 0 h 29"/>
                          <a:gd name="T12" fmla="*/ 9 w 80"/>
                          <a:gd name="T13" fmla="*/ 0 h 29"/>
                          <a:gd name="T14" fmla="*/ 0 w 80"/>
                          <a:gd name="T15" fmla="*/ 9 h 29"/>
                          <a:gd name="T16" fmla="*/ 0 w 80"/>
                          <a:gd name="T17" fmla="*/ 206 h 29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80" h="29">
                            <a:moveTo>
                              <a:pt x="0" y="18"/>
                            </a:moveTo>
                            <a:lnTo>
                              <a:pt x="9" y="29"/>
                            </a:lnTo>
                            <a:lnTo>
                              <a:pt x="9" y="18"/>
                            </a:lnTo>
                            <a:lnTo>
                              <a:pt x="20" y="9"/>
                            </a:lnTo>
                            <a:lnTo>
                              <a:pt x="71" y="9"/>
                            </a:lnTo>
                            <a:lnTo>
                              <a:pt x="80" y="0"/>
                            </a:lnTo>
                            <a:lnTo>
                              <a:pt x="9" y="0"/>
                            </a:lnTo>
                            <a:lnTo>
                              <a:pt x="0" y="9"/>
                            </a:lnTo>
                            <a:lnTo>
                              <a:pt x="0" y="18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8" name="Freeform 3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01" y="1650"/>
                        <a:ext cx="49" cy="82"/>
                      </a:xfrm>
                      <a:custGeom>
                        <a:avLst/>
                        <a:gdLst>
                          <a:gd name="T0" fmla="*/ 0 w 51"/>
                          <a:gd name="T1" fmla="*/ 454 h 80"/>
                          <a:gd name="T2" fmla="*/ 12 w 51"/>
                          <a:gd name="T3" fmla="*/ 454 h 80"/>
                          <a:gd name="T4" fmla="*/ 12 w 51"/>
                          <a:gd name="T5" fmla="*/ 454 h 80"/>
                          <a:gd name="T6" fmla="*/ 12 w 51"/>
                          <a:gd name="T7" fmla="*/ 410 h 80"/>
                          <a:gd name="T8" fmla="*/ 12 w 51"/>
                          <a:gd name="T9" fmla="*/ 353 h 80"/>
                          <a:gd name="T10" fmla="*/ 12 w 51"/>
                          <a:gd name="T11" fmla="*/ 166 h 80"/>
                          <a:gd name="T12" fmla="*/ 12 w 51"/>
                          <a:gd name="T13" fmla="*/ 0 h 80"/>
                          <a:gd name="T14" fmla="*/ 12 w 51"/>
                          <a:gd name="T15" fmla="*/ 0 h 80"/>
                          <a:gd name="T16" fmla="*/ 12 w 51"/>
                          <a:gd name="T17" fmla="*/ 166 h 80"/>
                          <a:gd name="T18" fmla="*/ 12 w 51"/>
                          <a:gd name="T19" fmla="*/ 410 h 80"/>
                          <a:gd name="T20" fmla="*/ 0 w 51"/>
                          <a:gd name="T21" fmla="*/ 454 h 80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51" h="80">
                            <a:moveTo>
                              <a:pt x="0" y="80"/>
                            </a:moveTo>
                            <a:lnTo>
                              <a:pt x="13" y="80"/>
                            </a:lnTo>
                            <a:lnTo>
                              <a:pt x="33" y="80"/>
                            </a:lnTo>
                            <a:lnTo>
                              <a:pt x="33" y="71"/>
                            </a:lnTo>
                            <a:lnTo>
                              <a:pt x="51" y="60"/>
                            </a:lnTo>
                            <a:lnTo>
                              <a:pt x="51" y="29"/>
                            </a:lnTo>
                            <a:lnTo>
                              <a:pt x="42" y="0"/>
                            </a:lnTo>
                            <a:lnTo>
                              <a:pt x="33" y="0"/>
                            </a:lnTo>
                            <a:lnTo>
                              <a:pt x="42" y="29"/>
                            </a:lnTo>
                            <a:lnTo>
                              <a:pt x="22" y="71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79" name="Freeform 3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01" y="1650"/>
                        <a:ext cx="49" cy="82"/>
                      </a:xfrm>
                      <a:custGeom>
                        <a:avLst/>
                        <a:gdLst>
                          <a:gd name="T0" fmla="*/ 0 w 51"/>
                          <a:gd name="T1" fmla="*/ 454 h 80"/>
                          <a:gd name="T2" fmla="*/ 12 w 51"/>
                          <a:gd name="T3" fmla="*/ 454 h 80"/>
                          <a:gd name="T4" fmla="*/ 12 w 51"/>
                          <a:gd name="T5" fmla="*/ 454 h 80"/>
                          <a:gd name="T6" fmla="*/ 12 w 51"/>
                          <a:gd name="T7" fmla="*/ 410 h 80"/>
                          <a:gd name="T8" fmla="*/ 12 w 51"/>
                          <a:gd name="T9" fmla="*/ 353 h 80"/>
                          <a:gd name="T10" fmla="*/ 12 w 51"/>
                          <a:gd name="T11" fmla="*/ 166 h 80"/>
                          <a:gd name="T12" fmla="*/ 12 w 51"/>
                          <a:gd name="T13" fmla="*/ 0 h 80"/>
                          <a:gd name="T14" fmla="*/ 12 w 51"/>
                          <a:gd name="T15" fmla="*/ 0 h 80"/>
                          <a:gd name="T16" fmla="*/ 12 w 51"/>
                          <a:gd name="T17" fmla="*/ 166 h 80"/>
                          <a:gd name="T18" fmla="*/ 12 w 51"/>
                          <a:gd name="T19" fmla="*/ 410 h 80"/>
                          <a:gd name="T20" fmla="*/ 0 w 51"/>
                          <a:gd name="T21" fmla="*/ 454 h 80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51" h="80">
                            <a:moveTo>
                              <a:pt x="0" y="80"/>
                            </a:moveTo>
                            <a:lnTo>
                              <a:pt x="13" y="80"/>
                            </a:lnTo>
                            <a:lnTo>
                              <a:pt x="33" y="80"/>
                            </a:lnTo>
                            <a:lnTo>
                              <a:pt x="33" y="71"/>
                            </a:lnTo>
                            <a:lnTo>
                              <a:pt x="51" y="60"/>
                            </a:lnTo>
                            <a:lnTo>
                              <a:pt x="51" y="29"/>
                            </a:lnTo>
                            <a:lnTo>
                              <a:pt x="42" y="0"/>
                            </a:lnTo>
                            <a:lnTo>
                              <a:pt x="33" y="0"/>
                            </a:lnTo>
                            <a:lnTo>
                              <a:pt x="42" y="29"/>
                            </a:lnTo>
                            <a:lnTo>
                              <a:pt x="22" y="71"/>
                            </a:lnTo>
                            <a:lnTo>
                              <a:pt x="0" y="8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0" name="Freeform 3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4" y="1761"/>
                        <a:ext cx="76" cy="43"/>
                      </a:xfrm>
                      <a:custGeom>
                        <a:avLst/>
                        <a:gdLst>
                          <a:gd name="T0" fmla="*/ 0 w 80"/>
                          <a:gd name="T1" fmla="*/ 132 h 42"/>
                          <a:gd name="T2" fmla="*/ 7 w 80"/>
                          <a:gd name="T3" fmla="*/ 163 h 42"/>
                          <a:gd name="T4" fmla="*/ 10 w 80"/>
                          <a:gd name="T5" fmla="*/ 211 h 42"/>
                          <a:gd name="T6" fmla="*/ 10 w 80"/>
                          <a:gd name="T7" fmla="*/ 132 h 42"/>
                          <a:gd name="T8" fmla="*/ 10 w 80"/>
                          <a:gd name="T9" fmla="*/ 132 h 42"/>
                          <a:gd name="T10" fmla="*/ 10 w 80"/>
                          <a:gd name="T11" fmla="*/ 10 h 42"/>
                          <a:gd name="T12" fmla="*/ 10 w 80"/>
                          <a:gd name="T13" fmla="*/ 10 h 42"/>
                          <a:gd name="T14" fmla="*/ 10 w 80"/>
                          <a:gd name="T15" fmla="*/ 10 h 42"/>
                          <a:gd name="T16" fmla="*/ 10 w 80"/>
                          <a:gd name="T17" fmla="*/ 0 h 42"/>
                          <a:gd name="T18" fmla="*/ 0 w 80"/>
                          <a:gd name="T19" fmla="*/ 132 h 4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80" h="42">
                            <a:moveTo>
                              <a:pt x="0" y="22"/>
                            </a:moveTo>
                            <a:lnTo>
                              <a:pt x="7" y="31"/>
                            </a:lnTo>
                            <a:lnTo>
                              <a:pt x="29" y="42"/>
                            </a:lnTo>
                            <a:lnTo>
                              <a:pt x="58" y="22"/>
                            </a:lnTo>
                            <a:lnTo>
                              <a:pt x="80" y="22"/>
                            </a:lnTo>
                            <a:lnTo>
                              <a:pt x="80" y="10"/>
                            </a:lnTo>
                            <a:lnTo>
                              <a:pt x="71" y="10"/>
                            </a:lnTo>
                            <a:lnTo>
                              <a:pt x="49" y="10"/>
                            </a:lnTo>
                            <a:lnTo>
                              <a:pt x="29" y="0"/>
                            </a:lnTo>
                            <a:lnTo>
                              <a:pt x="0" y="2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1" name="Freeform 3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64" y="1761"/>
                        <a:ext cx="76" cy="43"/>
                      </a:xfrm>
                      <a:custGeom>
                        <a:avLst/>
                        <a:gdLst>
                          <a:gd name="T0" fmla="*/ 0 w 80"/>
                          <a:gd name="T1" fmla="*/ 132 h 42"/>
                          <a:gd name="T2" fmla="*/ 7 w 80"/>
                          <a:gd name="T3" fmla="*/ 163 h 42"/>
                          <a:gd name="T4" fmla="*/ 10 w 80"/>
                          <a:gd name="T5" fmla="*/ 211 h 42"/>
                          <a:gd name="T6" fmla="*/ 10 w 80"/>
                          <a:gd name="T7" fmla="*/ 132 h 42"/>
                          <a:gd name="T8" fmla="*/ 10 w 80"/>
                          <a:gd name="T9" fmla="*/ 132 h 42"/>
                          <a:gd name="T10" fmla="*/ 10 w 80"/>
                          <a:gd name="T11" fmla="*/ 10 h 42"/>
                          <a:gd name="T12" fmla="*/ 10 w 80"/>
                          <a:gd name="T13" fmla="*/ 10 h 42"/>
                          <a:gd name="T14" fmla="*/ 10 w 80"/>
                          <a:gd name="T15" fmla="*/ 10 h 42"/>
                          <a:gd name="T16" fmla="*/ 10 w 80"/>
                          <a:gd name="T17" fmla="*/ 0 h 42"/>
                          <a:gd name="T18" fmla="*/ 0 w 80"/>
                          <a:gd name="T19" fmla="*/ 132 h 4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80" h="42">
                            <a:moveTo>
                              <a:pt x="0" y="22"/>
                            </a:moveTo>
                            <a:lnTo>
                              <a:pt x="7" y="31"/>
                            </a:lnTo>
                            <a:lnTo>
                              <a:pt x="29" y="42"/>
                            </a:lnTo>
                            <a:lnTo>
                              <a:pt x="58" y="22"/>
                            </a:lnTo>
                            <a:lnTo>
                              <a:pt x="80" y="22"/>
                            </a:lnTo>
                            <a:lnTo>
                              <a:pt x="80" y="10"/>
                            </a:lnTo>
                            <a:lnTo>
                              <a:pt x="71" y="10"/>
                            </a:lnTo>
                            <a:lnTo>
                              <a:pt x="49" y="10"/>
                            </a:lnTo>
                            <a:lnTo>
                              <a:pt x="29" y="0"/>
                            </a:lnTo>
                            <a:lnTo>
                              <a:pt x="0" y="2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2" name="Freeform 3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40" y="1712"/>
                        <a:ext cx="257" cy="155"/>
                      </a:xfrm>
                      <a:custGeom>
                        <a:avLst/>
                        <a:gdLst>
                          <a:gd name="T0" fmla="*/ 14 w 266"/>
                          <a:gd name="T1" fmla="*/ 526 h 152"/>
                          <a:gd name="T2" fmla="*/ 14 w 266"/>
                          <a:gd name="T3" fmla="*/ 526 h 152"/>
                          <a:gd name="T4" fmla="*/ 14 w 266"/>
                          <a:gd name="T5" fmla="*/ 486 h 152"/>
                          <a:gd name="T6" fmla="*/ 14 w 266"/>
                          <a:gd name="T7" fmla="*/ 449 h 152"/>
                          <a:gd name="T8" fmla="*/ 14 w 266"/>
                          <a:gd name="T9" fmla="*/ 449 h 152"/>
                          <a:gd name="T10" fmla="*/ 14 w 266"/>
                          <a:gd name="T11" fmla="*/ 486 h 152"/>
                          <a:gd name="T12" fmla="*/ 14 w 266"/>
                          <a:gd name="T13" fmla="*/ 526 h 152"/>
                          <a:gd name="T14" fmla="*/ 14 w 266"/>
                          <a:gd name="T15" fmla="*/ 568 h 152"/>
                          <a:gd name="T16" fmla="*/ 14 w 266"/>
                          <a:gd name="T17" fmla="*/ 603 h 152"/>
                          <a:gd name="T18" fmla="*/ 18 w 266"/>
                          <a:gd name="T19" fmla="*/ 568 h 152"/>
                          <a:gd name="T20" fmla="*/ 20 w 266"/>
                          <a:gd name="T21" fmla="*/ 568 h 152"/>
                          <a:gd name="T22" fmla="*/ 20 w 266"/>
                          <a:gd name="T23" fmla="*/ 526 h 152"/>
                          <a:gd name="T24" fmla="*/ 18 w 266"/>
                          <a:gd name="T25" fmla="*/ 526 h 152"/>
                          <a:gd name="T26" fmla="*/ 15 w 266"/>
                          <a:gd name="T27" fmla="*/ 486 h 152"/>
                          <a:gd name="T28" fmla="*/ 21 w 266"/>
                          <a:gd name="T29" fmla="*/ 392 h 152"/>
                          <a:gd name="T30" fmla="*/ 22 w 266"/>
                          <a:gd name="T31" fmla="*/ 392 h 152"/>
                          <a:gd name="T32" fmla="*/ 22 w 266"/>
                          <a:gd name="T33" fmla="*/ 362 h 152"/>
                          <a:gd name="T34" fmla="*/ 23 w 266"/>
                          <a:gd name="T35" fmla="*/ 323 h 152"/>
                          <a:gd name="T36" fmla="*/ 24 w 266"/>
                          <a:gd name="T37" fmla="*/ 362 h 152"/>
                          <a:gd name="T38" fmla="*/ 24 w 266"/>
                          <a:gd name="T39" fmla="*/ 280 h 152"/>
                          <a:gd name="T40" fmla="*/ 24 w 266"/>
                          <a:gd name="T41" fmla="*/ 223 h 152"/>
                          <a:gd name="T42" fmla="*/ 24 w 266"/>
                          <a:gd name="T43" fmla="*/ 183 h 152"/>
                          <a:gd name="T44" fmla="*/ 21 w 266"/>
                          <a:gd name="T45" fmla="*/ 183 h 152"/>
                          <a:gd name="T46" fmla="*/ 20 w 266"/>
                          <a:gd name="T47" fmla="*/ 161 h 152"/>
                          <a:gd name="T48" fmla="*/ 15 w 266"/>
                          <a:gd name="T49" fmla="*/ 161 h 152"/>
                          <a:gd name="T50" fmla="*/ 14 w 266"/>
                          <a:gd name="T51" fmla="*/ 20 h 152"/>
                          <a:gd name="T52" fmla="*/ 14 w 266"/>
                          <a:gd name="T53" fmla="*/ 20 h 152"/>
                          <a:gd name="T54" fmla="*/ 14 w 266"/>
                          <a:gd name="T55" fmla="*/ 11 h 152"/>
                          <a:gd name="T56" fmla="*/ 14 w 266"/>
                          <a:gd name="T57" fmla="*/ 0 h 152"/>
                          <a:gd name="T58" fmla="*/ 14 w 266"/>
                          <a:gd name="T59" fmla="*/ 11 h 152"/>
                          <a:gd name="T60" fmla="*/ 14 w 266"/>
                          <a:gd name="T61" fmla="*/ 11 h 152"/>
                          <a:gd name="T62" fmla="*/ 14 w 266"/>
                          <a:gd name="T63" fmla="*/ 20 h 152"/>
                          <a:gd name="T64" fmla="*/ 14 w 266"/>
                          <a:gd name="T65" fmla="*/ 20 h 152"/>
                          <a:gd name="T66" fmla="*/ 14 w 266"/>
                          <a:gd name="T67" fmla="*/ 20 h 152"/>
                          <a:gd name="T68" fmla="*/ 14 w 266"/>
                          <a:gd name="T69" fmla="*/ 11 h 152"/>
                          <a:gd name="T70" fmla="*/ 14 w 266"/>
                          <a:gd name="T71" fmla="*/ 20 h 152"/>
                          <a:gd name="T72" fmla="*/ 14 w 266"/>
                          <a:gd name="T73" fmla="*/ 161 h 152"/>
                          <a:gd name="T74" fmla="*/ 0 w 266"/>
                          <a:gd name="T75" fmla="*/ 223 h 152"/>
                          <a:gd name="T76" fmla="*/ 0 w 266"/>
                          <a:gd name="T77" fmla="*/ 280 h 152"/>
                          <a:gd name="T78" fmla="*/ 0 w 266"/>
                          <a:gd name="T79" fmla="*/ 323 h 152"/>
                          <a:gd name="T80" fmla="*/ 11 w 266"/>
                          <a:gd name="T81" fmla="*/ 323 h 152"/>
                          <a:gd name="T82" fmla="*/ 14 w 266"/>
                          <a:gd name="T83" fmla="*/ 362 h 152"/>
                          <a:gd name="T84" fmla="*/ 14 w 266"/>
                          <a:gd name="T85" fmla="*/ 323 h 152"/>
                          <a:gd name="T86" fmla="*/ 14 w 266"/>
                          <a:gd name="T87" fmla="*/ 280 h 152"/>
                          <a:gd name="T88" fmla="*/ 14 w 266"/>
                          <a:gd name="T89" fmla="*/ 323 h 152"/>
                          <a:gd name="T90" fmla="*/ 14 w 266"/>
                          <a:gd name="T91" fmla="*/ 362 h 152"/>
                          <a:gd name="T92" fmla="*/ 14 w 266"/>
                          <a:gd name="T93" fmla="*/ 392 h 152"/>
                          <a:gd name="T94" fmla="*/ 14 w 266"/>
                          <a:gd name="T95" fmla="*/ 449 h 152"/>
                          <a:gd name="T96" fmla="*/ 14 w 266"/>
                          <a:gd name="T97" fmla="*/ 449 h 152"/>
                          <a:gd name="T98" fmla="*/ 14 w 266"/>
                          <a:gd name="T99" fmla="*/ 526 h 152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</a:gdLst>
                        <a:ahLst/>
                        <a:cxnLst>
                          <a:cxn ang="T100">
                            <a:pos x="T0" y="T1"/>
                          </a:cxn>
                          <a:cxn ang="T101">
                            <a:pos x="T2" y="T3"/>
                          </a:cxn>
                          <a:cxn ang="T102">
                            <a:pos x="T4" y="T5"/>
                          </a:cxn>
                          <a:cxn ang="T103">
                            <a:pos x="T6" y="T7"/>
                          </a:cxn>
                          <a:cxn ang="T104">
                            <a:pos x="T8" y="T9"/>
                          </a:cxn>
                          <a:cxn ang="T105">
                            <a:pos x="T10" y="T11"/>
                          </a:cxn>
                          <a:cxn ang="T106">
                            <a:pos x="T12" y="T13"/>
                          </a:cxn>
                          <a:cxn ang="T107">
                            <a:pos x="T14" y="T15"/>
                          </a:cxn>
                          <a:cxn ang="T108">
                            <a:pos x="T16" y="T17"/>
                          </a:cxn>
                          <a:cxn ang="T109">
                            <a:pos x="T18" y="T19"/>
                          </a:cxn>
                          <a:cxn ang="T110">
                            <a:pos x="T20" y="T21"/>
                          </a:cxn>
                          <a:cxn ang="T111">
                            <a:pos x="T22" y="T23"/>
                          </a:cxn>
                          <a:cxn ang="T112">
                            <a:pos x="T24" y="T25"/>
                          </a:cxn>
                          <a:cxn ang="T113">
                            <a:pos x="T26" y="T27"/>
                          </a:cxn>
                          <a:cxn ang="T114">
                            <a:pos x="T28" y="T29"/>
                          </a:cxn>
                          <a:cxn ang="T115">
                            <a:pos x="T30" y="T31"/>
                          </a:cxn>
                          <a:cxn ang="T116">
                            <a:pos x="T32" y="T33"/>
                          </a:cxn>
                          <a:cxn ang="T117">
                            <a:pos x="T34" y="T35"/>
                          </a:cxn>
                          <a:cxn ang="T118">
                            <a:pos x="T36" y="T37"/>
                          </a:cxn>
                          <a:cxn ang="T119">
                            <a:pos x="T38" y="T39"/>
                          </a:cxn>
                          <a:cxn ang="T120">
                            <a:pos x="T40" y="T41"/>
                          </a:cxn>
                          <a:cxn ang="T121">
                            <a:pos x="T42" y="T43"/>
                          </a:cxn>
                          <a:cxn ang="T122">
                            <a:pos x="T44" y="T45"/>
                          </a:cxn>
                          <a:cxn ang="T123">
                            <a:pos x="T46" y="T47"/>
                          </a:cxn>
                          <a:cxn ang="T124">
                            <a:pos x="T48" y="T49"/>
                          </a:cxn>
                          <a:cxn ang="T125">
                            <a:pos x="T50" y="T51"/>
                          </a:cxn>
                          <a:cxn ang="T126">
                            <a:pos x="T52" y="T53"/>
                          </a:cxn>
                          <a:cxn ang="T127">
                            <a:pos x="T54" y="T55"/>
                          </a:cxn>
                          <a:cxn ang="T128">
                            <a:pos x="T56" y="T57"/>
                          </a:cxn>
                          <a:cxn ang="T129">
                            <a:pos x="T58" y="T59"/>
                          </a:cxn>
                          <a:cxn ang="T130">
                            <a:pos x="T60" y="T61"/>
                          </a:cxn>
                          <a:cxn ang="T131">
                            <a:pos x="T62" y="T63"/>
                          </a:cxn>
                          <a:cxn ang="T132">
                            <a:pos x="T64" y="T65"/>
                          </a:cxn>
                          <a:cxn ang="T133">
                            <a:pos x="T66" y="T67"/>
                          </a:cxn>
                          <a:cxn ang="T134">
                            <a:pos x="T68" y="T69"/>
                          </a:cxn>
                          <a:cxn ang="T135">
                            <a:pos x="T70" y="T71"/>
                          </a:cxn>
                          <a:cxn ang="T136">
                            <a:pos x="T72" y="T73"/>
                          </a:cxn>
                          <a:cxn ang="T137">
                            <a:pos x="T74" y="T75"/>
                          </a:cxn>
                          <a:cxn ang="T138">
                            <a:pos x="T76" y="T77"/>
                          </a:cxn>
                          <a:cxn ang="T139">
                            <a:pos x="T78" y="T79"/>
                          </a:cxn>
                          <a:cxn ang="T140">
                            <a:pos x="T80" y="T81"/>
                          </a:cxn>
                          <a:cxn ang="T141">
                            <a:pos x="T82" y="T83"/>
                          </a:cxn>
                          <a:cxn ang="T142">
                            <a:pos x="T84" y="T85"/>
                          </a:cxn>
                          <a:cxn ang="T143">
                            <a:pos x="T86" y="T87"/>
                          </a:cxn>
                          <a:cxn ang="T144">
                            <a:pos x="T88" y="T89"/>
                          </a:cxn>
                          <a:cxn ang="T145">
                            <a:pos x="T90" y="T91"/>
                          </a:cxn>
                          <a:cxn ang="T146">
                            <a:pos x="T92" y="T93"/>
                          </a:cxn>
                          <a:cxn ang="T147">
                            <a:pos x="T94" y="T95"/>
                          </a:cxn>
                          <a:cxn ang="T148">
                            <a:pos x="T96" y="T97"/>
                          </a:cxn>
                          <a:cxn ang="T149">
                            <a:pos x="T98" y="T99"/>
                          </a:cxn>
                        </a:cxnLst>
                        <a:rect l="0" t="0" r="r" b="b"/>
                        <a:pathLst>
                          <a:path w="266" h="152">
                            <a:moveTo>
                              <a:pt x="102" y="131"/>
                            </a:moveTo>
                            <a:lnTo>
                              <a:pt x="122" y="131"/>
                            </a:lnTo>
                            <a:lnTo>
                              <a:pt x="122" y="122"/>
                            </a:lnTo>
                            <a:lnTo>
                              <a:pt x="135" y="113"/>
                            </a:lnTo>
                            <a:lnTo>
                              <a:pt x="155" y="113"/>
                            </a:lnTo>
                            <a:lnTo>
                              <a:pt x="186" y="122"/>
                            </a:lnTo>
                            <a:lnTo>
                              <a:pt x="164" y="131"/>
                            </a:lnTo>
                            <a:lnTo>
                              <a:pt x="186" y="142"/>
                            </a:lnTo>
                            <a:lnTo>
                              <a:pt x="186" y="152"/>
                            </a:lnTo>
                            <a:lnTo>
                              <a:pt x="215" y="142"/>
                            </a:lnTo>
                            <a:lnTo>
                              <a:pt x="228" y="142"/>
                            </a:lnTo>
                            <a:lnTo>
                              <a:pt x="228" y="131"/>
                            </a:lnTo>
                            <a:lnTo>
                              <a:pt x="215" y="131"/>
                            </a:lnTo>
                            <a:lnTo>
                              <a:pt x="195" y="122"/>
                            </a:lnTo>
                            <a:lnTo>
                              <a:pt x="237" y="100"/>
                            </a:lnTo>
                            <a:lnTo>
                              <a:pt x="246" y="100"/>
                            </a:lnTo>
                            <a:lnTo>
                              <a:pt x="246" y="91"/>
                            </a:lnTo>
                            <a:lnTo>
                              <a:pt x="257" y="80"/>
                            </a:lnTo>
                            <a:lnTo>
                              <a:pt x="266" y="91"/>
                            </a:lnTo>
                            <a:lnTo>
                              <a:pt x="266" y="71"/>
                            </a:lnTo>
                            <a:lnTo>
                              <a:pt x="266" y="59"/>
                            </a:lnTo>
                            <a:lnTo>
                              <a:pt x="266" y="49"/>
                            </a:lnTo>
                            <a:lnTo>
                              <a:pt x="237" y="49"/>
                            </a:lnTo>
                            <a:lnTo>
                              <a:pt x="228" y="42"/>
                            </a:lnTo>
                            <a:lnTo>
                              <a:pt x="195" y="42"/>
                            </a:lnTo>
                            <a:lnTo>
                              <a:pt x="186" y="20"/>
                            </a:lnTo>
                            <a:lnTo>
                              <a:pt x="173" y="20"/>
                            </a:lnTo>
                            <a:lnTo>
                              <a:pt x="173" y="11"/>
                            </a:lnTo>
                            <a:lnTo>
                              <a:pt x="164" y="0"/>
                            </a:lnTo>
                            <a:lnTo>
                              <a:pt x="135" y="11"/>
                            </a:lnTo>
                            <a:lnTo>
                              <a:pt x="122" y="11"/>
                            </a:lnTo>
                            <a:lnTo>
                              <a:pt x="122" y="20"/>
                            </a:lnTo>
                            <a:lnTo>
                              <a:pt x="102" y="20"/>
                            </a:lnTo>
                            <a:lnTo>
                              <a:pt x="84" y="20"/>
                            </a:lnTo>
                            <a:lnTo>
                              <a:pt x="51" y="11"/>
                            </a:lnTo>
                            <a:lnTo>
                              <a:pt x="20" y="20"/>
                            </a:lnTo>
                            <a:lnTo>
                              <a:pt x="29" y="42"/>
                            </a:lnTo>
                            <a:lnTo>
                              <a:pt x="0" y="59"/>
                            </a:lnTo>
                            <a:lnTo>
                              <a:pt x="0" y="71"/>
                            </a:lnTo>
                            <a:lnTo>
                              <a:pt x="0" y="80"/>
                            </a:lnTo>
                            <a:lnTo>
                              <a:pt x="11" y="80"/>
                            </a:lnTo>
                            <a:lnTo>
                              <a:pt x="42" y="91"/>
                            </a:lnTo>
                            <a:lnTo>
                              <a:pt x="71" y="80"/>
                            </a:lnTo>
                            <a:lnTo>
                              <a:pt x="84" y="71"/>
                            </a:lnTo>
                            <a:lnTo>
                              <a:pt x="102" y="80"/>
                            </a:lnTo>
                            <a:lnTo>
                              <a:pt x="113" y="91"/>
                            </a:lnTo>
                            <a:lnTo>
                              <a:pt x="122" y="100"/>
                            </a:lnTo>
                            <a:lnTo>
                              <a:pt x="122" y="113"/>
                            </a:lnTo>
                            <a:lnTo>
                              <a:pt x="113" y="113"/>
                            </a:lnTo>
                            <a:lnTo>
                              <a:pt x="102" y="13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3" name="Freeform 3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40" y="1712"/>
                        <a:ext cx="257" cy="155"/>
                      </a:xfrm>
                      <a:custGeom>
                        <a:avLst/>
                        <a:gdLst>
                          <a:gd name="T0" fmla="*/ 14 w 266"/>
                          <a:gd name="T1" fmla="*/ 526 h 152"/>
                          <a:gd name="T2" fmla="*/ 14 w 266"/>
                          <a:gd name="T3" fmla="*/ 526 h 152"/>
                          <a:gd name="T4" fmla="*/ 14 w 266"/>
                          <a:gd name="T5" fmla="*/ 486 h 152"/>
                          <a:gd name="T6" fmla="*/ 14 w 266"/>
                          <a:gd name="T7" fmla="*/ 449 h 152"/>
                          <a:gd name="T8" fmla="*/ 14 w 266"/>
                          <a:gd name="T9" fmla="*/ 449 h 152"/>
                          <a:gd name="T10" fmla="*/ 14 w 266"/>
                          <a:gd name="T11" fmla="*/ 486 h 152"/>
                          <a:gd name="T12" fmla="*/ 14 w 266"/>
                          <a:gd name="T13" fmla="*/ 526 h 152"/>
                          <a:gd name="T14" fmla="*/ 14 w 266"/>
                          <a:gd name="T15" fmla="*/ 568 h 152"/>
                          <a:gd name="T16" fmla="*/ 14 w 266"/>
                          <a:gd name="T17" fmla="*/ 603 h 152"/>
                          <a:gd name="T18" fmla="*/ 18 w 266"/>
                          <a:gd name="T19" fmla="*/ 568 h 152"/>
                          <a:gd name="T20" fmla="*/ 20 w 266"/>
                          <a:gd name="T21" fmla="*/ 568 h 152"/>
                          <a:gd name="T22" fmla="*/ 20 w 266"/>
                          <a:gd name="T23" fmla="*/ 526 h 152"/>
                          <a:gd name="T24" fmla="*/ 18 w 266"/>
                          <a:gd name="T25" fmla="*/ 526 h 152"/>
                          <a:gd name="T26" fmla="*/ 15 w 266"/>
                          <a:gd name="T27" fmla="*/ 486 h 152"/>
                          <a:gd name="T28" fmla="*/ 21 w 266"/>
                          <a:gd name="T29" fmla="*/ 392 h 152"/>
                          <a:gd name="T30" fmla="*/ 22 w 266"/>
                          <a:gd name="T31" fmla="*/ 392 h 152"/>
                          <a:gd name="T32" fmla="*/ 22 w 266"/>
                          <a:gd name="T33" fmla="*/ 362 h 152"/>
                          <a:gd name="T34" fmla="*/ 23 w 266"/>
                          <a:gd name="T35" fmla="*/ 323 h 152"/>
                          <a:gd name="T36" fmla="*/ 24 w 266"/>
                          <a:gd name="T37" fmla="*/ 362 h 152"/>
                          <a:gd name="T38" fmla="*/ 24 w 266"/>
                          <a:gd name="T39" fmla="*/ 280 h 152"/>
                          <a:gd name="T40" fmla="*/ 24 w 266"/>
                          <a:gd name="T41" fmla="*/ 223 h 152"/>
                          <a:gd name="T42" fmla="*/ 24 w 266"/>
                          <a:gd name="T43" fmla="*/ 183 h 152"/>
                          <a:gd name="T44" fmla="*/ 21 w 266"/>
                          <a:gd name="T45" fmla="*/ 183 h 152"/>
                          <a:gd name="T46" fmla="*/ 20 w 266"/>
                          <a:gd name="T47" fmla="*/ 161 h 152"/>
                          <a:gd name="T48" fmla="*/ 15 w 266"/>
                          <a:gd name="T49" fmla="*/ 161 h 152"/>
                          <a:gd name="T50" fmla="*/ 14 w 266"/>
                          <a:gd name="T51" fmla="*/ 20 h 152"/>
                          <a:gd name="T52" fmla="*/ 14 w 266"/>
                          <a:gd name="T53" fmla="*/ 20 h 152"/>
                          <a:gd name="T54" fmla="*/ 14 w 266"/>
                          <a:gd name="T55" fmla="*/ 11 h 152"/>
                          <a:gd name="T56" fmla="*/ 14 w 266"/>
                          <a:gd name="T57" fmla="*/ 0 h 152"/>
                          <a:gd name="T58" fmla="*/ 14 w 266"/>
                          <a:gd name="T59" fmla="*/ 11 h 152"/>
                          <a:gd name="T60" fmla="*/ 14 w 266"/>
                          <a:gd name="T61" fmla="*/ 11 h 152"/>
                          <a:gd name="T62" fmla="*/ 14 w 266"/>
                          <a:gd name="T63" fmla="*/ 20 h 152"/>
                          <a:gd name="T64" fmla="*/ 14 w 266"/>
                          <a:gd name="T65" fmla="*/ 20 h 152"/>
                          <a:gd name="T66" fmla="*/ 14 w 266"/>
                          <a:gd name="T67" fmla="*/ 20 h 152"/>
                          <a:gd name="T68" fmla="*/ 14 w 266"/>
                          <a:gd name="T69" fmla="*/ 11 h 152"/>
                          <a:gd name="T70" fmla="*/ 14 w 266"/>
                          <a:gd name="T71" fmla="*/ 20 h 152"/>
                          <a:gd name="T72" fmla="*/ 14 w 266"/>
                          <a:gd name="T73" fmla="*/ 161 h 152"/>
                          <a:gd name="T74" fmla="*/ 0 w 266"/>
                          <a:gd name="T75" fmla="*/ 223 h 152"/>
                          <a:gd name="T76" fmla="*/ 0 w 266"/>
                          <a:gd name="T77" fmla="*/ 280 h 152"/>
                          <a:gd name="T78" fmla="*/ 0 w 266"/>
                          <a:gd name="T79" fmla="*/ 323 h 152"/>
                          <a:gd name="T80" fmla="*/ 11 w 266"/>
                          <a:gd name="T81" fmla="*/ 323 h 152"/>
                          <a:gd name="T82" fmla="*/ 14 w 266"/>
                          <a:gd name="T83" fmla="*/ 362 h 152"/>
                          <a:gd name="T84" fmla="*/ 14 w 266"/>
                          <a:gd name="T85" fmla="*/ 323 h 152"/>
                          <a:gd name="T86" fmla="*/ 14 w 266"/>
                          <a:gd name="T87" fmla="*/ 280 h 152"/>
                          <a:gd name="T88" fmla="*/ 14 w 266"/>
                          <a:gd name="T89" fmla="*/ 323 h 152"/>
                          <a:gd name="T90" fmla="*/ 14 w 266"/>
                          <a:gd name="T91" fmla="*/ 362 h 152"/>
                          <a:gd name="T92" fmla="*/ 14 w 266"/>
                          <a:gd name="T93" fmla="*/ 392 h 152"/>
                          <a:gd name="T94" fmla="*/ 14 w 266"/>
                          <a:gd name="T95" fmla="*/ 449 h 152"/>
                          <a:gd name="T96" fmla="*/ 14 w 266"/>
                          <a:gd name="T97" fmla="*/ 449 h 152"/>
                          <a:gd name="T98" fmla="*/ 14 w 266"/>
                          <a:gd name="T99" fmla="*/ 526 h 152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</a:gdLst>
                        <a:ahLst/>
                        <a:cxnLst>
                          <a:cxn ang="T100">
                            <a:pos x="T0" y="T1"/>
                          </a:cxn>
                          <a:cxn ang="T101">
                            <a:pos x="T2" y="T3"/>
                          </a:cxn>
                          <a:cxn ang="T102">
                            <a:pos x="T4" y="T5"/>
                          </a:cxn>
                          <a:cxn ang="T103">
                            <a:pos x="T6" y="T7"/>
                          </a:cxn>
                          <a:cxn ang="T104">
                            <a:pos x="T8" y="T9"/>
                          </a:cxn>
                          <a:cxn ang="T105">
                            <a:pos x="T10" y="T11"/>
                          </a:cxn>
                          <a:cxn ang="T106">
                            <a:pos x="T12" y="T13"/>
                          </a:cxn>
                          <a:cxn ang="T107">
                            <a:pos x="T14" y="T15"/>
                          </a:cxn>
                          <a:cxn ang="T108">
                            <a:pos x="T16" y="T17"/>
                          </a:cxn>
                          <a:cxn ang="T109">
                            <a:pos x="T18" y="T19"/>
                          </a:cxn>
                          <a:cxn ang="T110">
                            <a:pos x="T20" y="T21"/>
                          </a:cxn>
                          <a:cxn ang="T111">
                            <a:pos x="T22" y="T23"/>
                          </a:cxn>
                          <a:cxn ang="T112">
                            <a:pos x="T24" y="T25"/>
                          </a:cxn>
                          <a:cxn ang="T113">
                            <a:pos x="T26" y="T27"/>
                          </a:cxn>
                          <a:cxn ang="T114">
                            <a:pos x="T28" y="T29"/>
                          </a:cxn>
                          <a:cxn ang="T115">
                            <a:pos x="T30" y="T31"/>
                          </a:cxn>
                          <a:cxn ang="T116">
                            <a:pos x="T32" y="T33"/>
                          </a:cxn>
                          <a:cxn ang="T117">
                            <a:pos x="T34" y="T35"/>
                          </a:cxn>
                          <a:cxn ang="T118">
                            <a:pos x="T36" y="T37"/>
                          </a:cxn>
                          <a:cxn ang="T119">
                            <a:pos x="T38" y="T39"/>
                          </a:cxn>
                          <a:cxn ang="T120">
                            <a:pos x="T40" y="T41"/>
                          </a:cxn>
                          <a:cxn ang="T121">
                            <a:pos x="T42" y="T43"/>
                          </a:cxn>
                          <a:cxn ang="T122">
                            <a:pos x="T44" y="T45"/>
                          </a:cxn>
                          <a:cxn ang="T123">
                            <a:pos x="T46" y="T47"/>
                          </a:cxn>
                          <a:cxn ang="T124">
                            <a:pos x="T48" y="T49"/>
                          </a:cxn>
                          <a:cxn ang="T125">
                            <a:pos x="T50" y="T51"/>
                          </a:cxn>
                          <a:cxn ang="T126">
                            <a:pos x="T52" y="T53"/>
                          </a:cxn>
                          <a:cxn ang="T127">
                            <a:pos x="T54" y="T55"/>
                          </a:cxn>
                          <a:cxn ang="T128">
                            <a:pos x="T56" y="T57"/>
                          </a:cxn>
                          <a:cxn ang="T129">
                            <a:pos x="T58" y="T59"/>
                          </a:cxn>
                          <a:cxn ang="T130">
                            <a:pos x="T60" y="T61"/>
                          </a:cxn>
                          <a:cxn ang="T131">
                            <a:pos x="T62" y="T63"/>
                          </a:cxn>
                          <a:cxn ang="T132">
                            <a:pos x="T64" y="T65"/>
                          </a:cxn>
                          <a:cxn ang="T133">
                            <a:pos x="T66" y="T67"/>
                          </a:cxn>
                          <a:cxn ang="T134">
                            <a:pos x="T68" y="T69"/>
                          </a:cxn>
                          <a:cxn ang="T135">
                            <a:pos x="T70" y="T71"/>
                          </a:cxn>
                          <a:cxn ang="T136">
                            <a:pos x="T72" y="T73"/>
                          </a:cxn>
                          <a:cxn ang="T137">
                            <a:pos x="T74" y="T75"/>
                          </a:cxn>
                          <a:cxn ang="T138">
                            <a:pos x="T76" y="T77"/>
                          </a:cxn>
                          <a:cxn ang="T139">
                            <a:pos x="T78" y="T79"/>
                          </a:cxn>
                          <a:cxn ang="T140">
                            <a:pos x="T80" y="T81"/>
                          </a:cxn>
                          <a:cxn ang="T141">
                            <a:pos x="T82" y="T83"/>
                          </a:cxn>
                          <a:cxn ang="T142">
                            <a:pos x="T84" y="T85"/>
                          </a:cxn>
                          <a:cxn ang="T143">
                            <a:pos x="T86" y="T87"/>
                          </a:cxn>
                          <a:cxn ang="T144">
                            <a:pos x="T88" y="T89"/>
                          </a:cxn>
                          <a:cxn ang="T145">
                            <a:pos x="T90" y="T91"/>
                          </a:cxn>
                          <a:cxn ang="T146">
                            <a:pos x="T92" y="T93"/>
                          </a:cxn>
                          <a:cxn ang="T147">
                            <a:pos x="T94" y="T95"/>
                          </a:cxn>
                          <a:cxn ang="T148">
                            <a:pos x="T96" y="T97"/>
                          </a:cxn>
                          <a:cxn ang="T149">
                            <a:pos x="T98" y="T99"/>
                          </a:cxn>
                        </a:cxnLst>
                        <a:rect l="0" t="0" r="r" b="b"/>
                        <a:pathLst>
                          <a:path w="266" h="152">
                            <a:moveTo>
                              <a:pt x="102" y="131"/>
                            </a:moveTo>
                            <a:lnTo>
                              <a:pt x="122" y="131"/>
                            </a:lnTo>
                            <a:lnTo>
                              <a:pt x="122" y="122"/>
                            </a:lnTo>
                            <a:lnTo>
                              <a:pt x="135" y="113"/>
                            </a:lnTo>
                            <a:lnTo>
                              <a:pt x="155" y="113"/>
                            </a:lnTo>
                            <a:lnTo>
                              <a:pt x="186" y="122"/>
                            </a:lnTo>
                            <a:lnTo>
                              <a:pt x="164" y="131"/>
                            </a:lnTo>
                            <a:lnTo>
                              <a:pt x="186" y="142"/>
                            </a:lnTo>
                            <a:lnTo>
                              <a:pt x="186" y="152"/>
                            </a:lnTo>
                            <a:lnTo>
                              <a:pt x="215" y="142"/>
                            </a:lnTo>
                            <a:lnTo>
                              <a:pt x="228" y="142"/>
                            </a:lnTo>
                            <a:lnTo>
                              <a:pt x="228" y="131"/>
                            </a:lnTo>
                            <a:lnTo>
                              <a:pt x="215" y="131"/>
                            </a:lnTo>
                            <a:lnTo>
                              <a:pt x="195" y="122"/>
                            </a:lnTo>
                            <a:lnTo>
                              <a:pt x="237" y="100"/>
                            </a:lnTo>
                            <a:lnTo>
                              <a:pt x="246" y="100"/>
                            </a:lnTo>
                            <a:lnTo>
                              <a:pt x="246" y="91"/>
                            </a:lnTo>
                            <a:lnTo>
                              <a:pt x="257" y="80"/>
                            </a:lnTo>
                            <a:lnTo>
                              <a:pt x="266" y="91"/>
                            </a:lnTo>
                            <a:lnTo>
                              <a:pt x="266" y="71"/>
                            </a:lnTo>
                            <a:lnTo>
                              <a:pt x="266" y="59"/>
                            </a:lnTo>
                            <a:lnTo>
                              <a:pt x="266" y="49"/>
                            </a:lnTo>
                            <a:lnTo>
                              <a:pt x="237" y="49"/>
                            </a:lnTo>
                            <a:lnTo>
                              <a:pt x="228" y="42"/>
                            </a:lnTo>
                            <a:lnTo>
                              <a:pt x="195" y="42"/>
                            </a:lnTo>
                            <a:lnTo>
                              <a:pt x="186" y="20"/>
                            </a:lnTo>
                            <a:lnTo>
                              <a:pt x="173" y="20"/>
                            </a:lnTo>
                            <a:lnTo>
                              <a:pt x="173" y="11"/>
                            </a:lnTo>
                            <a:lnTo>
                              <a:pt x="164" y="0"/>
                            </a:lnTo>
                            <a:lnTo>
                              <a:pt x="135" y="11"/>
                            </a:lnTo>
                            <a:lnTo>
                              <a:pt x="122" y="11"/>
                            </a:lnTo>
                            <a:lnTo>
                              <a:pt x="122" y="20"/>
                            </a:lnTo>
                            <a:lnTo>
                              <a:pt x="102" y="20"/>
                            </a:lnTo>
                            <a:lnTo>
                              <a:pt x="84" y="20"/>
                            </a:lnTo>
                            <a:lnTo>
                              <a:pt x="51" y="11"/>
                            </a:lnTo>
                            <a:lnTo>
                              <a:pt x="20" y="20"/>
                            </a:lnTo>
                            <a:lnTo>
                              <a:pt x="29" y="42"/>
                            </a:lnTo>
                            <a:lnTo>
                              <a:pt x="0" y="59"/>
                            </a:lnTo>
                            <a:lnTo>
                              <a:pt x="0" y="71"/>
                            </a:lnTo>
                            <a:lnTo>
                              <a:pt x="0" y="80"/>
                            </a:lnTo>
                            <a:lnTo>
                              <a:pt x="11" y="80"/>
                            </a:lnTo>
                            <a:lnTo>
                              <a:pt x="42" y="91"/>
                            </a:lnTo>
                            <a:lnTo>
                              <a:pt x="71" y="80"/>
                            </a:lnTo>
                            <a:lnTo>
                              <a:pt x="84" y="71"/>
                            </a:lnTo>
                            <a:lnTo>
                              <a:pt x="102" y="80"/>
                            </a:lnTo>
                            <a:lnTo>
                              <a:pt x="113" y="91"/>
                            </a:lnTo>
                            <a:lnTo>
                              <a:pt x="122" y="100"/>
                            </a:lnTo>
                            <a:lnTo>
                              <a:pt x="122" y="113"/>
                            </a:lnTo>
                            <a:lnTo>
                              <a:pt x="113" y="113"/>
                            </a:lnTo>
                            <a:lnTo>
                              <a:pt x="102" y="13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4" name="Freeform 3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1" y="1637"/>
                        <a:ext cx="128" cy="95"/>
                      </a:xfrm>
                      <a:custGeom>
                        <a:avLst/>
                        <a:gdLst>
                          <a:gd name="T0" fmla="*/ 9 w 133"/>
                          <a:gd name="T1" fmla="*/ 286 h 93"/>
                          <a:gd name="T2" fmla="*/ 0 w 133"/>
                          <a:gd name="T3" fmla="*/ 377 h 93"/>
                          <a:gd name="T4" fmla="*/ 9 w 133"/>
                          <a:gd name="T5" fmla="*/ 412 h 93"/>
                          <a:gd name="T6" fmla="*/ 13 w 133"/>
                          <a:gd name="T7" fmla="*/ 377 h 93"/>
                          <a:gd name="T8" fmla="*/ 13 w 133"/>
                          <a:gd name="T9" fmla="*/ 412 h 93"/>
                          <a:gd name="T10" fmla="*/ 13 w 133"/>
                          <a:gd name="T11" fmla="*/ 412 h 93"/>
                          <a:gd name="T12" fmla="*/ 13 w 133"/>
                          <a:gd name="T13" fmla="*/ 412 h 93"/>
                          <a:gd name="T14" fmla="*/ 13 w 133"/>
                          <a:gd name="T15" fmla="*/ 377 h 93"/>
                          <a:gd name="T16" fmla="*/ 13 w 133"/>
                          <a:gd name="T17" fmla="*/ 377 h 93"/>
                          <a:gd name="T18" fmla="*/ 13 w 133"/>
                          <a:gd name="T19" fmla="*/ 286 h 93"/>
                          <a:gd name="T20" fmla="*/ 13 w 133"/>
                          <a:gd name="T21" fmla="*/ 286 h 93"/>
                          <a:gd name="T22" fmla="*/ 13 w 133"/>
                          <a:gd name="T23" fmla="*/ 216 h 93"/>
                          <a:gd name="T24" fmla="*/ 13 w 133"/>
                          <a:gd name="T25" fmla="*/ 216 h 93"/>
                          <a:gd name="T26" fmla="*/ 13 w 133"/>
                          <a:gd name="T27" fmla="*/ 148 h 93"/>
                          <a:gd name="T28" fmla="*/ 13 w 133"/>
                          <a:gd name="T29" fmla="*/ 13 h 93"/>
                          <a:gd name="T30" fmla="*/ 13 w 133"/>
                          <a:gd name="T31" fmla="*/ 0 h 93"/>
                          <a:gd name="T32" fmla="*/ 13 w 133"/>
                          <a:gd name="T33" fmla="*/ 13 h 93"/>
                          <a:gd name="T34" fmla="*/ 13 w 133"/>
                          <a:gd name="T35" fmla="*/ 22 h 93"/>
                          <a:gd name="T36" fmla="*/ 13 w 133"/>
                          <a:gd name="T37" fmla="*/ 148 h 93"/>
                          <a:gd name="T38" fmla="*/ 13 w 133"/>
                          <a:gd name="T39" fmla="*/ 179 h 93"/>
                          <a:gd name="T40" fmla="*/ 0 w 133"/>
                          <a:gd name="T41" fmla="*/ 179 h 93"/>
                          <a:gd name="T42" fmla="*/ 9 w 133"/>
                          <a:gd name="T43" fmla="*/ 286 h 93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33" h="93">
                            <a:moveTo>
                              <a:pt x="9" y="64"/>
                            </a:moveTo>
                            <a:lnTo>
                              <a:pt x="0" y="84"/>
                            </a:lnTo>
                            <a:lnTo>
                              <a:pt x="9" y="93"/>
                            </a:lnTo>
                            <a:lnTo>
                              <a:pt x="40" y="84"/>
                            </a:lnTo>
                            <a:lnTo>
                              <a:pt x="73" y="93"/>
                            </a:lnTo>
                            <a:lnTo>
                              <a:pt x="91" y="93"/>
                            </a:lnTo>
                            <a:lnTo>
                              <a:pt x="111" y="93"/>
                            </a:lnTo>
                            <a:lnTo>
                              <a:pt x="111" y="84"/>
                            </a:lnTo>
                            <a:lnTo>
                              <a:pt x="124" y="84"/>
                            </a:lnTo>
                            <a:lnTo>
                              <a:pt x="111" y="64"/>
                            </a:lnTo>
                            <a:lnTo>
                              <a:pt x="133" y="64"/>
                            </a:lnTo>
                            <a:lnTo>
                              <a:pt x="133" y="51"/>
                            </a:lnTo>
                            <a:lnTo>
                              <a:pt x="124" y="51"/>
                            </a:lnTo>
                            <a:lnTo>
                              <a:pt x="111" y="33"/>
                            </a:lnTo>
                            <a:lnTo>
                              <a:pt x="102" y="13"/>
                            </a:lnTo>
                            <a:lnTo>
                              <a:pt x="73" y="0"/>
                            </a:lnTo>
                            <a:lnTo>
                              <a:pt x="51" y="13"/>
                            </a:lnTo>
                            <a:lnTo>
                              <a:pt x="51" y="22"/>
                            </a:lnTo>
                            <a:lnTo>
                              <a:pt x="31" y="33"/>
                            </a:lnTo>
                            <a:lnTo>
                              <a:pt x="40" y="42"/>
                            </a:lnTo>
                            <a:lnTo>
                              <a:pt x="0" y="42"/>
                            </a:lnTo>
                            <a:lnTo>
                              <a:pt x="9" y="6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5" name="Freeform 3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1" y="1637"/>
                        <a:ext cx="128" cy="95"/>
                      </a:xfrm>
                      <a:custGeom>
                        <a:avLst/>
                        <a:gdLst>
                          <a:gd name="T0" fmla="*/ 9 w 133"/>
                          <a:gd name="T1" fmla="*/ 286 h 93"/>
                          <a:gd name="T2" fmla="*/ 0 w 133"/>
                          <a:gd name="T3" fmla="*/ 377 h 93"/>
                          <a:gd name="T4" fmla="*/ 9 w 133"/>
                          <a:gd name="T5" fmla="*/ 412 h 93"/>
                          <a:gd name="T6" fmla="*/ 13 w 133"/>
                          <a:gd name="T7" fmla="*/ 377 h 93"/>
                          <a:gd name="T8" fmla="*/ 13 w 133"/>
                          <a:gd name="T9" fmla="*/ 412 h 93"/>
                          <a:gd name="T10" fmla="*/ 13 w 133"/>
                          <a:gd name="T11" fmla="*/ 412 h 93"/>
                          <a:gd name="T12" fmla="*/ 13 w 133"/>
                          <a:gd name="T13" fmla="*/ 412 h 93"/>
                          <a:gd name="T14" fmla="*/ 13 w 133"/>
                          <a:gd name="T15" fmla="*/ 377 h 93"/>
                          <a:gd name="T16" fmla="*/ 13 w 133"/>
                          <a:gd name="T17" fmla="*/ 377 h 93"/>
                          <a:gd name="T18" fmla="*/ 13 w 133"/>
                          <a:gd name="T19" fmla="*/ 286 h 93"/>
                          <a:gd name="T20" fmla="*/ 13 w 133"/>
                          <a:gd name="T21" fmla="*/ 286 h 93"/>
                          <a:gd name="T22" fmla="*/ 13 w 133"/>
                          <a:gd name="T23" fmla="*/ 216 h 93"/>
                          <a:gd name="T24" fmla="*/ 13 w 133"/>
                          <a:gd name="T25" fmla="*/ 216 h 93"/>
                          <a:gd name="T26" fmla="*/ 13 w 133"/>
                          <a:gd name="T27" fmla="*/ 148 h 93"/>
                          <a:gd name="T28" fmla="*/ 13 w 133"/>
                          <a:gd name="T29" fmla="*/ 13 h 93"/>
                          <a:gd name="T30" fmla="*/ 13 w 133"/>
                          <a:gd name="T31" fmla="*/ 0 h 93"/>
                          <a:gd name="T32" fmla="*/ 13 w 133"/>
                          <a:gd name="T33" fmla="*/ 13 h 93"/>
                          <a:gd name="T34" fmla="*/ 13 w 133"/>
                          <a:gd name="T35" fmla="*/ 22 h 93"/>
                          <a:gd name="T36" fmla="*/ 13 w 133"/>
                          <a:gd name="T37" fmla="*/ 148 h 93"/>
                          <a:gd name="T38" fmla="*/ 13 w 133"/>
                          <a:gd name="T39" fmla="*/ 179 h 93"/>
                          <a:gd name="T40" fmla="*/ 0 w 133"/>
                          <a:gd name="T41" fmla="*/ 179 h 93"/>
                          <a:gd name="T42" fmla="*/ 9 w 133"/>
                          <a:gd name="T43" fmla="*/ 286 h 93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33" h="93">
                            <a:moveTo>
                              <a:pt x="9" y="64"/>
                            </a:moveTo>
                            <a:lnTo>
                              <a:pt x="0" y="84"/>
                            </a:lnTo>
                            <a:lnTo>
                              <a:pt x="9" y="93"/>
                            </a:lnTo>
                            <a:lnTo>
                              <a:pt x="40" y="84"/>
                            </a:lnTo>
                            <a:lnTo>
                              <a:pt x="73" y="93"/>
                            </a:lnTo>
                            <a:lnTo>
                              <a:pt x="91" y="93"/>
                            </a:lnTo>
                            <a:lnTo>
                              <a:pt x="111" y="93"/>
                            </a:lnTo>
                            <a:lnTo>
                              <a:pt x="111" y="84"/>
                            </a:lnTo>
                            <a:lnTo>
                              <a:pt x="124" y="84"/>
                            </a:lnTo>
                            <a:lnTo>
                              <a:pt x="111" y="64"/>
                            </a:lnTo>
                            <a:lnTo>
                              <a:pt x="133" y="64"/>
                            </a:lnTo>
                            <a:lnTo>
                              <a:pt x="133" y="51"/>
                            </a:lnTo>
                            <a:lnTo>
                              <a:pt x="124" y="51"/>
                            </a:lnTo>
                            <a:lnTo>
                              <a:pt x="111" y="33"/>
                            </a:lnTo>
                            <a:lnTo>
                              <a:pt x="102" y="13"/>
                            </a:lnTo>
                            <a:lnTo>
                              <a:pt x="73" y="0"/>
                            </a:lnTo>
                            <a:lnTo>
                              <a:pt x="51" y="13"/>
                            </a:lnTo>
                            <a:lnTo>
                              <a:pt x="51" y="22"/>
                            </a:lnTo>
                            <a:lnTo>
                              <a:pt x="31" y="33"/>
                            </a:lnTo>
                            <a:lnTo>
                              <a:pt x="40" y="42"/>
                            </a:lnTo>
                            <a:lnTo>
                              <a:pt x="0" y="42"/>
                            </a:lnTo>
                            <a:lnTo>
                              <a:pt x="9" y="64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6" name="Freeform 3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1" y="1576"/>
                        <a:ext cx="58" cy="41"/>
                      </a:xfrm>
                      <a:custGeom>
                        <a:avLst/>
                        <a:gdLst>
                          <a:gd name="T0" fmla="*/ 9 w 60"/>
                          <a:gd name="T1" fmla="*/ 174 h 40"/>
                          <a:gd name="T2" fmla="*/ 0 w 60"/>
                          <a:gd name="T3" fmla="*/ 174 h 40"/>
                          <a:gd name="T4" fmla="*/ 0 w 60"/>
                          <a:gd name="T5" fmla="*/ 9 h 40"/>
                          <a:gd name="T6" fmla="*/ 15 w 60"/>
                          <a:gd name="T7" fmla="*/ 0 h 40"/>
                          <a:gd name="T8" fmla="*/ 15 w 60"/>
                          <a:gd name="T9" fmla="*/ 9 h 40"/>
                          <a:gd name="T10" fmla="*/ 15 w 60"/>
                          <a:gd name="T11" fmla="*/ 9 h 40"/>
                          <a:gd name="T12" fmla="*/ 15 w 60"/>
                          <a:gd name="T13" fmla="*/ 139 h 40"/>
                          <a:gd name="T14" fmla="*/ 15 w 60"/>
                          <a:gd name="T15" fmla="*/ 174 h 40"/>
                          <a:gd name="T16" fmla="*/ 15 w 60"/>
                          <a:gd name="T17" fmla="*/ 217 h 40"/>
                          <a:gd name="T18" fmla="*/ 15 w 60"/>
                          <a:gd name="T19" fmla="*/ 174 h 40"/>
                          <a:gd name="T20" fmla="*/ 9 w 60"/>
                          <a:gd name="T21" fmla="*/ 174 h 40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60" h="40">
                            <a:moveTo>
                              <a:pt x="9" y="31"/>
                            </a:moveTo>
                            <a:lnTo>
                              <a:pt x="0" y="31"/>
                            </a:lnTo>
                            <a:lnTo>
                              <a:pt x="0" y="9"/>
                            </a:lnTo>
                            <a:lnTo>
                              <a:pt x="31" y="0"/>
                            </a:lnTo>
                            <a:lnTo>
                              <a:pt x="60" y="9"/>
                            </a:lnTo>
                            <a:lnTo>
                              <a:pt x="51" y="9"/>
                            </a:lnTo>
                            <a:lnTo>
                              <a:pt x="40" y="22"/>
                            </a:lnTo>
                            <a:lnTo>
                              <a:pt x="51" y="31"/>
                            </a:lnTo>
                            <a:lnTo>
                              <a:pt x="51" y="40"/>
                            </a:lnTo>
                            <a:lnTo>
                              <a:pt x="18" y="31"/>
                            </a:lnTo>
                            <a:lnTo>
                              <a:pt x="9" y="3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7" name="Freeform 3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1" y="1576"/>
                        <a:ext cx="58" cy="41"/>
                      </a:xfrm>
                      <a:custGeom>
                        <a:avLst/>
                        <a:gdLst>
                          <a:gd name="T0" fmla="*/ 9 w 60"/>
                          <a:gd name="T1" fmla="*/ 174 h 40"/>
                          <a:gd name="T2" fmla="*/ 0 w 60"/>
                          <a:gd name="T3" fmla="*/ 174 h 40"/>
                          <a:gd name="T4" fmla="*/ 0 w 60"/>
                          <a:gd name="T5" fmla="*/ 9 h 40"/>
                          <a:gd name="T6" fmla="*/ 15 w 60"/>
                          <a:gd name="T7" fmla="*/ 0 h 40"/>
                          <a:gd name="T8" fmla="*/ 15 w 60"/>
                          <a:gd name="T9" fmla="*/ 9 h 40"/>
                          <a:gd name="T10" fmla="*/ 15 w 60"/>
                          <a:gd name="T11" fmla="*/ 9 h 40"/>
                          <a:gd name="T12" fmla="*/ 15 w 60"/>
                          <a:gd name="T13" fmla="*/ 139 h 40"/>
                          <a:gd name="T14" fmla="*/ 15 w 60"/>
                          <a:gd name="T15" fmla="*/ 174 h 40"/>
                          <a:gd name="T16" fmla="*/ 15 w 60"/>
                          <a:gd name="T17" fmla="*/ 217 h 40"/>
                          <a:gd name="T18" fmla="*/ 15 w 60"/>
                          <a:gd name="T19" fmla="*/ 174 h 40"/>
                          <a:gd name="T20" fmla="*/ 9 w 60"/>
                          <a:gd name="T21" fmla="*/ 174 h 40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60" h="40">
                            <a:moveTo>
                              <a:pt x="9" y="31"/>
                            </a:moveTo>
                            <a:lnTo>
                              <a:pt x="0" y="31"/>
                            </a:lnTo>
                            <a:lnTo>
                              <a:pt x="0" y="9"/>
                            </a:lnTo>
                            <a:lnTo>
                              <a:pt x="31" y="0"/>
                            </a:lnTo>
                            <a:lnTo>
                              <a:pt x="60" y="9"/>
                            </a:lnTo>
                            <a:lnTo>
                              <a:pt x="51" y="9"/>
                            </a:lnTo>
                            <a:lnTo>
                              <a:pt x="40" y="22"/>
                            </a:lnTo>
                            <a:lnTo>
                              <a:pt x="51" y="31"/>
                            </a:lnTo>
                            <a:lnTo>
                              <a:pt x="51" y="40"/>
                            </a:lnTo>
                            <a:lnTo>
                              <a:pt x="18" y="31"/>
                            </a:lnTo>
                            <a:lnTo>
                              <a:pt x="9" y="3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8" name="Freeform 3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9" y="1608"/>
                        <a:ext cx="103" cy="42"/>
                      </a:xfrm>
                      <a:custGeom>
                        <a:avLst/>
                        <a:gdLst>
                          <a:gd name="T0" fmla="*/ 0 w 106"/>
                          <a:gd name="T1" fmla="*/ 42 h 42"/>
                          <a:gd name="T2" fmla="*/ 0 w 106"/>
                          <a:gd name="T3" fmla="*/ 20 h 42"/>
                          <a:gd name="T4" fmla="*/ 0 w 106"/>
                          <a:gd name="T5" fmla="*/ 9 h 42"/>
                          <a:gd name="T6" fmla="*/ 13 w 106"/>
                          <a:gd name="T7" fmla="*/ 9 h 42"/>
                          <a:gd name="T8" fmla="*/ 17 w 106"/>
                          <a:gd name="T9" fmla="*/ 20 h 42"/>
                          <a:gd name="T10" fmla="*/ 17 w 106"/>
                          <a:gd name="T11" fmla="*/ 20 h 42"/>
                          <a:gd name="T12" fmla="*/ 17 w 106"/>
                          <a:gd name="T13" fmla="*/ 0 h 42"/>
                          <a:gd name="T14" fmla="*/ 17 w 106"/>
                          <a:gd name="T15" fmla="*/ 0 h 42"/>
                          <a:gd name="T16" fmla="*/ 17 w 106"/>
                          <a:gd name="T17" fmla="*/ 9 h 42"/>
                          <a:gd name="T18" fmla="*/ 17 w 106"/>
                          <a:gd name="T19" fmla="*/ 29 h 42"/>
                          <a:gd name="T20" fmla="*/ 17 w 106"/>
                          <a:gd name="T21" fmla="*/ 42 h 42"/>
                          <a:gd name="T22" fmla="*/ 17 w 106"/>
                          <a:gd name="T23" fmla="*/ 29 h 42"/>
                          <a:gd name="T24" fmla="*/ 13 w 106"/>
                          <a:gd name="T25" fmla="*/ 29 h 42"/>
                          <a:gd name="T26" fmla="*/ 0 w 106"/>
                          <a:gd name="T27" fmla="*/ 42 h 42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106" h="42">
                            <a:moveTo>
                              <a:pt x="0" y="42"/>
                            </a:moveTo>
                            <a:lnTo>
                              <a:pt x="0" y="20"/>
                            </a:lnTo>
                            <a:lnTo>
                              <a:pt x="0" y="9"/>
                            </a:lnTo>
                            <a:lnTo>
                              <a:pt x="13" y="9"/>
                            </a:lnTo>
                            <a:lnTo>
                              <a:pt x="33" y="20"/>
                            </a:lnTo>
                            <a:lnTo>
                              <a:pt x="42" y="20"/>
                            </a:lnTo>
                            <a:lnTo>
                              <a:pt x="42" y="0"/>
                            </a:lnTo>
                            <a:lnTo>
                              <a:pt x="51" y="0"/>
                            </a:lnTo>
                            <a:lnTo>
                              <a:pt x="84" y="9"/>
                            </a:lnTo>
                            <a:lnTo>
                              <a:pt x="106" y="29"/>
                            </a:lnTo>
                            <a:lnTo>
                              <a:pt x="84" y="42"/>
                            </a:lnTo>
                            <a:lnTo>
                              <a:pt x="51" y="29"/>
                            </a:lnTo>
                            <a:lnTo>
                              <a:pt x="13" y="29"/>
                            </a:lnTo>
                            <a:lnTo>
                              <a:pt x="0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89" name="Freeform 3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9" y="1608"/>
                        <a:ext cx="103" cy="42"/>
                      </a:xfrm>
                      <a:custGeom>
                        <a:avLst/>
                        <a:gdLst>
                          <a:gd name="T0" fmla="*/ 0 w 106"/>
                          <a:gd name="T1" fmla="*/ 42 h 42"/>
                          <a:gd name="T2" fmla="*/ 0 w 106"/>
                          <a:gd name="T3" fmla="*/ 20 h 42"/>
                          <a:gd name="T4" fmla="*/ 0 w 106"/>
                          <a:gd name="T5" fmla="*/ 9 h 42"/>
                          <a:gd name="T6" fmla="*/ 13 w 106"/>
                          <a:gd name="T7" fmla="*/ 9 h 42"/>
                          <a:gd name="T8" fmla="*/ 17 w 106"/>
                          <a:gd name="T9" fmla="*/ 20 h 42"/>
                          <a:gd name="T10" fmla="*/ 17 w 106"/>
                          <a:gd name="T11" fmla="*/ 20 h 42"/>
                          <a:gd name="T12" fmla="*/ 17 w 106"/>
                          <a:gd name="T13" fmla="*/ 0 h 42"/>
                          <a:gd name="T14" fmla="*/ 17 w 106"/>
                          <a:gd name="T15" fmla="*/ 0 h 42"/>
                          <a:gd name="T16" fmla="*/ 17 w 106"/>
                          <a:gd name="T17" fmla="*/ 9 h 42"/>
                          <a:gd name="T18" fmla="*/ 17 w 106"/>
                          <a:gd name="T19" fmla="*/ 29 h 42"/>
                          <a:gd name="T20" fmla="*/ 17 w 106"/>
                          <a:gd name="T21" fmla="*/ 42 h 42"/>
                          <a:gd name="T22" fmla="*/ 17 w 106"/>
                          <a:gd name="T23" fmla="*/ 29 h 42"/>
                          <a:gd name="T24" fmla="*/ 13 w 106"/>
                          <a:gd name="T25" fmla="*/ 29 h 42"/>
                          <a:gd name="T26" fmla="*/ 0 w 106"/>
                          <a:gd name="T27" fmla="*/ 42 h 42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106" h="42">
                            <a:moveTo>
                              <a:pt x="0" y="42"/>
                            </a:moveTo>
                            <a:lnTo>
                              <a:pt x="0" y="20"/>
                            </a:lnTo>
                            <a:lnTo>
                              <a:pt x="0" y="9"/>
                            </a:lnTo>
                            <a:lnTo>
                              <a:pt x="13" y="9"/>
                            </a:lnTo>
                            <a:lnTo>
                              <a:pt x="33" y="20"/>
                            </a:lnTo>
                            <a:lnTo>
                              <a:pt x="42" y="20"/>
                            </a:lnTo>
                            <a:lnTo>
                              <a:pt x="42" y="0"/>
                            </a:lnTo>
                            <a:lnTo>
                              <a:pt x="51" y="0"/>
                            </a:lnTo>
                            <a:lnTo>
                              <a:pt x="84" y="9"/>
                            </a:lnTo>
                            <a:lnTo>
                              <a:pt x="106" y="29"/>
                            </a:lnTo>
                            <a:lnTo>
                              <a:pt x="84" y="42"/>
                            </a:lnTo>
                            <a:lnTo>
                              <a:pt x="51" y="29"/>
                            </a:lnTo>
                            <a:lnTo>
                              <a:pt x="13" y="29"/>
                            </a:lnTo>
                            <a:lnTo>
                              <a:pt x="0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0" name="Freeform 3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1" y="1637"/>
                        <a:ext cx="90" cy="44"/>
                      </a:xfrm>
                      <a:custGeom>
                        <a:avLst/>
                        <a:gdLst>
                          <a:gd name="T0" fmla="*/ 15 w 93"/>
                          <a:gd name="T1" fmla="*/ 1128 h 42"/>
                          <a:gd name="T2" fmla="*/ 15 w 93"/>
                          <a:gd name="T3" fmla="*/ 1128 h 42"/>
                          <a:gd name="T4" fmla="*/ 15 w 93"/>
                          <a:gd name="T5" fmla="*/ 560 h 42"/>
                          <a:gd name="T6" fmla="*/ 0 w 93"/>
                          <a:gd name="T7" fmla="*/ 560 h 42"/>
                          <a:gd name="T8" fmla="*/ 9 w 93"/>
                          <a:gd name="T9" fmla="*/ 370 h 42"/>
                          <a:gd name="T10" fmla="*/ 15 w 93"/>
                          <a:gd name="T11" fmla="*/ 0 h 42"/>
                          <a:gd name="T12" fmla="*/ 15 w 93"/>
                          <a:gd name="T13" fmla="*/ 0 h 42"/>
                          <a:gd name="T14" fmla="*/ 15 w 93"/>
                          <a:gd name="T15" fmla="*/ 370 h 42"/>
                          <a:gd name="T16" fmla="*/ 15 w 93"/>
                          <a:gd name="T17" fmla="*/ 560 h 42"/>
                          <a:gd name="T18" fmla="*/ 15 w 93"/>
                          <a:gd name="T19" fmla="*/ 916 h 42"/>
                          <a:gd name="T20" fmla="*/ 15 w 93"/>
                          <a:gd name="T21" fmla="*/ 1128 h 42"/>
                          <a:gd name="T22" fmla="*/ 15 w 93"/>
                          <a:gd name="T23" fmla="*/ 1128 h 42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93" h="42">
                            <a:moveTo>
                              <a:pt x="42" y="42"/>
                            </a:moveTo>
                            <a:lnTo>
                              <a:pt x="31" y="42"/>
                            </a:lnTo>
                            <a:lnTo>
                              <a:pt x="31" y="22"/>
                            </a:lnTo>
                            <a:lnTo>
                              <a:pt x="0" y="22"/>
                            </a:lnTo>
                            <a:lnTo>
                              <a:pt x="9" y="13"/>
                            </a:lnTo>
                            <a:lnTo>
                              <a:pt x="22" y="0"/>
                            </a:lnTo>
                            <a:lnTo>
                              <a:pt x="60" y="0"/>
                            </a:lnTo>
                            <a:lnTo>
                              <a:pt x="93" y="13"/>
                            </a:lnTo>
                            <a:lnTo>
                              <a:pt x="93" y="22"/>
                            </a:lnTo>
                            <a:lnTo>
                              <a:pt x="73" y="33"/>
                            </a:lnTo>
                            <a:lnTo>
                              <a:pt x="82" y="42"/>
                            </a:lnTo>
                            <a:lnTo>
                              <a:pt x="42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1" name="Freeform 3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1" y="1637"/>
                        <a:ext cx="90" cy="44"/>
                      </a:xfrm>
                      <a:custGeom>
                        <a:avLst/>
                        <a:gdLst>
                          <a:gd name="T0" fmla="*/ 15 w 93"/>
                          <a:gd name="T1" fmla="*/ 1128 h 42"/>
                          <a:gd name="T2" fmla="*/ 15 w 93"/>
                          <a:gd name="T3" fmla="*/ 1128 h 42"/>
                          <a:gd name="T4" fmla="*/ 15 w 93"/>
                          <a:gd name="T5" fmla="*/ 560 h 42"/>
                          <a:gd name="T6" fmla="*/ 0 w 93"/>
                          <a:gd name="T7" fmla="*/ 560 h 42"/>
                          <a:gd name="T8" fmla="*/ 9 w 93"/>
                          <a:gd name="T9" fmla="*/ 370 h 42"/>
                          <a:gd name="T10" fmla="*/ 15 w 93"/>
                          <a:gd name="T11" fmla="*/ 0 h 42"/>
                          <a:gd name="T12" fmla="*/ 15 w 93"/>
                          <a:gd name="T13" fmla="*/ 0 h 42"/>
                          <a:gd name="T14" fmla="*/ 15 w 93"/>
                          <a:gd name="T15" fmla="*/ 370 h 42"/>
                          <a:gd name="T16" fmla="*/ 15 w 93"/>
                          <a:gd name="T17" fmla="*/ 560 h 42"/>
                          <a:gd name="T18" fmla="*/ 15 w 93"/>
                          <a:gd name="T19" fmla="*/ 916 h 42"/>
                          <a:gd name="T20" fmla="*/ 15 w 93"/>
                          <a:gd name="T21" fmla="*/ 1128 h 42"/>
                          <a:gd name="T22" fmla="*/ 15 w 93"/>
                          <a:gd name="T23" fmla="*/ 1128 h 42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93" h="42">
                            <a:moveTo>
                              <a:pt x="42" y="42"/>
                            </a:moveTo>
                            <a:lnTo>
                              <a:pt x="31" y="42"/>
                            </a:lnTo>
                            <a:lnTo>
                              <a:pt x="31" y="22"/>
                            </a:lnTo>
                            <a:lnTo>
                              <a:pt x="0" y="22"/>
                            </a:lnTo>
                            <a:lnTo>
                              <a:pt x="9" y="13"/>
                            </a:lnTo>
                            <a:lnTo>
                              <a:pt x="22" y="0"/>
                            </a:lnTo>
                            <a:lnTo>
                              <a:pt x="60" y="0"/>
                            </a:lnTo>
                            <a:lnTo>
                              <a:pt x="93" y="13"/>
                            </a:lnTo>
                            <a:lnTo>
                              <a:pt x="93" y="22"/>
                            </a:lnTo>
                            <a:lnTo>
                              <a:pt x="73" y="33"/>
                            </a:lnTo>
                            <a:lnTo>
                              <a:pt x="82" y="42"/>
                            </a:lnTo>
                            <a:lnTo>
                              <a:pt x="42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2" name="Freeform 3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7" y="1659"/>
                        <a:ext cx="43" cy="22"/>
                      </a:xfrm>
                      <a:custGeom>
                        <a:avLst/>
                        <a:gdLst>
                          <a:gd name="T0" fmla="*/ 0 w 42"/>
                          <a:gd name="T1" fmla="*/ 9530 h 20"/>
                          <a:gd name="T2" fmla="*/ 211 w 42"/>
                          <a:gd name="T3" fmla="*/ 17328 h 20"/>
                          <a:gd name="T4" fmla="*/ 211 w 42"/>
                          <a:gd name="T5" fmla="*/ 0 h 20"/>
                          <a:gd name="T6" fmla="*/ 11 w 42"/>
                          <a:gd name="T7" fmla="*/ 0 h 20"/>
                          <a:gd name="T8" fmla="*/ 0 w 42"/>
                          <a:gd name="T9" fmla="*/ 9530 h 2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42" h="20">
                            <a:moveTo>
                              <a:pt x="0" y="11"/>
                            </a:moveTo>
                            <a:lnTo>
                              <a:pt x="42" y="20"/>
                            </a:lnTo>
                            <a:lnTo>
                              <a:pt x="42" y="0"/>
                            </a:lnTo>
                            <a:lnTo>
                              <a:pt x="11" y="0"/>
                            </a:lnTo>
                            <a:lnTo>
                              <a:pt x="0" y="1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3" name="Freeform 3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7" y="1659"/>
                        <a:ext cx="43" cy="22"/>
                      </a:xfrm>
                      <a:custGeom>
                        <a:avLst/>
                        <a:gdLst>
                          <a:gd name="T0" fmla="*/ 0 w 42"/>
                          <a:gd name="T1" fmla="*/ 9530 h 20"/>
                          <a:gd name="T2" fmla="*/ 211 w 42"/>
                          <a:gd name="T3" fmla="*/ 17328 h 20"/>
                          <a:gd name="T4" fmla="*/ 211 w 42"/>
                          <a:gd name="T5" fmla="*/ 0 h 20"/>
                          <a:gd name="T6" fmla="*/ 11 w 42"/>
                          <a:gd name="T7" fmla="*/ 0 h 20"/>
                          <a:gd name="T8" fmla="*/ 0 w 42"/>
                          <a:gd name="T9" fmla="*/ 9530 h 2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42" h="20">
                            <a:moveTo>
                              <a:pt x="0" y="11"/>
                            </a:moveTo>
                            <a:lnTo>
                              <a:pt x="42" y="20"/>
                            </a:lnTo>
                            <a:lnTo>
                              <a:pt x="42" y="0"/>
                            </a:lnTo>
                            <a:lnTo>
                              <a:pt x="11" y="0"/>
                            </a:lnTo>
                            <a:lnTo>
                              <a:pt x="0" y="1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4" name="Freeform 3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9" y="1784"/>
                        <a:ext cx="49" cy="61"/>
                      </a:xfrm>
                      <a:custGeom>
                        <a:avLst/>
                        <a:gdLst>
                          <a:gd name="T0" fmla="*/ 12 w 51"/>
                          <a:gd name="T1" fmla="*/ 183 h 60"/>
                          <a:gd name="T2" fmla="*/ 12 w 51"/>
                          <a:gd name="T3" fmla="*/ 29 h 60"/>
                          <a:gd name="T4" fmla="*/ 0 w 51"/>
                          <a:gd name="T5" fmla="*/ 9 h 60"/>
                          <a:gd name="T6" fmla="*/ 12 w 51"/>
                          <a:gd name="T7" fmla="*/ 0 h 60"/>
                          <a:gd name="T8" fmla="*/ 12 w 51"/>
                          <a:gd name="T9" fmla="*/ 9 h 60"/>
                          <a:gd name="T10" fmla="*/ 12 w 51"/>
                          <a:gd name="T11" fmla="*/ 20 h 60"/>
                          <a:gd name="T12" fmla="*/ 12 w 51"/>
                          <a:gd name="T13" fmla="*/ 29 h 60"/>
                          <a:gd name="T14" fmla="*/ 12 w 51"/>
                          <a:gd name="T15" fmla="*/ 136 h 60"/>
                          <a:gd name="T16" fmla="*/ 12 w 51"/>
                          <a:gd name="T17" fmla="*/ 136 h 60"/>
                          <a:gd name="T18" fmla="*/ 12 w 51"/>
                          <a:gd name="T19" fmla="*/ 183 h 60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51" h="60">
                            <a:moveTo>
                              <a:pt x="31" y="60"/>
                            </a:moveTo>
                            <a:lnTo>
                              <a:pt x="22" y="29"/>
                            </a:lnTo>
                            <a:lnTo>
                              <a:pt x="0" y="9"/>
                            </a:lnTo>
                            <a:lnTo>
                              <a:pt x="13" y="0"/>
                            </a:lnTo>
                            <a:lnTo>
                              <a:pt x="31" y="9"/>
                            </a:lnTo>
                            <a:lnTo>
                              <a:pt x="42" y="20"/>
                            </a:lnTo>
                            <a:lnTo>
                              <a:pt x="51" y="29"/>
                            </a:lnTo>
                            <a:lnTo>
                              <a:pt x="51" y="42"/>
                            </a:lnTo>
                            <a:lnTo>
                              <a:pt x="42" y="42"/>
                            </a:lnTo>
                            <a:lnTo>
                              <a:pt x="31" y="6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5" name="Freeform 3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9" y="1784"/>
                        <a:ext cx="49" cy="61"/>
                      </a:xfrm>
                      <a:custGeom>
                        <a:avLst/>
                        <a:gdLst>
                          <a:gd name="T0" fmla="*/ 12 w 51"/>
                          <a:gd name="T1" fmla="*/ 183 h 60"/>
                          <a:gd name="T2" fmla="*/ 12 w 51"/>
                          <a:gd name="T3" fmla="*/ 29 h 60"/>
                          <a:gd name="T4" fmla="*/ 0 w 51"/>
                          <a:gd name="T5" fmla="*/ 9 h 60"/>
                          <a:gd name="T6" fmla="*/ 12 w 51"/>
                          <a:gd name="T7" fmla="*/ 0 h 60"/>
                          <a:gd name="T8" fmla="*/ 12 w 51"/>
                          <a:gd name="T9" fmla="*/ 9 h 60"/>
                          <a:gd name="T10" fmla="*/ 12 w 51"/>
                          <a:gd name="T11" fmla="*/ 20 h 60"/>
                          <a:gd name="T12" fmla="*/ 12 w 51"/>
                          <a:gd name="T13" fmla="*/ 29 h 60"/>
                          <a:gd name="T14" fmla="*/ 12 w 51"/>
                          <a:gd name="T15" fmla="*/ 136 h 60"/>
                          <a:gd name="T16" fmla="*/ 12 w 51"/>
                          <a:gd name="T17" fmla="*/ 136 h 60"/>
                          <a:gd name="T18" fmla="*/ 12 w 51"/>
                          <a:gd name="T19" fmla="*/ 183 h 60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51" h="60">
                            <a:moveTo>
                              <a:pt x="31" y="60"/>
                            </a:moveTo>
                            <a:lnTo>
                              <a:pt x="22" y="29"/>
                            </a:lnTo>
                            <a:lnTo>
                              <a:pt x="0" y="9"/>
                            </a:lnTo>
                            <a:lnTo>
                              <a:pt x="13" y="0"/>
                            </a:lnTo>
                            <a:lnTo>
                              <a:pt x="31" y="9"/>
                            </a:lnTo>
                            <a:lnTo>
                              <a:pt x="42" y="20"/>
                            </a:lnTo>
                            <a:lnTo>
                              <a:pt x="51" y="29"/>
                            </a:lnTo>
                            <a:lnTo>
                              <a:pt x="51" y="42"/>
                            </a:lnTo>
                            <a:lnTo>
                              <a:pt x="42" y="42"/>
                            </a:lnTo>
                            <a:lnTo>
                              <a:pt x="31" y="6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6" name="Freeform 3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19" y="1888"/>
                        <a:ext cx="98" cy="42"/>
                      </a:xfrm>
                      <a:custGeom>
                        <a:avLst/>
                        <a:gdLst>
                          <a:gd name="T0" fmla="*/ 12 w 102"/>
                          <a:gd name="T1" fmla="*/ 42 h 42"/>
                          <a:gd name="T2" fmla="*/ 12 w 102"/>
                          <a:gd name="T3" fmla="*/ 30 h 42"/>
                          <a:gd name="T4" fmla="*/ 12 w 102"/>
                          <a:gd name="T5" fmla="*/ 30 h 42"/>
                          <a:gd name="T6" fmla="*/ 12 w 102"/>
                          <a:gd name="T7" fmla="*/ 10 h 42"/>
                          <a:gd name="T8" fmla="*/ 12 w 102"/>
                          <a:gd name="T9" fmla="*/ 10 h 42"/>
                          <a:gd name="T10" fmla="*/ 12 w 102"/>
                          <a:gd name="T11" fmla="*/ 0 h 42"/>
                          <a:gd name="T12" fmla="*/ 0 w 102"/>
                          <a:gd name="T13" fmla="*/ 0 h 42"/>
                          <a:gd name="T14" fmla="*/ 11 w 102"/>
                          <a:gd name="T15" fmla="*/ 10 h 42"/>
                          <a:gd name="T16" fmla="*/ 12 w 102"/>
                          <a:gd name="T17" fmla="*/ 20 h 42"/>
                          <a:gd name="T18" fmla="*/ 12 w 102"/>
                          <a:gd name="T19" fmla="*/ 30 h 42"/>
                          <a:gd name="T20" fmla="*/ 12 w 102"/>
                          <a:gd name="T21" fmla="*/ 30 h 42"/>
                          <a:gd name="T22" fmla="*/ 12 w 102"/>
                          <a:gd name="T23" fmla="*/ 42 h 42"/>
                          <a:gd name="T24" fmla="*/ 12 w 102"/>
                          <a:gd name="T25" fmla="*/ 42 h 42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102" h="42">
                            <a:moveTo>
                              <a:pt x="84" y="42"/>
                            </a:moveTo>
                            <a:lnTo>
                              <a:pt x="84" y="30"/>
                            </a:lnTo>
                            <a:lnTo>
                              <a:pt x="102" y="30"/>
                            </a:lnTo>
                            <a:lnTo>
                              <a:pt x="84" y="10"/>
                            </a:lnTo>
                            <a:lnTo>
                              <a:pt x="62" y="10"/>
                            </a:lnTo>
                            <a:lnTo>
                              <a:pt x="42" y="0"/>
                            </a:lnTo>
                            <a:lnTo>
                              <a:pt x="0" y="0"/>
                            </a:lnTo>
                            <a:lnTo>
                              <a:pt x="11" y="10"/>
                            </a:lnTo>
                            <a:lnTo>
                              <a:pt x="29" y="20"/>
                            </a:lnTo>
                            <a:lnTo>
                              <a:pt x="29" y="30"/>
                            </a:lnTo>
                            <a:lnTo>
                              <a:pt x="51" y="30"/>
                            </a:lnTo>
                            <a:lnTo>
                              <a:pt x="51" y="42"/>
                            </a:lnTo>
                            <a:lnTo>
                              <a:pt x="84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7" name="Freeform 3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19" y="1888"/>
                        <a:ext cx="98" cy="42"/>
                      </a:xfrm>
                      <a:custGeom>
                        <a:avLst/>
                        <a:gdLst>
                          <a:gd name="T0" fmla="*/ 12 w 102"/>
                          <a:gd name="T1" fmla="*/ 42 h 42"/>
                          <a:gd name="T2" fmla="*/ 12 w 102"/>
                          <a:gd name="T3" fmla="*/ 30 h 42"/>
                          <a:gd name="T4" fmla="*/ 12 w 102"/>
                          <a:gd name="T5" fmla="*/ 30 h 42"/>
                          <a:gd name="T6" fmla="*/ 12 w 102"/>
                          <a:gd name="T7" fmla="*/ 10 h 42"/>
                          <a:gd name="T8" fmla="*/ 12 w 102"/>
                          <a:gd name="T9" fmla="*/ 10 h 42"/>
                          <a:gd name="T10" fmla="*/ 12 w 102"/>
                          <a:gd name="T11" fmla="*/ 0 h 42"/>
                          <a:gd name="T12" fmla="*/ 0 w 102"/>
                          <a:gd name="T13" fmla="*/ 0 h 42"/>
                          <a:gd name="T14" fmla="*/ 11 w 102"/>
                          <a:gd name="T15" fmla="*/ 10 h 42"/>
                          <a:gd name="T16" fmla="*/ 12 w 102"/>
                          <a:gd name="T17" fmla="*/ 20 h 42"/>
                          <a:gd name="T18" fmla="*/ 12 w 102"/>
                          <a:gd name="T19" fmla="*/ 30 h 42"/>
                          <a:gd name="T20" fmla="*/ 12 w 102"/>
                          <a:gd name="T21" fmla="*/ 30 h 42"/>
                          <a:gd name="T22" fmla="*/ 12 w 102"/>
                          <a:gd name="T23" fmla="*/ 42 h 42"/>
                          <a:gd name="T24" fmla="*/ 12 w 102"/>
                          <a:gd name="T25" fmla="*/ 42 h 42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102" h="42">
                            <a:moveTo>
                              <a:pt x="84" y="42"/>
                            </a:moveTo>
                            <a:lnTo>
                              <a:pt x="84" y="30"/>
                            </a:lnTo>
                            <a:lnTo>
                              <a:pt x="102" y="30"/>
                            </a:lnTo>
                            <a:lnTo>
                              <a:pt x="84" y="10"/>
                            </a:lnTo>
                            <a:lnTo>
                              <a:pt x="62" y="10"/>
                            </a:lnTo>
                            <a:lnTo>
                              <a:pt x="42" y="0"/>
                            </a:lnTo>
                            <a:lnTo>
                              <a:pt x="0" y="0"/>
                            </a:lnTo>
                            <a:lnTo>
                              <a:pt x="11" y="10"/>
                            </a:lnTo>
                            <a:lnTo>
                              <a:pt x="29" y="20"/>
                            </a:lnTo>
                            <a:lnTo>
                              <a:pt x="29" y="30"/>
                            </a:lnTo>
                            <a:lnTo>
                              <a:pt x="51" y="30"/>
                            </a:lnTo>
                            <a:lnTo>
                              <a:pt x="51" y="42"/>
                            </a:lnTo>
                            <a:lnTo>
                              <a:pt x="84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8" name="Freeform 3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68" y="1930"/>
                        <a:ext cx="59" cy="40"/>
                      </a:xfrm>
                      <a:custGeom>
                        <a:avLst/>
                        <a:gdLst>
                          <a:gd name="T0" fmla="*/ 10 w 62"/>
                          <a:gd name="T1" fmla="*/ 135 h 39"/>
                          <a:gd name="T2" fmla="*/ 10 w 62"/>
                          <a:gd name="T3" fmla="*/ 135 h 39"/>
                          <a:gd name="T4" fmla="*/ 0 w 62"/>
                          <a:gd name="T5" fmla="*/ 0 h 39"/>
                          <a:gd name="T6" fmla="*/ 10 w 62"/>
                          <a:gd name="T7" fmla="*/ 0 h 39"/>
                          <a:gd name="T8" fmla="*/ 10 w 62"/>
                          <a:gd name="T9" fmla="*/ 9 h 39"/>
                          <a:gd name="T10" fmla="*/ 10 w 62"/>
                          <a:gd name="T11" fmla="*/ 135 h 39"/>
                          <a:gd name="T12" fmla="*/ 10 w 62"/>
                          <a:gd name="T13" fmla="*/ 135 h 39"/>
                          <a:gd name="T14" fmla="*/ 10 w 62"/>
                          <a:gd name="T15" fmla="*/ 218 h 39"/>
                          <a:gd name="T16" fmla="*/ 10 w 62"/>
                          <a:gd name="T17" fmla="*/ 218 h 39"/>
                          <a:gd name="T18" fmla="*/ 10 w 62"/>
                          <a:gd name="T19" fmla="*/ 174 h 39"/>
                          <a:gd name="T20" fmla="*/ 10 w 62"/>
                          <a:gd name="T21" fmla="*/ 135 h 39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62" h="39">
                            <a:moveTo>
                              <a:pt x="33" y="20"/>
                            </a:moveTo>
                            <a:lnTo>
                              <a:pt x="11" y="20"/>
                            </a:lnTo>
                            <a:lnTo>
                              <a:pt x="0" y="0"/>
                            </a:lnTo>
                            <a:lnTo>
                              <a:pt x="33" y="0"/>
                            </a:lnTo>
                            <a:lnTo>
                              <a:pt x="42" y="9"/>
                            </a:lnTo>
                            <a:lnTo>
                              <a:pt x="42" y="20"/>
                            </a:lnTo>
                            <a:lnTo>
                              <a:pt x="51" y="20"/>
                            </a:lnTo>
                            <a:lnTo>
                              <a:pt x="62" y="39"/>
                            </a:lnTo>
                            <a:lnTo>
                              <a:pt x="51" y="39"/>
                            </a:lnTo>
                            <a:lnTo>
                              <a:pt x="42" y="30"/>
                            </a:lnTo>
                            <a:lnTo>
                              <a:pt x="33" y="2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299" name="Freeform 3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68" y="1930"/>
                        <a:ext cx="59" cy="40"/>
                      </a:xfrm>
                      <a:custGeom>
                        <a:avLst/>
                        <a:gdLst>
                          <a:gd name="T0" fmla="*/ 10 w 62"/>
                          <a:gd name="T1" fmla="*/ 135 h 39"/>
                          <a:gd name="T2" fmla="*/ 10 w 62"/>
                          <a:gd name="T3" fmla="*/ 135 h 39"/>
                          <a:gd name="T4" fmla="*/ 0 w 62"/>
                          <a:gd name="T5" fmla="*/ 0 h 39"/>
                          <a:gd name="T6" fmla="*/ 10 w 62"/>
                          <a:gd name="T7" fmla="*/ 0 h 39"/>
                          <a:gd name="T8" fmla="*/ 10 w 62"/>
                          <a:gd name="T9" fmla="*/ 9 h 39"/>
                          <a:gd name="T10" fmla="*/ 10 w 62"/>
                          <a:gd name="T11" fmla="*/ 135 h 39"/>
                          <a:gd name="T12" fmla="*/ 10 w 62"/>
                          <a:gd name="T13" fmla="*/ 135 h 39"/>
                          <a:gd name="T14" fmla="*/ 10 w 62"/>
                          <a:gd name="T15" fmla="*/ 218 h 39"/>
                          <a:gd name="T16" fmla="*/ 10 w 62"/>
                          <a:gd name="T17" fmla="*/ 218 h 39"/>
                          <a:gd name="T18" fmla="*/ 10 w 62"/>
                          <a:gd name="T19" fmla="*/ 174 h 39"/>
                          <a:gd name="T20" fmla="*/ 10 w 62"/>
                          <a:gd name="T21" fmla="*/ 135 h 39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62" h="39">
                            <a:moveTo>
                              <a:pt x="33" y="20"/>
                            </a:moveTo>
                            <a:lnTo>
                              <a:pt x="11" y="20"/>
                            </a:lnTo>
                            <a:lnTo>
                              <a:pt x="0" y="0"/>
                            </a:lnTo>
                            <a:lnTo>
                              <a:pt x="33" y="0"/>
                            </a:lnTo>
                            <a:lnTo>
                              <a:pt x="42" y="9"/>
                            </a:lnTo>
                            <a:lnTo>
                              <a:pt x="42" y="20"/>
                            </a:lnTo>
                            <a:lnTo>
                              <a:pt x="51" y="20"/>
                            </a:lnTo>
                            <a:lnTo>
                              <a:pt x="62" y="39"/>
                            </a:lnTo>
                            <a:lnTo>
                              <a:pt x="51" y="39"/>
                            </a:lnTo>
                            <a:lnTo>
                              <a:pt x="42" y="30"/>
                            </a:lnTo>
                            <a:lnTo>
                              <a:pt x="33" y="2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0" name="Freeform 3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74" y="1951"/>
                        <a:ext cx="43" cy="19"/>
                      </a:xfrm>
                      <a:custGeom>
                        <a:avLst/>
                        <a:gdLst>
                          <a:gd name="T0" fmla="*/ 2147483647 w 18"/>
                          <a:gd name="T1" fmla="*/ 19 h 19"/>
                          <a:gd name="T2" fmla="*/ 2147483647 w 18"/>
                          <a:gd name="T3" fmla="*/ 19 h 19"/>
                          <a:gd name="T4" fmla="*/ 0 w 18"/>
                          <a:gd name="T5" fmla="*/ 0 h 19"/>
                          <a:gd name="T6" fmla="*/ 2147483647 w 18"/>
                          <a:gd name="T7" fmla="*/ 10 h 19"/>
                          <a:gd name="T8" fmla="*/ 2147483647 w 18"/>
                          <a:gd name="T9" fmla="*/ 19 h 1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18" h="19">
                            <a:moveTo>
                              <a:pt x="18" y="19"/>
                            </a:moveTo>
                            <a:lnTo>
                              <a:pt x="9" y="19"/>
                            </a:lnTo>
                            <a:lnTo>
                              <a:pt x="0" y="0"/>
                            </a:lnTo>
                            <a:lnTo>
                              <a:pt x="9" y="10"/>
                            </a:lnTo>
                            <a:lnTo>
                              <a:pt x="18" y="1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1" name="Freeform 3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74" y="1951"/>
                        <a:ext cx="43" cy="19"/>
                      </a:xfrm>
                      <a:custGeom>
                        <a:avLst/>
                        <a:gdLst>
                          <a:gd name="T0" fmla="*/ 2147483647 w 18"/>
                          <a:gd name="T1" fmla="*/ 19 h 19"/>
                          <a:gd name="T2" fmla="*/ 2147483647 w 18"/>
                          <a:gd name="T3" fmla="*/ 19 h 19"/>
                          <a:gd name="T4" fmla="*/ 0 w 18"/>
                          <a:gd name="T5" fmla="*/ 0 h 19"/>
                          <a:gd name="T6" fmla="*/ 2147483647 w 18"/>
                          <a:gd name="T7" fmla="*/ 10 h 19"/>
                          <a:gd name="T8" fmla="*/ 2147483647 w 18"/>
                          <a:gd name="T9" fmla="*/ 19 h 1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18" h="19">
                            <a:moveTo>
                              <a:pt x="18" y="19"/>
                            </a:moveTo>
                            <a:lnTo>
                              <a:pt x="9" y="19"/>
                            </a:lnTo>
                            <a:lnTo>
                              <a:pt x="0" y="0"/>
                            </a:lnTo>
                            <a:lnTo>
                              <a:pt x="9" y="10"/>
                            </a:lnTo>
                            <a:lnTo>
                              <a:pt x="18" y="1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2" name="Freeform 3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99" y="1918"/>
                        <a:ext cx="78" cy="64"/>
                      </a:xfrm>
                      <a:custGeom>
                        <a:avLst/>
                        <a:gdLst>
                          <a:gd name="T0" fmla="*/ 20 w 80"/>
                          <a:gd name="T1" fmla="*/ 0 h 63"/>
                          <a:gd name="T2" fmla="*/ 20 w 80"/>
                          <a:gd name="T3" fmla="*/ 12 h 63"/>
                          <a:gd name="T4" fmla="*/ 20 w 80"/>
                          <a:gd name="T5" fmla="*/ 21 h 63"/>
                          <a:gd name="T6" fmla="*/ 20 w 80"/>
                          <a:gd name="T7" fmla="*/ 111 h 63"/>
                          <a:gd name="T8" fmla="*/ 20 w 80"/>
                          <a:gd name="T9" fmla="*/ 149 h 63"/>
                          <a:gd name="T10" fmla="*/ 20 w 80"/>
                          <a:gd name="T11" fmla="*/ 149 h 63"/>
                          <a:gd name="T12" fmla="*/ 20 w 80"/>
                          <a:gd name="T13" fmla="*/ 180 h 63"/>
                          <a:gd name="T14" fmla="*/ 20 w 80"/>
                          <a:gd name="T15" fmla="*/ 149 h 63"/>
                          <a:gd name="T16" fmla="*/ 20 w 80"/>
                          <a:gd name="T17" fmla="*/ 131 h 63"/>
                          <a:gd name="T18" fmla="*/ 20 w 80"/>
                          <a:gd name="T19" fmla="*/ 149 h 63"/>
                          <a:gd name="T20" fmla="*/ 18 w 80"/>
                          <a:gd name="T21" fmla="*/ 111 h 63"/>
                          <a:gd name="T22" fmla="*/ 9 w 80"/>
                          <a:gd name="T23" fmla="*/ 111 h 63"/>
                          <a:gd name="T24" fmla="*/ 9 w 80"/>
                          <a:gd name="T25" fmla="*/ 21 h 63"/>
                          <a:gd name="T26" fmla="*/ 0 w 80"/>
                          <a:gd name="T27" fmla="*/ 12 h 63"/>
                          <a:gd name="T28" fmla="*/ 0 w 80"/>
                          <a:gd name="T29" fmla="*/ 0 h 63"/>
                          <a:gd name="T30" fmla="*/ 18 w 80"/>
                          <a:gd name="T31" fmla="*/ 0 h 63"/>
                          <a:gd name="T32" fmla="*/ 20 w 80"/>
                          <a:gd name="T33" fmla="*/ 12 h 63"/>
                          <a:gd name="T34" fmla="*/ 20 w 80"/>
                          <a:gd name="T35" fmla="*/ 12 h 63"/>
                          <a:gd name="T36" fmla="*/ 20 w 80"/>
                          <a:gd name="T37" fmla="*/ 0 h 63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80" h="63">
                            <a:moveTo>
                              <a:pt x="51" y="0"/>
                            </a:moveTo>
                            <a:lnTo>
                              <a:pt x="60" y="12"/>
                            </a:lnTo>
                            <a:lnTo>
                              <a:pt x="80" y="21"/>
                            </a:lnTo>
                            <a:lnTo>
                              <a:pt x="71" y="32"/>
                            </a:lnTo>
                            <a:lnTo>
                              <a:pt x="71" y="51"/>
                            </a:lnTo>
                            <a:lnTo>
                              <a:pt x="60" y="51"/>
                            </a:lnTo>
                            <a:lnTo>
                              <a:pt x="71" y="63"/>
                            </a:lnTo>
                            <a:lnTo>
                              <a:pt x="51" y="51"/>
                            </a:lnTo>
                            <a:lnTo>
                              <a:pt x="51" y="42"/>
                            </a:lnTo>
                            <a:lnTo>
                              <a:pt x="29" y="51"/>
                            </a:lnTo>
                            <a:lnTo>
                              <a:pt x="18" y="32"/>
                            </a:lnTo>
                            <a:lnTo>
                              <a:pt x="9" y="32"/>
                            </a:lnTo>
                            <a:lnTo>
                              <a:pt x="9" y="21"/>
                            </a:lnTo>
                            <a:lnTo>
                              <a:pt x="0" y="12"/>
                            </a:lnTo>
                            <a:lnTo>
                              <a:pt x="0" y="0"/>
                            </a:lnTo>
                            <a:lnTo>
                              <a:pt x="18" y="0"/>
                            </a:lnTo>
                            <a:lnTo>
                              <a:pt x="29" y="12"/>
                            </a:lnTo>
                            <a:lnTo>
                              <a:pt x="38" y="12"/>
                            </a:lnTo>
                            <a:lnTo>
                              <a:pt x="51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3" name="Freeform 3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99" y="1918"/>
                        <a:ext cx="78" cy="64"/>
                      </a:xfrm>
                      <a:custGeom>
                        <a:avLst/>
                        <a:gdLst>
                          <a:gd name="T0" fmla="*/ 20 w 80"/>
                          <a:gd name="T1" fmla="*/ 0 h 63"/>
                          <a:gd name="T2" fmla="*/ 20 w 80"/>
                          <a:gd name="T3" fmla="*/ 12 h 63"/>
                          <a:gd name="T4" fmla="*/ 20 w 80"/>
                          <a:gd name="T5" fmla="*/ 21 h 63"/>
                          <a:gd name="T6" fmla="*/ 20 w 80"/>
                          <a:gd name="T7" fmla="*/ 111 h 63"/>
                          <a:gd name="T8" fmla="*/ 20 w 80"/>
                          <a:gd name="T9" fmla="*/ 149 h 63"/>
                          <a:gd name="T10" fmla="*/ 20 w 80"/>
                          <a:gd name="T11" fmla="*/ 149 h 63"/>
                          <a:gd name="T12" fmla="*/ 20 w 80"/>
                          <a:gd name="T13" fmla="*/ 180 h 63"/>
                          <a:gd name="T14" fmla="*/ 20 w 80"/>
                          <a:gd name="T15" fmla="*/ 149 h 63"/>
                          <a:gd name="T16" fmla="*/ 20 w 80"/>
                          <a:gd name="T17" fmla="*/ 131 h 63"/>
                          <a:gd name="T18" fmla="*/ 20 w 80"/>
                          <a:gd name="T19" fmla="*/ 149 h 63"/>
                          <a:gd name="T20" fmla="*/ 18 w 80"/>
                          <a:gd name="T21" fmla="*/ 111 h 63"/>
                          <a:gd name="T22" fmla="*/ 9 w 80"/>
                          <a:gd name="T23" fmla="*/ 111 h 63"/>
                          <a:gd name="T24" fmla="*/ 9 w 80"/>
                          <a:gd name="T25" fmla="*/ 21 h 63"/>
                          <a:gd name="T26" fmla="*/ 0 w 80"/>
                          <a:gd name="T27" fmla="*/ 12 h 63"/>
                          <a:gd name="T28" fmla="*/ 0 w 80"/>
                          <a:gd name="T29" fmla="*/ 0 h 63"/>
                          <a:gd name="T30" fmla="*/ 18 w 80"/>
                          <a:gd name="T31" fmla="*/ 0 h 63"/>
                          <a:gd name="T32" fmla="*/ 20 w 80"/>
                          <a:gd name="T33" fmla="*/ 12 h 63"/>
                          <a:gd name="T34" fmla="*/ 20 w 80"/>
                          <a:gd name="T35" fmla="*/ 12 h 63"/>
                          <a:gd name="T36" fmla="*/ 20 w 80"/>
                          <a:gd name="T37" fmla="*/ 0 h 63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80" h="63">
                            <a:moveTo>
                              <a:pt x="51" y="0"/>
                            </a:moveTo>
                            <a:lnTo>
                              <a:pt x="60" y="12"/>
                            </a:lnTo>
                            <a:lnTo>
                              <a:pt x="80" y="21"/>
                            </a:lnTo>
                            <a:lnTo>
                              <a:pt x="71" y="32"/>
                            </a:lnTo>
                            <a:lnTo>
                              <a:pt x="71" y="51"/>
                            </a:lnTo>
                            <a:lnTo>
                              <a:pt x="60" y="51"/>
                            </a:lnTo>
                            <a:lnTo>
                              <a:pt x="71" y="63"/>
                            </a:lnTo>
                            <a:lnTo>
                              <a:pt x="51" y="51"/>
                            </a:lnTo>
                            <a:lnTo>
                              <a:pt x="51" y="42"/>
                            </a:lnTo>
                            <a:lnTo>
                              <a:pt x="29" y="51"/>
                            </a:lnTo>
                            <a:lnTo>
                              <a:pt x="18" y="32"/>
                            </a:lnTo>
                            <a:lnTo>
                              <a:pt x="9" y="32"/>
                            </a:lnTo>
                            <a:lnTo>
                              <a:pt x="9" y="21"/>
                            </a:lnTo>
                            <a:lnTo>
                              <a:pt x="0" y="12"/>
                            </a:lnTo>
                            <a:lnTo>
                              <a:pt x="0" y="0"/>
                            </a:lnTo>
                            <a:lnTo>
                              <a:pt x="18" y="0"/>
                            </a:lnTo>
                            <a:lnTo>
                              <a:pt x="29" y="12"/>
                            </a:lnTo>
                            <a:lnTo>
                              <a:pt x="38" y="12"/>
                            </a:lnTo>
                            <a:lnTo>
                              <a:pt x="51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4" name="Freeform 3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99" y="1659"/>
                        <a:ext cx="586" cy="271"/>
                      </a:xfrm>
                      <a:custGeom>
                        <a:avLst/>
                        <a:gdLst>
                          <a:gd name="T0" fmla="*/ 57 w 606"/>
                          <a:gd name="T1" fmla="*/ 405 h 266"/>
                          <a:gd name="T2" fmla="*/ 54 w 606"/>
                          <a:gd name="T3" fmla="*/ 405 h 266"/>
                          <a:gd name="T4" fmla="*/ 49 w 606"/>
                          <a:gd name="T5" fmla="*/ 307 h 266"/>
                          <a:gd name="T6" fmla="*/ 44 w 606"/>
                          <a:gd name="T7" fmla="*/ 260 h 266"/>
                          <a:gd name="T8" fmla="*/ 41 w 606"/>
                          <a:gd name="T9" fmla="*/ 152 h 266"/>
                          <a:gd name="T10" fmla="*/ 38 w 606"/>
                          <a:gd name="T11" fmla="*/ 20 h 266"/>
                          <a:gd name="T12" fmla="*/ 36 w 606"/>
                          <a:gd name="T13" fmla="*/ 120 h 266"/>
                          <a:gd name="T14" fmla="*/ 34 w 606"/>
                          <a:gd name="T15" fmla="*/ 20 h 266"/>
                          <a:gd name="T16" fmla="*/ 32 w 606"/>
                          <a:gd name="T17" fmla="*/ 11 h 266"/>
                          <a:gd name="T18" fmla="*/ 28 w 606"/>
                          <a:gd name="T19" fmla="*/ 0 h 266"/>
                          <a:gd name="T20" fmla="*/ 25 w 606"/>
                          <a:gd name="T21" fmla="*/ 11 h 266"/>
                          <a:gd name="T22" fmla="*/ 15 w 606"/>
                          <a:gd name="T23" fmla="*/ 20 h 266"/>
                          <a:gd name="T24" fmla="*/ 17 w 606"/>
                          <a:gd name="T25" fmla="*/ 120 h 266"/>
                          <a:gd name="T26" fmla="*/ 15 w 606"/>
                          <a:gd name="T27" fmla="*/ 179 h 266"/>
                          <a:gd name="T28" fmla="*/ 15 w 606"/>
                          <a:gd name="T29" fmla="*/ 220 h 266"/>
                          <a:gd name="T30" fmla="*/ 18 w 606"/>
                          <a:gd name="T31" fmla="*/ 307 h 266"/>
                          <a:gd name="T32" fmla="*/ 15 w 606"/>
                          <a:gd name="T33" fmla="*/ 307 h 266"/>
                          <a:gd name="T34" fmla="*/ 15 w 606"/>
                          <a:gd name="T35" fmla="*/ 307 h 266"/>
                          <a:gd name="T36" fmla="*/ 15 w 606"/>
                          <a:gd name="T37" fmla="*/ 347 h 266"/>
                          <a:gd name="T38" fmla="*/ 15 w 606"/>
                          <a:gd name="T39" fmla="*/ 220 h 266"/>
                          <a:gd name="T40" fmla="*/ 15 w 606"/>
                          <a:gd name="T41" fmla="*/ 260 h 266"/>
                          <a:gd name="T42" fmla="*/ 15 w 606"/>
                          <a:gd name="T43" fmla="*/ 307 h 266"/>
                          <a:gd name="T44" fmla="*/ 15 w 606"/>
                          <a:gd name="T45" fmla="*/ 370 h 266"/>
                          <a:gd name="T46" fmla="*/ 0 w 606"/>
                          <a:gd name="T47" fmla="*/ 453 h 266"/>
                          <a:gd name="T48" fmla="*/ 9 w 606"/>
                          <a:gd name="T49" fmla="*/ 533 h 266"/>
                          <a:gd name="T50" fmla="*/ 15 w 606"/>
                          <a:gd name="T51" fmla="*/ 611 h 266"/>
                          <a:gd name="T52" fmla="*/ 15 w 606"/>
                          <a:gd name="T53" fmla="*/ 563 h 266"/>
                          <a:gd name="T54" fmla="*/ 15 w 606"/>
                          <a:gd name="T55" fmla="*/ 683 h 266"/>
                          <a:gd name="T56" fmla="*/ 15 w 606"/>
                          <a:gd name="T57" fmla="*/ 726 h 266"/>
                          <a:gd name="T58" fmla="*/ 15 w 606"/>
                          <a:gd name="T59" fmla="*/ 759 h 266"/>
                          <a:gd name="T60" fmla="*/ 15 w 606"/>
                          <a:gd name="T61" fmla="*/ 876 h 266"/>
                          <a:gd name="T62" fmla="*/ 15 w 606"/>
                          <a:gd name="T63" fmla="*/ 952 h 266"/>
                          <a:gd name="T64" fmla="*/ 15 w 606"/>
                          <a:gd name="T65" fmla="*/ 917 h 266"/>
                          <a:gd name="T66" fmla="*/ 15 w 606"/>
                          <a:gd name="T67" fmla="*/ 996 h 266"/>
                          <a:gd name="T68" fmla="*/ 17 w 606"/>
                          <a:gd name="T69" fmla="*/ 683 h 266"/>
                          <a:gd name="T70" fmla="*/ 29 w 606"/>
                          <a:gd name="T71" fmla="*/ 803 h 266"/>
                          <a:gd name="T72" fmla="*/ 32 w 606"/>
                          <a:gd name="T73" fmla="*/ 952 h 266"/>
                          <a:gd name="T74" fmla="*/ 33 w 606"/>
                          <a:gd name="T75" fmla="*/ 996 h 266"/>
                          <a:gd name="T76" fmla="*/ 37 w 606"/>
                          <a:gd name="T77" fmla="*/ 952 h 266"/>
                          <a:gd name="T78" fmla="*/ 38 w 606"/>
                          <a:gd name="T79" fmla="*/ 876 h 266"/>
                          <a:gd name="T80" fmla="*/ 41 w 606"/>
                          <a:gd name="T81" fmla="*/ 876 h 266"/>
                          <a:gd name="T82" fmla="*/ 42 w 606"/>
                          <a:gd name="T83" fmla="*/ 876 h 266"/>
                          <a:gd name="T84" fmla="*/ 50 w 606"/>
                          <a:gd name="T85" fmla="*/ 917 h 266"/>
                          <a:gd name="T86" fmla="*/ 49 w 606"/>
                          <a:gd name="T87" fmla="*/ 726 h 266"/>
                          <a:gd name="T88" fmla="*/ 52 w 606"/>
                          <a:gd name="T89" fmla="*/ 563 h 266"/>
                          <a:gd name="T90" fmla="*/ 56 w 606"/>
                          <a:gd name="T91" fmla="*/ 563 h 266"/>
                          <a:gd name="T92" fmla="*/ 57 w 606"/>
                          <a:gd name="T93" fmla="*/ 453 h 26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606" h="266">
                            <a:moveTo>
                              <a:pt x="606" y="122"/>
                            </a:moveTo>
                            <a:lnTo>
                              <a:pt x="606" y="110"/>
                            </a:lnTo>
                            <a:lnTo>
                              <a:pt x="593" y="100"/>
                            </a:lnTo>
                            <a:lnTo>
                              <a:pt x="584" y="110"/>
                            </a:lnTo>
                            <a:lnTo>
                              <a:pt x="573" y="100"/>
                            </a:lnTo>
                            <a:lnTo>
                              <a:pt x="533" y="80"/>
                            </a:lnTo>
                            <a:lnTo>
                              <a:pt x="500" y="80"/>
                            </a:lnTo>
                            <a:lnTo>
                              <a:pt x="491" y="71"/>
                            </a:lnTo>
                            <a:lnTo>
                              <a:pt x="482" y="80"/>
                            </a:lnTo>
                            <a:lnTo>
                              <a:pt x="440" y="42"/>
                            </a:lnTo>
                            <a:lnTo>
                              <a:pt x="411" y="20"/>
                            </a:lnTo>
                            <a:lnTo>
                              <a:pt x="398" y="20"/>
                            </a:lnTo>
                            <a:lnTo>
                              <a:pt x="378" y="29"/>
                            </a:lnTo>
                            <a:lnTo>
                              <a:pt x="369" y="29"/>
                            </a:lnTo>
                            <a:lnTo>
                              <a:pt x="369" y="20"/>
                            </a:lnTo>
                            <a:lnTo>
                              <a:pt x="347" y="20"/>
                            </a:lnTo>
                            <a:lnTo>
                              <a:pt x="327" y="20"/>
                            </a:lnTo>
                            <a:lnTo>
                              <a:pt x="327" y="11"/>
                            </a:lnTo>
                            <a:lnTo>
                              <a:pt x="318" y="0"/>
                            </a:lnTo>
                            <a:lnTo>
                              <a:pt x="285" y="0"/>
                            </a:lnTo>
                            <a:lnTo>
                              <a:pt x="285" y="11"/>
                            </a:lnTo>
                            <a:lnTo>
                              <a:pt x="254" y="11"/>
                            </a:lnTo>
                            <a:lnTo>
                              <a:pt x="203" y="20"/>
                            </a:lnTo>
                            <a:lnTo>
                              <a:pt x="183" y="20"/>
                            </a:lnTo>
                            <a:lnTo>
                              <a:pt x="183" y="29"/>
                            </a:lnTo>
                            <a:lnTo>
                              <a:pt x="195" y="29"/>
                            </a:lnTo>
                            <a:lnTo>
                              <a:pt x="195" y="42"/>
                            </a:lnTo>
                            <a:lnTo>
                              <a:pt x="183" y="51"/>
                            </a:lnTo>
                            <a:lnTo>
                              <a:pt x="195" y="51"/>
                            </a:lnTo>
                            <a:lnTo>
                              <a:pt x="183" y="62"/>
                            </a:lnTo>
                            <a:lnTo>
                              <a:pt x="212" y="71"/>
                            </a:lnTo>
                            <a:lnTo>
                              <a:pt x="203" y="80"/>
                            </a:lnTo>
                            <a:lnTo>
                              <a:pt x="183" y="80"/>
                            </a:lnTo>
                            <a:lnTo>
                              <a:pt x="161" y="80"/>
                            </a:lnTo>
                            <a:lnTo>
                              <a:pt x="141" y="80"/>
                            </a:lnTo>
                            <a:lnTo>
                              <a:pt x="122" y="80"/>
                            </a:lnTo>
                            <a:lnTo>
                              <a:pt x="111" y="80"/>
                            </a:lnTo>
                            <a:lnTo>
                              <a:pt x="111" y="93"/>
                            </a:lnTo>
                            <a:lnTo>
                              <a:pt x="90" y="71"/>
                            </a:lnTo>
                            <a:lnTo>
                              <a:pt x="71" y="62"/>
                            </a:lnTo>
                            <a:lnTo>
                              <a:pt x="60" y="71"/>
                            </a:lnTo>
                            <a:lnTo>
                              <a:pt x="51" y="71"/>
                            </a:lnTo>
                            <a:lnTo>
                              <a:pt x="29" y="80"/>
                            </a:lnTo>
                            <a:lnTo>
                              <a:pt x="18" y="80"/>
                            </a:lnTo>
                            <a:lnTo>
                              <a:pt x="29" y="100"/>
                            </a:lnTo>
                            <a:lnTo>
                              <a:pt x="18" y="100"/>
                            </a:lnTo>
                            <a:lnTo>
                              <a:pt x="9" y="93"/>
                            </a:lnTo>
                            <a:lnTo>
                              <a:pt x="0" y="122"/>
                            </a:lnTo>
                            <a:lnTo>
                              <a:pt x="9" y="131"/>
                            </a:lnTo>
                            <a:lnTo>
                              <a:pt x="9" y="142"/>
                            </a:lnTo>
                            <a:lnTo>
                              <a:pt x="29" y="142"/>
                            </a:lnTo>
                            <a:lnTo>
                              <a:pt x="38" y="164"/>
                            </a:lnTo>
                            <a:lnTo>
                              <a:pt x="71" y="151"/>
                            </a:lnTo>
                            <a:lnTo>
                              <a:pt x="90" y="151"/>
                            </a:lnTo>
                            <a:lnTo>
                              <a:pt x="111" y="164"/>
                            </a:lnTo>
                            <a:lnTo>
                              <a:pt x="132" y="182"/>
                            </a:lnTo>
                            <a:lnTo>
                              <a:pt x="90" y="182"/>
                            </a:lnTo>
                            <a:lnTo>
                              <a:pt x="80" y="193"/>
                            </a:lnTo>
                            <a:lnTo>
                              <a:pt x="90" y="203"/>
                            </a:lnTo>
                            <a:lnTo>
                              <a:pt x="80" y="203"/>
                            </a:lnTo>
                            <a:lnTo>
                              <a:pt x="102" y="234"/>
                            </a:lnTo>
                            <a:lnTo>
                              <a:pt x="111" y="234"/>
                            </a:lnTo>
                            <a:lnTo>
                              <a:pt x="111" y="244"/>
                            </a:lnTo>
                            <a:lnTo>
                              <a:pt x="111" y="254"/>
                            </a:lnTo>
                            <a:lnTo>
                              <a:pt x="122" y="244"/>
                            </a:lnTo>
                            <a:lnTo>
                              <a:pt x="132" y="244"/>
                            </a:lnTo>
                            <a:lnTo>
                              <a:pt x="161" y="266"/>
                            </a:lnTo>
                            <a:lnTo>
                              <a:pt x="173" y="266"/>
                            </a:lnTo>
                            <a:lnTo>
                              <a:pt x="153" y="193"/>
                            </a:lnTo>
                            <a:lnTo>
                              <a:pt x="195" y="182"/>
                            </a:lnTo>
                            <a:lnTo>
                              <a:pt x="254" y="224"/>
                            </a:lnTo>
                            <a:lnTo>
                              <a:pt x="296" y="215"/>
                            </a:lnTo>
                            <a:lnTo>
                              <a:pt x="318" y="234"/>
                            </a:lnTo>
                            <a:lnTo>
                              <a:pt x="327" y="254"/>
                            </a:lnTo>
                            <a:lnTo>
                              <a:pt x="338" y="254"/>
                            </a:lnTo>
                            <a:lnTo>
                              <a:pt x="338" y="266"/>
                            </a:lnTo>
                            <a:lnTo>
                              <a:pt x="369" y="266"/>
                            </a:lnTo>
                            <a:lnTo>
                              <a:pt x="389" y="254"/>
                            </a:lnTo>
                            <a:lnTo>
                              <a:pt x="398" y="244"/>
                            </a:lnTo>
                            <a:lnTo>
                              <a:pt x="398" y="234"/>
                            </a:lnTo>
                            <a:lnTo>
                              <a:pt x="429" y="244"/>
                            </a:lnTo>
                            <a:lnTo>
                              <a:pt x="440" y="234"/>
                            </a:lnTo>
                            <a:lnTo>
                              <a:pt x="440" y="224"/>
                            </a:lnTo>
                            <a:lnTo>
                              <a:pt x="462" y="234"/>
                            </a:lnTo>
                            <a:lnTo>
                              <a:pt x="522" y="234"/>
                            </a:lnTo>
                            <a:lnTo>
                              <a:pt x="542" y="244"/>
                            </a:lnTo>
                            <a:lnTo>
                              <a:pt x="542" y="224"/>
                            </a:lnTo>
                            <a:lnTo>
                              <a:pt x="533" y="193"/>
                            </a:lnTo>
                            <a:lnTo>
                              <a:pt x="555" y="182"/>
                            </a:lnTo>
                            <a:lnTo>
                              <a:pt x="555" y="151"/>
                            </a:lnTo>
                            <a:lnTo>
                              <a:pt x="584" y="151"/>
                            </a:lnTo>
                            <a:lnTo>
                              <a:pt x="593" y="151"/>
                            </a:lnTo>
                            <a:lnTo>
                              <a:pt x="593" y="131"/>
                            </a:lnTo>
                            <a:lnTo>
                              <a:pt x="606" y="12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5" name="Freeform 3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99" y="1659"/>
                        <a:ext cx="586" cy="271"/>
                      </a:xfrm>
                      <a:custGeom>
                        <a:avLst/>
                        <a:gdLst>
                          <a:gd name="T0" fmla="*/ 57 w 606"/>
                          <a:gd name="T1" fmla="*/ 405 h 266"/>
                          <a:gd name="T2" fmla="*/ 54 w 606"/>
                          <a:gd name="T3" fmla="*/ 405 h 266"/>
                          <a:gd name="T4" fmla="*/ 49 w 606"/>
                          <a:gd name="T5" fmla="*/ 307 h 266"/>
                          <a:gd name="T6" fmla="*/ 44 w 606"/>
                          <a:gd name="T7" fmla="*/ 260 h 266"/>
                          <a:gd name="T8" fmla="*/ 41 w 606"/>
                          <a:gd name="T9" fmla="*/ 152 h 266"/>
                          <a:gd name="T10" fmla="*/ 38 w 606"/>
                          <a:gd name="T11" fmla="*/ 20 h 266"/>
                          <a:gd name="T12" fmla="*/ 36 w 606"/>
                          <a:gd name="T13" fmla="*/ 120 h 266"/>
                          <a:gd name="T14" fmla="*/ 34 w 606"/>
                          <a:gd name="T15" fmla="*/ 20 h 266"/>
                          <a:gd name="T16" fmla="*/ 32 w 606"/>
                          <a:gd name="T17" fmla="*/ 11 h 266"/>
                          <a:gd name="T18" fmla="*/ 28 w 606"/>
                          <a:gd name="T19" fmla="*/ 0 h 266"/>
                          <a:gd name="T20" fmla="*/ 25 w 606"/>
                          <a:gd name="T21" fmla="*/ 11 h 266"/>
                          <a:gd name="T22" fmla="*/ 15 w 606"/>
                          <a:gd name="T23" fmla="*/ 20 h 266"/>
                          <a:gd name="T24" fmla="*/ 17 w 606"/>
                          <a:gd name="T25" fmla="*/ 120 h 266"/>
                          <a:gd name="T26" fmla="*/ 15 w 606"/>
                          <a:gd name="T27" fmla="*/ 179 h 266"/>
                          <a:gd name="T28" fmla="*/ 15 w 606"/>
                          <a:gd name="T29" fmla="*/ 220 h 266"/>
                          <a:gd name="T30" fmla="*/ 18 w 606"/>
                          <a:gd name="T31" fmla="*/ 307 h 266"/>
                          <a:gd name="T32" fmla="*/ 15 w 606"/>
                          <a:gd name="T33" fmla="*/ 307 h 266"/>
                          <a:gd name="T34" fmla="*/ 15 w 606"/>
                          <a:gd name="T35" fmla="*/ 307 h 266"/>
                          <a:gd name="T36" fmla="*/ 15 w 606"/>
                          <a:gd name="T37" fmla="*/ 347 h 266"/>
                          <a:gd name="T38" fmla="*/ 15 w 606"/>
                          <a:gd name="T39" fmla="*/ 220 h 266"/>
                          <a:gd name="T40" fmla="*/ 15 w 606"/>
                          <a:gd name="T41" fmla="*/ 260 h 266"/>
                          <a:gd name="T42" fmla="*/ 15 w 606"/>
                          <a:gd name="T43" fmla="*/ 307 h 266"/>
                          <a:gd name="T44" fmla="*/ 15 w 606"/>
                          <a:gd name="T45" fmla="*/ 370 h 266"/>
                          <a:gd name="T46" fmla="*/ 0 w 606"/>
                          <a:gd name="T47" fmla="*/ 453 h 266"/>
                          <a:gd name="T48" fmla="*/ 9 w 606"/>
                          <a:gd name="T49" fmla="*/ 533 h 266"/>
                          <a:gd name="T50" fmla="*/ 15 w 606"/>
                          <a:gd name="T51" fmla="*/ 611 h 266"/>
                          <a:gd name="T52" fmla="*/ 15 w 606"/>
                          <a:gd name="T53" fmla="*/ 563 h 266"/>
                          <a:gd name="T54" fmla="*/ 15 w 606"/>
                          <a:gd name="T55" fmla="*/ 683 h 266"/>
                          <a:gd name="T56" fmla="*/ 15 w 606"/>
                          <a:gd name="T57" fmla="*/ 726 h 266"/>
                          <a:gd name="T58" fmla="*/ 15 w 606"/>
                          <a:gd name="T59" fmla="*/ 759 h 266"/>
                          <a:gd name="T60" fmla="*/ 15 w 606"/>
                          <a:gd name="T61" fmla="*/ 876 h 266"/>
                          <a:gd name="T62" fmla="*/ 15 w 606"/>
                          <a:gd name="T63" fmla="*/ 952 h 266"/>
                          <a:gd name="T64" fmla="*/ 15 w 606"/>
                          <a:gd name="T65" fmla="*/ 917 h 266"/>
                          <a:gd name="T66" fmla="*/ 15 w 606"/>
                          <a:gd name="T67" fmla="*/ 996 h 266"/>
                          <a:gd name="T68" fmla="*/ 17 w 606"/>
                          <a:gd name="T69" fmla="*/ 683 h 266"/>
                          <a:gd name="T70" fmla="*/ 29 w 606"/>
                          <a:gd name="T71" fmla="*/ 803 h 266"/>
                          <a:gd name="T72" fmla="*/ 32 w 606"/>
                          <a:gd name="T73" fmla="*/ 952 h 266"/>
                          <a:gd name="T74" fmla="*/ 33 w 606"/>
                          <a:gd name="T75" fmla="*/ 996 h 266"/>
                          <a:gd name="T76" fmla="*/ 37 w 606"/>
                          <a:gd name="T77" fmla="*/ 952 h 266"/>
                          <a:gd name="T78" fmla="*/ 38 w 606"/>
                          <a:gd name="T79" fmla="*/ 876 h 266"/>
                          <a:gd name="T80" fmla="*/ 41 w 606"/>
                          <a:gd name="T81" fmla="*/ 876 h 266"/>
                          <a:gd name="T82" fmla="*/ 42 w 606"/>
                          <a:gd name="T83" fmla="*/ 876 h 266"/>
                          <a:gd name="T84" fmla="*/ 50 w 606"/>
                          <a:gd name="T85" fmla="*/ 917 h 266"/>
                          <a:gd name="T86" fmla="*/ 49 w 606"/>
                          <a:gd name="T87" fmla="*/ 726 h 266"/>
                          <a:gd name="T88" fmla="*/ 52 w 606"/>
                          <a:gd name="T89" fmla="*/ 563 h 266"/>
                          <a:gd name="T90" fmla="*/ 56 w 606"/>
                          <a:gd name="T91" fmla="*/ 563 h 266"/>
                          <a:gd name="T92" fmla="*/ 57 w 606"/>
                          <a:gd name="T93" fmla="*/ 453 h 26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606" h="266">
                            <a:moveTo>
                              <a:pt x="606" y="122"/>
                            </a:moveTo>
                            <a:lnTo>
                              <a:pt x="606" y="110"/>
                            </a:lnTo>
                            <a:lnTo>
                              <a:pt x="593" y="100"/>
                            </a:lnTo>
                            <a:lnTo>
                              <a:pt x="584" y="110"/>
                            </a:lnTo>
                            <a:lnTo>
                              <a:pt x="573" y="100"/>
                            </a:lnTo>
                            <a:lnTo>
                              <a:pt x="533" y="80"/>
                            </a:lnTo>
                            <a:lnTo>
                              <a:pt x="500" y="80"/>
                            </a:lnTo>
                            <a:lnTo>
                              <a:pt x="491" y="71"/>
                            </a:lnTo>
                            <a:lnTo>
                              <a:pt x="482" y="80"/>
                            </a:lnTo>
                            <a:lnTo>
                              <a:pt x="440" y="42"/>
                            </a:lnTo>
                            <a:lnTo>
                              <a:pt x="411" y="20"/>
                            </a:lnTo>
                            <a:lnTo>
                              <a:pt x="398" y="20"/>
                            </a:lnTo>
                            <a:lnTo>
                              <a:pt x="378" y="29"/>
                            </a:lnTo>
                            <a:lnTo>
                              <a:pt x="369" y="29"/>
                            </a:lnTo>
                            <a:lnTo>
                              <a:pt x="369" y="20"/>
                            </a:lnTo>
                            <a:lnTo>
                              <a:pt x="347" y="20"/>
                            </a:lnTo>
                            <a:lnTo>
                              <a:pt x="327" y="20"/>
                            </a:lnTo>
                            <a:lnTo>
                              <a:pt x="327" y="11"/>
                            </a:lnTo>
                            <a:lnTo>
                              <a:pt x="318" y="0"/>
                            </a:lnTo>
                            <a:lnTo>
                              <a:pt x="285" y="0"/>
                            </a:lnTo>
                            <a:lnTo>
                              <a:pt x="285" y="11"/>
                            </a:lnTo>
                            <a:lnTo>
                              <a:pt x="254" y="11"/>
                            </a:lnTo>
                            <a:lnTo>
                              <a:pt x="203" y="20"/>
                            </a:lnTo>
                            <a:lnTo>
                              <a:pt x="183" y="20"/>
                            </a:lnTo>
                            <a:lnTo>
                              <a:pt x="183" y="29"/>
                            </a:lnTo>
                            <a:lnTo>
                              <a:pt x="195" y="29"/>
                            </a:lnTo>
                            <a:lnTo>
                              <a:pt x="195" y="42"/>
                            </a:lnTo>
                            <a:lnTo>
                              <a:pt x="183" y="51"/>
                            </a:lnTo>
                            <a:lnTo>
                              <a:pt x="195" y="51"/>
                            </a:lnTo>
                            <a:lnTo>
                              <a:pt x="183" y="62"/>
                            </a:lnTo>
                            <a:lnTo>
                              <a:pt x="212" y="71"/>
                            </a:lnTo>
                            <a:lnTo>
                              <a:pt x="203" y="80"/>
                            </a:lnTo>
                            <a:lnTo>
                              <a:pt x="183" y="80"/>
                            </a:lnTo>
                            <a:lnTo>
                              <a:pt x="161" y="80"/>
                            </a:lnTo>
                            <a:lnTo>
                              <a:pt x="141" y="80"/>
                            </a:lnTo>
                            <a:lnTo>
                              <a:pt x="122" y="80"/>
                            </a:lnTo>
                            <a:lnTo>
                              <a:pt x="111" y="80"/>
                            </a:lnTo>
                            <a:lnTo>
                              <a:pt x="111" y="93"/>
                            </a:lnTo>
                            <a:lnTo>
                              <a:pt x="90" y="71"/>
                            </a:lnTo>
                            <a:lnTo>
                              <a:pt x="71" y="62"/>
                            </a:lnTo>
                            <a:lnTo>
                              <a:pt x="60" y="71"/>
                            </a:lnTo>
                            <a:lnTo>
                              <a:pt x="51" y="71"/>
                            </a:lnTo>
                            <a:lnTo>
                              <a:pt x="29" y="80"/>
                            </a:lnTo>
                            <a:lnTo>
                              <a:pt x="18" y="80"/>
                            </a:lnTo>
                            <a:lnTo>
                              <a:pt x="29" y="100"/>
                            </a:lnTo>
                            <a:lnTo>
                              <a:pt x="18" y="100"/>
                            </a:lnTo>
                            <a:lnTo>
                              <a:pt x="9" y="93"/>
                            </a:lnTo>
                            <a:lnTo>
                              <a:pt x="0" y="122"/>
                            </a:lnTo>
                            <a:lnTo>
                              <a:pt x="9" y="131"/>
                            </a:lnTo>
                            <a:lnTo>
                              <a:pt x="9" y="142"/>
                            </a:lnTo>
                            <a:lnTo>
                              <a:pt x="29" y="142"/>
                            </a:lnTo>
                            <a:lnTo>
                              <a:pt x="38" y="164"/>
                            </a:lnTo>
                            <a:lnTo>
                              <a:pt x="71" y="151"/>
                            </a:lnTo>
                            <a:lnTo>
                              <a:pt x="90" y="151"/>
                            </a:lnTo>
                            <a:lnTo>
                              <a:pt x="111" y="164"/>
                            </a:lnTo>
                            <a:lnTo>
                              <a:pt x="132" y="182"/>
                            </a:lnTo>
                            <a:lnTo>
                              <a:pt x="90" y="182"/>
                            </a:lnTo>
                            <a:lnTo>
                              <a:pt x="80" y="193"/>
                            </a:lnTo>
                            <a:lnTo>
                              <a:pt x="90" y="203"/>
                            </a:lnTo>
                            <a:lnTo>
                              <a:pt x="80" y="203"/>
                            </a:lnTo>
                            <a:lnTo>
                              <a:pt x="102" y="234"/>
                            </a:lnTo>
                            <a:lnTo>
                              <a:pt x="111" y="234"/>
                            </a:lnTo>
                            <a:lnTo>
                              <a:pt x="111" y="244"/>
                            </a:lnTo>
                            <a:lnTo>
                              <a:pt x="111" y="254"/>
                            </a:lnTo>
                            <a:lnTo>
                              <a:pt x="122" y="244"/>
                            </a:lnTo>
                            <a:lnTo>
                              <a:pt x="132" y="244"/>
                            </a:lnTo>
                            <a:lnTo>
                              <a:pt x="161" y="266"/>
                            </a:lnTo>
                            <a:lnTo>
                              <a:pt x="173" y="266"/>
                            </a:lnTo>
                            <a:lnTo>
                              <a:pt x="153" y="193"/>
                            </a:lnTo>
                            <a:lnTo>
                              <a:pt x="195" y="182"/>
                            </a:lnTo>
                            <a:lnTo>
                              <a:pt x="254" y="224"/>
                            </a:lnTo>
                            <a:lnTo>
                              <a:pt x="296" y="215"/>
                            </a:lnTo>
                            <a:lnTo>
                              <a:pt x="318" y="234"/>
                            </a:lnTo>
                            <a:lnTo>
                              <a:pt x="327" y="254"/>
                            </a:lnTo>
                            <a:lnTo>
                              <a:pt x="338" y="254"/>
                            </a:lnTo>
                            <a:lnTo>
                              <a:pt x="338" y="266"/>
                            </a:lnTo>
                            <a:lnTo>
                              <a:pt x="369" y="266"/>
                            </a:lnTo>
                            <a:lnTo>
                              <a:pt x="389" y="254"/>
                            </a:lnTo>
                            <a:lnTo>
                              <a:pt x="398" y="244"/>
                            </a:lnTo>
                            <a:lnTo>
                              <a:pt x="398" y="234"/>
                            </a:lnTo>
                            <a:lnTo>
                              <a:pt x="429" y="244"/>
                            </a:lnTo>
                            <a:lnTo>
                              <a:pt x="440" y="234"/>
                            </a:lnTo>
                            <a:lnTo>
                              <a:pt x="440" y="224"/>
                            </a:lnTo>
                            <a:lnTo>
                              <a:pt x="462" y="234"/>
                            </a:lnTo>
                            <a:lnTo>
                              <a:pt x="522" y="234"/>
                            </a:lnTo>
                            <a:lnTo>
                              <a:pt x="542" y="244"/>
                            </a:lnTo>
                            <a:lnTo>
                              <a:pt x="542" y="224"/>
                            </a:lnTo>
                            <a:lnTo>
                              <a:pt x="533" y="193"/>
                            </a:lnTo>
                            <a:lnTo>
                              <a:pt x="555" y="182"/>
                            </a:lnTo>
                            <a:lnTo>
                              <a:pt x="555" y="151"/>
                            </a:lnTo>
                            <a:lnTo>
                              <a:pt x="584" y="151"/>
                            </a:lnTo>
                            <a:lnTo>
                              <a:pt x="593" y="151"/>
                            </a:lnTo>
                            <a:lnTo>
                              <a:pt x="593" y="131"/>
                            </a:lnTo>
                            <a:lnTo>
                              <a:pt x="606" y="12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6" name="Freeform 3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47" y="1845"/>
                        <a:ext cx="278" cy="167"/>
                      </a:xfrm>
                      <a:custGeom>
                        <a:avLst/>
                        <a:gdLst>
                          <a:gd name="T0" fmla="*/ 19 w 287"/>
                          <a:gd name="T1" fmla="*/ 359 h 165"/>
                          <a:gd name="T2" fmla="*/ 23 w 287"/>
                          <a:gd name="T3" fmla="*/ 380 h 165"/>
                          <a:gd name="T4" fmla="*/ 24 w 287"/>
                          <a:gd name="T5" fmla="*/ 339 h 165"/>
                          <a:gd name="T6" fmla="*/ 23 w 287"/>
                          <a:gd name="T7" fmla="*/ 293 h 165"/>
                          <a:gd name="T8" fmla="*/ 21 w 287"/>
                          <a:gd name="T9" fmla="*/ 265 h 165"/>
                          <a:gd name="T10" fmla="*/ 24 w 287"/>
                          <a:gd name="T11" fmla="*/ 265 h 165"/>
                          <a:gd name="T12" fmla="*/ 24 w 287"/>
                          <a:gd name="T13" fmla="*/ 204 h 165"/>
                          <a:gd name="T14" fmla="*/ 27 w 287"/>
                          <a:gd name="T15" fmla="*/ 186 h 165"/>
                          <a:gd name="T16" fmla="*/ 27 w 287"/>
                          <a:gd name="T17" fmla="*/ 235 h 165"/>
                          <a:gd name="T18" fmla="*/ 30 w 287"/>
                          <a:gd name="T19" fmla="*/ 235 h 165"/>
                          <a:gd name="T20" fmla="*/ 32 w 287"/>
                          <a:gd name="T21" fmla="*/ 204 h 165"/>
                          <a:gd name="T22" fmla="*/ 28 w 287"/>
                          <a:gd name="T23" fmla="*/ 162 h 165"/>
                          <a:gd name="T24" fmla="*/ 28 w 287"/>
                          <a:gd name="T25" fmla="*/ 186 h 165"/>
                          <a:gd name="T26" fmla="*/ 26 w 287"/>
                          <a:gd name="T27" fmla="*/ 162 h 165"/>
                          <a:gd name="T28" fmla="*/ 23 w 287"/>
                          <a:gd name="T29" fmla="*/ 186 h 165"/>
                          <a:gd name="T30" fmla="*/ 18 w 287"/>
                          <a:gd name="T31" fmla="*/ 186 h 165"/>
                          <a:gd name="T32" fmla="*/ 18 w 287"/>
                          <a:gd name="T33" fmla="*/ 162 h 165"/>
                          <a:gd name="T34" fmla="*/ 16 w 287"/>
                          <a:gd name="T35" fmla="*/ 162 h 165"/>
                          <a:gd name="T36" fmla="*/ 15 w 287"/>
                          <a:gd name="T37" fmla="*/ 123 h 165"/>
                          <a:gd name="T38" fmla="*/ 15 w 287"/>
                          <a:gd name="T39" fmla="*/ 33 h 165"/>
                          <a:gd name="T40" fmla="*/ 15 w 287"/>
                          <a:gd name="T41" fmla="*/ 113 h 165"/>
                          <a:gd name="T42" fmla="*/ 15 w 287"/>
                          <a:gd name="T43" fmla="*/ 0 h 165"/>
                          <a:gd name="T44" fmla="*/ 0 w 287"/>
                          <a:gd name="T45" fmla="*/ 11 h 165"/>
                          <a:gd name="T46" fmla="*/ 15 w 287"/>
                          <a:gd name="T47" fmla="*/ 186 h 165"/>
                          <a:gd name="T48" fmla="*/ 15 w 287"/>
                          <a:gd name="T49" fmla="*/ 186 h 165"/>
                          <a:gd name="T50" fmla="*/ 15 w 287"/>
                          <a:gd name="T51" fmla="*/ 162 h 165"/>
                          <a:gd name="T52" fmla="*/ 15 w 287"/>
                          <a:gd name="T53" fmla="*/ 123 h 165"/>
                          <a:gd name="T54" fmla="*/ 15 w 287"/>
                          <a:gd name="T55" fmla="*/ 123 h 165"/>
                          <a:gd name="T56" fmla="*/ 15 w 287"/>
                          <a:gd name="T57" fmla="*/ 142 h 165"/>
                          <a:gd name="T58" fmla="*/ 15 w 287"/>
                          <a:gd name="T59" fmla="*/ 186 h 165"/>
                          <a:gd name="T60" fmla="*/ 15 w 287"/>
                          <a:gd name="T61" fmla="*/ 186 h 165"/>
                          <a:gd name="T62" fmla="*/ 15 w 287"/>
                          <a:gd name="T63" fmla="*/ 235 h 165"/>
                          <a:gd name="T64" fmla="*/ 16 w 287"/>
                          <a:gd name="T65" fmla="*/ 319 h 165"/>
                          <a:gd name="T66" fmla="*/ 19 w 287"/>
                          <a:gd name="T67" fmla="*/ 339 h 165"/>
                          <a:gd name="T68" fmla="*/ 19 w 287"/>
                          <a:gd name="T69" fmla="*/ 359 h 165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</a:gdLst>
                        <a:ahLst/>
                        <a:cxnLst>
                          <a:cxn ang="T70">
                            <a:pos x="T0" y="T1"/>
                          </a:cxn>
                          <a:cxn ang="T71">
                            <a:pos x="T2" y="T3"/>
                          </a:cxn>
                          <a:cxn ang="T72">
                            <a:pos x="T4" y="T5"/>
                          </a:cxn>
                          <a:cxn ang="T73">
                            <a:pos x="T6" y="T7"/>
                          </a:cxn>
                          <a:cxn ang="T74">
                            <a:pos x="T8" y="T9"/>
                          </a:cxn>
                          <a:cxn ang="T75">
                            <a:pos x="T10" y="T11"/>
                          </a:cxn>
                          <a:cxn ang="T76">
                            <a:pos x="T12" y="T13"/>
                          </a:cxn>
                          <a:cxn ang="T77">
                            <a:pos x="T14" y="T15"/>
                          </a:cxn>
                          <a:cxn ang="T78">
                            <a:pos x="T16" y="T17"/>
                          </a:cxn>
                          <a:cxn ang="T79">
                            <a:pos x="T18" y="T19"/>
                          </a:cxn>
                          <a:cxn ang="T80">
                            <a:pos x="T20" y="T21"/>
                          </a:cxn>
                          <a:cxn ang="T81">
                            <a:pos x="T22" y="T23"/>
                          </a:cxn>
                          <a:cxn ang="T82">
                            <a:pos x="T24" y="T25"/>
                          </a:cxn>
                          <a:cxn ang="T83">
                            <a:pos x="T26" y="T27"/>
                          </a:cxn>
                          <a:cxn ang="T84">
                            <a:pos x="T28" y="T29"/>
                          </a:cxn>
                          <a:cxn ang="T85">
                            <a:pos x="T30" y="T31"/>
                          </a:cxn>
                          <a:cxn ang="T86">
                            <a:pos x="T32" y="T33"/>
                          </a:cxn>
                          <a:cxn ang="T87">
                            <a:pos x="T34" y="T35"/>
                          </a:cxn>
                          <a:cxn ang="T88">
                            <a:pos x="T36" y="T37"/>
                          </a:cxn>
                          <a:cxn ang="T89">
                            <a:pos x="T38" y="T39"/>
                          </a:cxn>
                          <a:cxn ang="T90">
                            <a:pos x="T40" y="T41"/>
                          </a:cxn>
                          <a:cxn ang="T91">
                            <a:pos x="T42" y="T43"/>
                          </a:cxn>
                          <a:cxn ang="T92">
                            <a:pos x="T44" y="T45"/>
                          </a:cxn>
                          <a:cxn ang="T93">
                            <a:pos x="T46" y="T47"/>
                          </a:cxn>
                          <a:cxn ang="T94">
                            <a:pos x="T48" y="T49"/>
                          </a:cxn>
                          <a:cxn ang="T95">
                            <a:pos x="T50" y="T51"/>
                          </a:cxn>
                          <a:cxn ang="T96">
                            <a:pos x="T52" y="T53"/>
                          </a:cxn>
                          <a:cxn ang="T97">
                            <a:pos x="T54" y="T55"/>
                          </a:cxn>
                          <a:cxn ang="T98">
                            <a:pos x="T56" y="T57"/>
                          </a:cxn>
                          <a:cxn ang="T99">
                            <a:pos x="T58" y="T59"/>
                          </a:cxn>
                          <a:cxn ang="T100">
                            <a:pos x="T60" y="T61"/>
                          </a:cxn>
                          <a:cxn ang="T101">
                            <a:pos x="T62" y="T63"/>
                          </a:cxn>
                          <a:cxn ang="T102">
                            <a:pos x="T64" y="T65"/>
                          </a:cxn>
                          <a:cxn ang="T103">
                            <a:pos x="T66" y="T67"/>
                          </a:cxn>
                          <a:cxn ang="T104">
                            <a:pos x="T68" y="T69"/>
                          </a:cxn>
                        </a:cxnLst>
                        <a:rect l="0" t="0" r="r" b="b"/>
                        <a:pathLst>
                          <a:path w="287" h="165">
                            <a:moveTo>
                              <a:pt x="194" y="155"/>
                            </a:moveTo>
                            <a:lnTo>
                              <a:pt x="216" y="165"/>
                            </a:lnTo>
                            <a:lnTo>
                              <a:pt x="225" y="145"/>
                            </a:lnTo>
                            <a:lnTo>
                              <a:pt x="216" y="123"/>
                            </a:lnTo>
                            <a:lnTo>
                              <a:pt x="203" y="114"/>
                            </a:lnTo>
                            <a:lnTo>
                              <a:pt x="225" y="114"/>
                            </a:lnTo>
                            <a:lnTo>
                              <a:pt x="225" y="93"/>
                            </a:lnTo>
                            <a:lnTo>
                              <a:pt x="245" y="84"/>
                            </a:lnTo>
                            <a:lnTo>
                              <a:pt x="245" y="104"/>
                            </a:lnTo>
                            <a:lnTo>
                              <a:pt x="267" y="104"/>
                            </a:lnTo>
                            <a:lnTo>
                              <a:pt x="287" y="93"/>
                            </a:lnTo>
                            <a:lnTo>
                              <a:pt x="258" y="72"/>
                            </a:lnTo>
                            <a:lnTo>
                              <a:pt x="258" y="84"/>
                            </a:lnTo>
                            <a:lnTo>
                              <a:pt x="236" y="72"/>
                            </a:lnTo>
                            <a:lnTo>
                              <a:pt x="216" y="84"/>
                            </a:lnTo>
                            <a:lnTo>
                              <a:pt x="185" y="84"/>
                            </a:lnTo>
                            <a:lnTo>
                              <a:pt x="185" y="72"/>
                            </a:lnTo>
                            <a:lnTo>
                              <a:pt x="174" y="72"/>
                            </a:lnTo>
                            <a:lnTo>
                              <a:pt x="165" y="52"/>
                            </a:lnTo>
                            <a:lnTo>
                              <a:pt x="143" y="33"/>
                            </a:lnTo>
                            <a:lnTo>
                              <a:pt x="101" y="42"/>
                            </a:lnTo>
                            <a:lnTo>
                              <a:pt x="42" y="0"/>
                            </a:lnTo>
                            <a:lnTo>
                              <a:pt x="0" y="11"/>
                            </a:lnTo>
                            <a:lnTo>
                              <a:pt x="20" y="84"/>
                            </a:lnTo>
                            <a:lnTo>
                              <a:pt x="30" y="84"/>
                            </a:lnTo>
                            <a:lnTo>
                              <a:pt x="30" y="72"/>
                            </a:lnTo>
                            <a:lnTo>
                              <a:pt x="42" y="52"/>
                            </a:lnTo>
                            <a:lnTo>
                              <a:pt x="50" y="52"/>
                            </a:lnTo>
                            <a:lnTo>
                              <a:pt x="72" y="62"/>
                            </a:lnTo>
                            <a:lnTo>
                              <a:pt x="81" y="84"/>
                            </a:lnTo>
                            <a:lnTo>
                              <a:pt x="113" y="84"/>
                            </a:lnTo>
                            <a:lnTo>
                              <a:pt x="123" y="104"/>
                            </a:lnTo>
                            <a:lnTo>
                              <a:pt x="174" y="135"/>
                            </a:lnTo>
                            <a:lnTo>
                              <a:pt x="194" y="145"/>
                            </a:lnTo>
                            <a:lnTo>
                              <a:pt x="194" y="155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7" name="Freeform 4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47" y="1845"/>
                        <a:ext cx="278" cy="167"/>
                      </a:xfrm>
                      <a:custGeom>
                        <a:avLst/>
                        <a:gdLst>
                          <a:gd name="T0" fmla="*/ 19 w 287"/>
                          <a:gd name="T1" fmla="*/ 359 h 165"/>
                          <a:gd name="T2" fmla="*/ 23 w 287"/>
                          <a:gd name="T3" fmla="*/ 380 h 165"/>
                          <a:gd name="T4" fmla="*/ 24 w 287"/>
                          <a:gd name="T5" fmla="*/ 339 h 165"/>
                          <a:gd name="T6" fmla="*/ 23 w 287"/>
                          <a:gd name="T7" fmla="*/ 293 h 165"/>
                          <a:gd name="T8" fmla="*/ 21 w 287"/>
                          <a:gd name="T9" fmla="*/ 265 h 165"/>
                          <a:gd name="T10" fmla="*/ 24 w 287"/>
                          <a:gd name="T11" fmla="*/ 265 h 165"/>
                          <a:gd name="T12" fmla="*/ 24 w 287"/>
                          <a:gd name="T13" fmla="*/ 204 h 165"/>
                          <a:gd name="T14" fmla="*/ 27 w 287"/>
                          <a:gd name="T15" fmla="*/ 186 h 165"/>
                          <a:gd name="T16" fmla="*/ 27 w 287"/>
                          <a:gd name="T17" fmla="*/ 235 h 165"/>
                          <a:gd name="T18" fmla="*/ 30 w 287"/>
                          <a:gd name="T19" fmla="*/ 235 h 165"/>
                          <a:gd name="T20" fmla="*/ 32 w 287"/>
                          <a:gd name="T21" fmla="*/ 204 h 165"/>
                          <a:gd name="T22" fmla="*/ 28 w 287"/>
                          <a:gd name="T23" fmla="*/ 162 h 165"/>
                          <a:gd name="T24" fmla="*/ 28 w 287"/>
                          <a:gd name="T25" fmla="*/ 186 h 165"/>
                          <a:gd name="T26" fmla="*/ 26 w 287"/>
                          <a:gd name="T27" fmla="*/ 162 h 165"/>
                          <a:gd name="T28" fmla="*/ 23 w 287"/>
                          <a:gd name="T29" fmla="*/ 186 h 165"/>
                          <a:gd name="T30" fmla="*/ 18 w 287"/>
                          <a:gd name="T31" fmla="*/ 186 h 165"/>
                          <a:gd name="T32" fmla="*/ 18 w 287"/>
                          <a:gd name="T33" fmla="*/ 162 h 165"/>
                          <a:gd name="T34" fmla="*/ 16 w 287"/>
                          <a:gd name="T35" fmla="*/ 162 h 165"/>
                          <a:gd name="T36" fmla="*/ 15 w 287"/>
                          <a:gd name="T37" fmla="*/ 123 h 165"/>
                          <a:gd name="T38" fmla="*/ 15 w 287"/>
                          <a:gd name="T39" fmla="*/ 33 h 165"/>
                          <a:gd name="T40" fmla="*/ 15 w 287"/>
                          <a:gd name="T41" fmla="*/ 113 h 165"/>
                          <a:gd name="T42" fmla="*/ 15 w 287"/>
                          <a:gd name="T43" fmla="*/ 0 h 165"/>
                          <a:gd name="T44" fmla="*/ 0 w 287"/>
                          <a:gd name="T45" fmla="*/ 11 h 165"/>
                          <a:gd name="T46" fmla="*/ 15 w 287"/>
                          <a:gd name="T47" fmla="*/ 186 h 165"/>
                          <a:gd name="T48" fmla="*/ 15 w 287"/>
                          <a:gd name="T49" fmla="*/ 186 h 165"/>
                          <a:gd name="T50" fmla="*/ 15 w 287"/>
                          <a:gd name="T51" fmla="*/ 162 h 165"/>
                          <a:gd name="T52" fmla="*/ 15 w 287"/>
                          <a:gd name="T53" fmla="*/ 123 h 165"/>
                          <a:gd name="T54" fmla="*/ 15 w 287"/>
                          <a:gd name="T55" fmla="*/ 123 h 165"/>
                          <a:gd name="T56" fmla="*/ 15 w 287"/>
                          <a:gd name="T57" fmla="*/ 142 h 165"/>
                          <a:gd name="T58" fmla="*/ 15 w 287"/>
                          <a:gd name="T59" fmla="*/ 186 h 165"/>
                          <a:gd name="T60" fmla="*/ 15 w 287"/>
                          <a:gd name="T61" fmla="*/ 186 h 165"/>
                          <a:gd name="T62" fmla="*/ 15 w 287"/>
                          <a:gd name="T63" fmla="*/ 235 h 165"/>
                          <a:gd name="T64" fmla="*/ 16 w 287"/>
                          <a:gd name="T65" fmla="*/ 319 h 165"/>
                          <a:gd name="T66" fmla="*/ 19 w 287"/>
                          <a:gd name="T67" fmla="*/ 339 h 165"/>
                          <a:gd name="T68" fmla="*/ 19 w 287"/>
                          <a:gd name="T69" fmla="*/ 359 h 165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</a:gdLst>
                        <a:ahLst/>
                        <a:cxnLst>
                          <a:cxn ang="T70">
                            <a:pos x="T0" y="T1"/>
                          </a:cxn>
                          <a:cxn ang="T71">
                            <a:pos x="T2" y="T3"/>
                          </a:cxn>
                          <a:cxn ang="T72">
                            <a:pos x="T4" y="T5"/>
                          </a:cxn>
                          <a:cxn ang="T73">
                            <a:pos x="T6" y="T7"/>
                          </a:cxn>
                          <a:cxn ang="T74">
                            <a:pos x="T8" y="T9"/>
                          </a:cxn>
                          <a:cxn ang="T75">
                            <a:pos x="T10" y="T11"/>
                          </a:cxn>
                          <a:cxn ang="T76">
                            <a:pos x="T12" y="T13"/>
                          </a:cxn>
                          <a:cxn ang="T77">
                            <a:pos x="T14" y="T15"/>
                          </a:cxn>
                          <a:cxn ang="T78">
                            <a:pos x="T16" y="T17"/>
                          </a:cxn>
                          <a:cxn ang="T79">
                            <a:pos x="T18" y="T19"/>
                          </a:cxn>
                          <a:cxn ang="T80">
                            <a:pos x="T20" y="T21"/>
                          </a:cxn>
                          <a:cxn ang="T81">
                            <a:pos x="T22" y="T23"/>
                          </a:cxn>
                          <a:cxn ang="T82">
                            <a:pos x="T24" y="T25"/>
                          </a:cxn>
                          <a:cxn ang="T83">
                            <a:pos x="T26" y="T27"/>
                          </a:cxn>
                          <a:cxn ang="T84">
                            <a:pos x="T28" y="T29"/>
                          </a:cxn>
                          <a:cxn ang="T85">
                            <a:pos x="T30" y="T31"/>
                          </a:cxn>
                          <a:cxn ang="T86">
                            <a:pos x="T32" y="T33"/>
                          </a:cxn>
                          <a:cxn ang="T87">
                            <a:pos x="T34" y="T35"/>
                          </a:cxn>
                          <a:cxn ang="T88">
                            <a:pos x="T36" y="T37"/>
                          </a:cxn>
                          <a:cxn ang="T89">
                            <a:pos x="T38" y="T39"/>
                          </a:cxn>
                          <a:cxn ang="T90">
                            <a:pos x="T40" y="T41"/>
                          </a:cxn>
                          <a:cxn ang="T91">
                            <a:pos x="T42" y="T43"/>
                          </a:cxn>
                          <a:cxn ang="T92">
                            <a:pos x="T44" y="T45"/>
                          </a:cxn>
                          <a:cxn ang="T93">
                            <a:pos x="T46" y="T47"/>
                          </a:cxn>
                          <a:cxn ang="T94">
                            <a:pos x="T48" y="T49"/>
                          </a:cxn>
                          <a:cxn ang="T95">
                            <a:pos x="T50" y="T51"/>
                          </a:cxn>
                          <a:cxn ang="T96">
                            <a:pos x="T52" y="T53"/>
                          </a:cxn>
                          <a:cxn ang="T97">
                            <a:pos x="T54" y="T55"/>
                          </a:cxn>
                          <a:cxn ang="T98">
                            <a:pos x="T56" y="T57"/>
                          </a:cxn>
                          <a:cxn ang="T99">
                            <a:pos x="T58" y="T59"/>
                          </a:cxn>
                          <a:cxn ang="T100">
                            <a:pos x="T60" y="T61"/>
                          </a:cxn>
                          <a:cxn ang="T101">
                            <a:pos x="T62" y="T63"/>
                          </a:cxn>
                          <a:cxn ang="T102">
                            <a:pos x="T64" y="T65"/>
                          </a:cxn>
                          <a:cxn ang="T103">
                            <a:pos x="T66" y="T67"/>
                          </a:cxn>
                          <a:cxn ang="T104">
                            <a:pos x="T68" y="T69"/>
                          </a:cxn>
                        </a:cxnLst>
                        <a:rect l="0" t="0" r="r" b="b"/>
                        <a:pathLst>
                          <a:path w="287" h="165">
                            <a:moveTo>
                              <a:pt x="194" y="155"/>
                            </a:moveTo>
                            <a:lnTo>
                              <a:pt x="216" y="165"/>
                            </a:lnTo>
                            <a:lnTo>
                              <a:pt x="225" y="145"/>
                            </a:lnTo>
                            <a:lnTo>
                              <a:pt x="216" y="123"/>
                            </a:lnTo>
                            <a:lnTo>
                              <a:pt x="203" y="114"/>
                            </a:lnTo>
                            <a:lnTo>
                              <a:pt x="225" y="114"/>
                            </a:lnTo>
                            <a:lnTo>
                              <a:pt x="225" y="93"/>
                            </a:lnTo>
                            <a:lnTo>
                              <a:pt x="245" y="84"/>
                            </a:lnTo>
                            <a:lnTo>
                              <a:pt x="245" y="104"/>
                            </a:lnTo>
                            <a:lnTo>
                              <a:pt x="267" y="104"/>
                            </a:lnTo>
                            <a:lnTo>
                              <a:pt x="287" y="93"/>
                            </a:lnTo>
                            <a:lnTo>
                              <a:pt x="258" y="72"/>
                            </a:lnTo>
                            <a:lnTo>
                              <a:pt x="258" y="84"/>
                            </a:lnTo>
                            <a:lnTo>
                              <a:pt x="236" y="72"/>
                            </a:lnTo>
                            <a:lnTo>
                              <a:pt x="216" y="84"/>
                            </a:lnTo>
                            <a:lnTo>
                              <a:pt x="185" y="84"/>
                            </a:lnTo>
                            <a:lnTo>
                              <a:pt x="185" y="72"/>
                            </a:lnTo>
                            <a:lnTo>
                              <a:pt x="174" y="72"/>
                            </a:lnTo>
                            <a:lnTo>
                              <a:pt x="165" y="52"/>
                            </a:lnTo>
                            <a:lnTo>
                              <a:pt x="143" y="33"/>
                            </a:lnTo>
                            <a:lnTo>
                              <a:pt x="101" y="42"/>
                            </a:lnTo>
                            <a:lnTo>
                              <a:pt x="42" y="0"/>
                            </a:lnTo>
                            <a:lnTo>
                              <a:pt x="0" y="11"/>
                            </a:lnTo>
                            <a:lnTo>
                              <a:pt x="20" y="84"/>
                            </a:lnTo>
                            <a:lnTo>
                              <a:pt x="30" y="84"/>
                            </a:lnTo>
                            <a:lnTo>
                              <a:pt x="30" y="72"/>
                            </a:lnTo>
                            <a:lnTo>
                              <a:pt x="42" y="52"/>
                            </a:lnTo>
                            <a:lnTo>
                              <a:pt x="50" y="52"/>
                            </a:lnTo>
                            <a:lnTo>
                              <a:pt x="72" y="62"/>
                            </a:lnTo>
                            <a:lnTo>
                              <a:pt x="81" y="84"/>
                            </a:lnTo>
                            <a:lnTo>
                              <a:pt x="113" y="84"/>
                            </a:lnTo>
                            <a:lnTo>
                              <a:pt x="123" y="104"/>
                            </a:lnTo>
                            <a:lnTo>
                              <a:pt x="174" y="135"/>
                            </a:lnTo>
                            <a:lnTo>
                              <a:pt x="194" y="145"/>
                            </a:lnTo>
                            <a:lnTo>
                              <a:pt x="194" y="155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8" name="Freeform 4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43" y="1930"/>
                        <a:ext cx="122" cy="82"/>
                      </a:xfrm>
                      <a:custGeom>
                        <a:avLst/>
                        <a:gdLst>
                          <a:gd name="T0" fmla="*/ 15 w 126"/>
                          <a:gd name="T1" fmla="*/ 182 h 81"/>
                          <a:gd name="T2" fmla="*/ 15 w 126"/>
                          <a:gd name="T3" fmla="*/ 162 h 81"/>
                          <a:gd name="T4" fmla="*/ 15 w 126"/>
                          <a:gd name="T5" fmla="*/ 162 h 81"/>
                          <a:gd name="T6" fmla="*/ 15 w 126"/>
                          <a:gd name="T7" fmla="*/ 122 h 81"/>
                          <a:gd name="T8" fmla="*/ 15 w 126"/>
                          <a:gd name="T9" fmla="*/ 142 h 81"/>
                          <a:gd name="T10" fmla="*/ 15 w 126"/>
                          <a:gd name="T11" fmla="*/ 182 h 81"/>
                          <a:gd name="T12" fmla="*/ 15 w 126"/>
                          <a:gd name="T13" fmla="*/ 162 h 81"/>
                          <a:gd name="T14" fmla="*/ 15 w 126"/>
                          <a:gd name="T15" fmla="*/ 162 h 81"/>
                          <a:gd name="T16" fmla="*/ 15 w 126"/>
                          <a:gd name="T17" fmla="*/ 122 h 81"/>
                          <a:gd name="T18" fmla="*/ 15 w 126"/>
                          <a:gd name="T19" fmla="*/ 122 h 81"/>
                          <a:gd name="T20" fmla="*/ 15 w 126"/>
                          <a:gd name="T21" fmla="*/ 39 h 81"/>
                          <a:gd name="T22" fmla="*/ 15 w 126"/>
                          <a:gd name="T23" fmla="*/ 30 h 81"/>
                          <a:gd name="T24" fmla="*/ 15 w 126"/>
                          <a:gd name="T25" fmla="*/ 39 h 81"/>
                          <a:gd name="T26" fmla="*/ 15 w 126"/>
                          <a:gd name="T27" fmla="*/ 30 h 81"/>
                          <a:gd name="T28" fmla="*/ 15 w 126"/>
                          <a:gd name="T29" fmla="*/ 30 h 81"/>
                          <a:gd name="T30" fmla="*/ 15 w 126"/>
                          <a:gd name="T31" fmla="*/ 20 h 81"/>
                          <a:gd name="T32" fmla="*/ 15 w 126"/>
                          <a:gd name="T33" fmla="*/ 20 h 81"/>
                          <a:gd name="T34" fmla="*/ 15 w 126"/>
                          <a:gd name="T35" fmla="*/ 20 h 81"/>
                          <a:gd name="T36" fmla="*/ 15 w 126"/>
                          <a:gd name="T37" fmla="*/ 20 h 81"/>
                          <a:gd name="T38" fmla="*/ 15 w 126"/>
                          <a:gd name="T39" fmla="*/ 0 h 81"/>
                          <a:gd name="T40" fmla="*/ 15 w 126"/>
                          <a:gd name="T41" fmla="*/ 9 h 81"/>
                          <a:gd name="T42" fmla="*/ 15 w 126"/>
                          <a:gd name="T43" fmla="*/ 20 h 81"/>
                          <a:gd name="T44" fmla="*/ 15 w 126"/>
                          <a:gd name="T45" fmla="*/ 30 h 81"/>
                          <a:gd name="T46" fmla="*/ 0 w 126"/>
                          <a:gd name="T47" fmla="*/ 30 h 81"/>
                          <a:gd name="T48" fmla="*/ 13 w 126"/>
                          <a:gd name="T49" fmla="*/ 39 h 81"/>
                          <a:gd name="T50" fmla="*/ 15 w 126"/>
                          <a:gd name="T51" fmla="*/ 142 h 81"/>
                          <a:gd name="T52" fmla="*/ 13 w 126"/>
                          <a:gd name="T53" fmla="*/ 182 h 81"/>
                          <a:gd name="T54" fmla="*/ 15 w 126"/>
                          <a:gd name="T55" fmla="*/ 182 h 81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</a:gdLst>
                        <a:ahLst/>
                        <a:cxnLst>
                          <a:cxn ang="T56">
                            <a:pos x="T0" y="T1"/>
                          </a:cxn>
                          <a:cxn ang="T57">
                            <a:pos x="T2" y="T3"/>
                          </a:cxn>
                          <a:cxn ang="T58">
                            <a:pos x="T4" y="T5"/>
                          </a:cxn>
                          <a:cxn ang="T59">
                            <a:pos x="T6" y="T7"/>
                          </a:cxn>
                          <a:cxn ang="T60">
                            <a:pos x="T8" y="T9"/>
                          </a:cxn>
                          <a:cxn ang="T61">
                            <a:pos x="T10" y="T11"/>
                          </a:cxn>
                          <a:cxn ang="T62">
                            <a:pos x="T12" y="T13"/>
                          </a:cxn>
                          <a:cxn ang="T63">
                            <a:pos x="T14" y="T15"/>
                          </a:cxn>
                          <a:cxn ang="T64">
                            <a:pos x="T16" y="T17"/>
                          </a:cxn>
                          <a:cxn ang="T65">
                            <a:pos x="T18" y="T19"/>
                          </a:cxn>
                          <a:cxn ang="T66">
                            <a:pos x="T20" y="T21"/>
                          </a:cxn>
                          <a:cxn ang="T67">
                            <a:pos x="T22" y="T23"/>
                          </a:cxn>
                          <a:cxn ang="T68">
                            <a:pos x="T24" y="T25"/>
                          </a:cxn>
                          <a:cxn ang="T69">
                            <a:pos x="T26" y="T27"/>
                          </a:cxn>
                          <a:cxn ang="T70">
                            <a:pos x="T28" y="T29"/>
                          </a:cxn>
                          <a:cxn ang="T71">
                            <a:pos x="T30" y="T31"/>
                          </a:cxn>
                          <a:cxn ang="T72">
                            <a:pos x="T32" y="T33"/>
                          </a:cxn>
                          <a:cxn ang="T73">
                            <a:pos x="T34" y="T35"/>
                          </a:cxn>
                          <a:cxn ang="T74">
                            <a:pos x="T36" y="T37"/>
                          </a:cxn>
                          <a:cxn ang="T75">
                            <a:pos x="T38" y="T39"/>
                          </a:cxn>
                          <a:cxn ang="T76">
                            <a:pos x="T40" y="T41"/>
                          </a:cxn>
                          <a:cxn ang="T77">
                            <a:pos x="T42" y="T43"/>
                          </a:cxn>
                          <a:cxn ang="T78">
                            <a:pos x="T44" y="T45"/>
                          </a:cxn>
                          <a:cxn ang="T79">
                            <a:pos x="T46" y="T47"/>
                          </a:cxn>
                          <a:cxn ang="T80">
                            <a:pos x="T48" y="T49"/>
                          </a:cxn>
                          <a:cxn ang="T81">
                            <a:pos x="T50" y="T51"/>
                          </a:cxn>
                          <a:cxn ang="T82">
                            <a:pos x="T52" y="T53"/>
                          </a:cxn>
                          <a:cxn ang="T83">
                            <a:pos x="T54" y="T55"/>
                          </a:cxn>
                        </a:cxnLst>
                        <a:rect l="0" t="0" r="r" b="b"/>
                        <a:pathLst>
                          <a:path w="126" h="81">
                            <a:moveTo>
                              <a:pt x="22" y="81"/>
                            </a:moveTo>
                            <a:lnTo>
                              <a:pt x="42" y="71"/>
                            </a:lnTo>
                            <a:lnTo>
                              <a:pt x="55" y="71"/>
                            </a:lnTo>
                            <a:lnTo>
                              <a:pt x="64" y="51"/>
                            </a:lnTo>
                            <a:lnTo>
                              <a:pt x="73" y="61"/>
                            </a:lnTo>
                            <a:lnTo>
                              <a:pt x="84" y="81"/>
                            </a:lnTo>
                            <a:lnTo>
                              <a:pt x="106" y="71"/>
                            </a:lnTo>
                            <a:lnTo>
                              <a:pt x="126" y="71"/>
                            </a:lnTo>
                            <a:lnTo>
                              <a:pt x="126" y="51"/>
                            </a:lnTo>
                            <a:lnTo>
                              <a:pt x="115" y="51"/>
                            </a:lnTo>
                            <a:lnTo>
                              <a:pt x="106" y="39"/>
                            </a:lnTo>
                            <a:lnTo>
                              <a:pt x="106" y="30"/>
                            </a:lnTo>
                            <a:lnTo>
                              <a:pt x="73" y="39"/>
                            </a:lnTo>
                            <a:lnTo>
                              <a:pt x="64" y="30"/>
                            </a:lnTo>
                            <a:lnTo>
                              <a:pt x="33" y="30"/>
                            </a:lnTo>
                            <a:lnTo>
                              <a:pt x="33" y="20"/>
                            </a:lnTo>
                            <a:lnTo>
                              <a:pt x="42" y="20"/>
                            </a:lnTo>
                            <a:lnTo>
                              <a:pt x="55" y="20"/>
                            </a:lnTo>
                            <a:lnTo>
                              <a:pt x="42" y="20"/>
                            </a:lnTo>
                            <a:lnTo>
                              <a:pt x="42" y="0"/>
                            </a:lnTo>
                            <a:lnTo>
                              <a:pt x="22" y="9"/>
                            </a:lnTo>
                            <a:lnTo>
                              <a:pt x="22" y="20"/>
                            </a:lnTo>
                            <a:lnTo>
                              <a:pt x="22" y="30"/>
                            </a:lnTo>
                            <a:lnTo>
                              <a:pt x="0" y="30"/>
                            </a:lnTo>
                            <a:lnTo>
                              <a:pt x="13" y="39"/>
                            </a:lnTo>
                            <a:lnTo>
                              <a:pt x="22" y="61"/>
                            </a:lnTo>
                            <a:lnTo>
                              <a:pt x="13" y="81"/>
                            </a:lnTo>
                            <a:lnTo>
                              <a:pt x="22" y="8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09" name="Freeform 4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43" y="1930"/>
                        <a:ext cx="122" cy="82"/>
                      </a:xfrm>
                      <a:custGeom>
                        <a:avLst/>
                        <a:gdLst>
                          <a:gd name="T0" fmla="*/ 15 w 126"/>
                          <a:gd name="T1" fmla="*/ 182 h 81"/>
                          <a:gd name="T2" fmla="*/ 15 w 126"/>
                          <a:gd name="T3" fmla="*/ 162 h 81"/>
                          <a:gd name="T4" fmla="*/ 15 w 126"/>
                          <a:gd name="T5" fmla="*/ 162 h 81"/>
                          <a:gd name="T6" fmla="*/ 15 w 126"/>
                          <a:gd name="T7" fmla="*/ 122 h 81"/>
                          <a:gd name="T8" fmla="*/ 15 w 126"/>
                          <a:gd name="T9" fmla="*/ 142 h 81"/>
                          <a:gd name="T10" fmla="*/ 15 w 126"/>
                          <a:gd name="T11" fmla="*/ 182 h 81"/>
                          <a:gd name="T12" fmla="*/ 15 w 126"/>
                          <a:gd name="T13" fmla="*/ 162 h 81"/>
                          <a:gd name="T14" fmla="*/ 15 w 126"/>
                          <a:gd name="T15" fmla="*/ 162 h 81"/>
                          <a:gd name="T16" fmla="*/ 15 w 126"/>
                          <a:gd name="T17" fmla="*/ 122 h 81"/>
                          <a:gd name="T18" fmla="*/ 15 w 126"/>
                          <a:gd name="T19" fmla="*/ 122 h 81"/>
                          <a:gd name="T20" fmla="*/ 15 w 126"/>
                          <a:gd name="T21" fmla="*/ 39 h 81"/>
                          <a:gd name="T22" fmla="*/ 15 w 126"/>
                          <a:gd name="T23" fmla="*/ 30 h 81"/>
                          <a:gd name="T24" fmla="*/ 15 w 126"/>
                          <a:gd name="T25" fmla="*/ 39 h 81"/>
                          <a:gd name="T26" fmla="*/ 15 w 126"/>
                          <a:gd name="T27" fmla="*/ 30 h 81"/>
                          <a:gd name="T28" fmla="*/ 15 w 126"/>
                          <a:gd name="T29" fmla="*/ 30 h 81"/>
                          <a:gd name="T30" fmla="*/ 15 w 126"/>
                          <a:gd name="T31" fmla="*/ 20 h 81"/>
                          <a:gd name="T32" fmla="*/ 15 w 126"/>
                          <a:gd name="T33" fmla="*/ 20 h 81"/>
                          <a:gd name="T34" fmla="*/ 15 w 126"/>
                          <a:gd name="T35" fmla="*/ 20 h 81"/>
                          <a:gd name="T36" fmla="*/ 15 w 126"/>
                          <a:gd name="T37" fmla="*/ 20 h 81"/>
                          <a:gd name="T38" fmla="*/ 15 w 126"/>
                          <a:gd name="T39" fmla="*/ 0 h 81"/>
                          <a:gd name="T40" fmla="*/ 15 w 126"/>
                          <a:gd name="T41" fmla="*/ 9 h 81"/>
                          <a:gd name="T42" fmla="*/ 15 w 126"/>
                          <a:gd name="T43" fmla="*/ 20 h 81"/>
                          <a:gd name="T44" fmla="*/ 15 w 126"/>
                          <a:gd name="T45" fmla="*/ 30 h 81"/>
                          <a:gd name="T46" fmla="*/ 0 w 126"/>
                          <a:gd name="T47" fmla="*/ 30 h 81"/>
                          <a:gd name="T48" fmla="*/ 13 w 126"/>
                          <a:gd name="T49" fmla="*/ 39 h 81"/>
                          <a:gd name="T50" fmla="*/ 15 w 126"/>
                          <a:gd name="T51" fmla="*/ 142 h 81"/>
                          <a:gd name="T52" fmla="*/ 13 w 126"/>
                          <a:gd name="T53" fmla="*/ 182 h 81"/>
                          <a:gd name="T54" fmla="*/ 15 w 126"/>
                          <a:gd name="T55" fmla="*/ 182 h 81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</a:gdLst>
                        <a:ahLst/>
                        <a:cxnLst>
                          <a:cxn ang="T56">
                            <a:pos x="T0" y="T1"/>
                          </a:cxn>
                          <a:cxn ang="T57">
                            <a:pos x="T2" y="T3"/>
                          </a:cxn>
                          <a:cxn ang="T58">
                            <a:pos x="T4" y="T5"/>
                          </a:cxn>
                          <a:cxn ang="T59">
                            <a:pos x="T6" y="T7"/>
                          </a:cxn>
                          <a:cxn ang="T60">
                            <a:pos x="T8" y="T9"/>
                          </a:cxn>
                          <a:cxn ang="T61">
                            <a:pos x="T10" y="T11"/>
                          </a:cxn>
                          <a:cxn ang="T62">
                            <a:pos x="T12" y="T13"/>
                          </a:cxn>
                          <a:cxn ang="T63">
                            <a:pos x="T14" y="T15"/>
                          </a:cxn>
                          <a:cxn ang="T64">
                            <a:pos x="T16" y="T17"/>
                          </a:cxn>
                          <a:cxn ang="T65">
                            <a:pos x="T18" y="T19"/>
                          </a:cxn>
                          <a:cxn ang="T66">
                            <a:pos x="T20" y="T21"/>
                          </a:cxn>
                          <a:cxn ang="T67">
                            <a:pos x="T22" y="T23"/>
                          </a:cxn>
                          <a:cxn ang="T68">
                            <a:pos x="T24" y="T25"/>
                          </a:cxn>
                          <a:cxn ang="T69">
                            <a:pos x="T26" y="T27"/>
                          </a:cxn>
                          <a:cxn ang="T70">
                            <a:pos x="T28" y="T29"/>
                          </a:cxn>
                          <a:cxn ang="T71">
                            <a:pos x="T30" y="T31"/>
                          </a:cxn>
                          <a:cxn ang="T72">
                            <a:pos x="T32" y="T33"/>
                          </a:cxn>
                          <a:cxn ang="T73">
                            <a:pos x="T34" y="T35"/>
                          </a:cxn>
                          <a:cxn ang="T74">
                            <a:pos x="T36" y="T37"/>
                          </a:cxn>
                          <a:cxn ang="T75">
                            <a:pos x="T38" y="T39"/>
                          </a:cxn>
                          <a:cxn ang="T76">
                            <a:pos x="T40" y="T41"/>
                          </a:cxn>
                          <a:cxn ang="T77">
                            <a:pos x="T42" y="T43"/>
                          </a:cxn>
                          <a:cxn ang="T78">
                            <a:pos x="T44" y="T45"/>
                          </a:cxn>
                          <a:cxn ang="T79">
                            <a:pos x="T46" y="T47"/>
                          </a:cxn>
                          <a:cxn ang="T80">
                            <a:pos x="T48" y="T49"/>
                          </a:cxn>
                          <a:cxn ang="T81">
                            <a:pos x="T50" y="T51"/>
                          </a:cxn>
                          <a:cxn ang="T82">
                            <a:pos x="T52" y="T53"/>
                          </a:cxn>
                          <a:cxn ang="T83">
                            <a:pos x="T54" y="T55"/>
                          </a:cxn>
                        </a:cxnLst>
                        <a:rect l="0" t="0" r="r" b="b"/>
                        <a:pathLst>
                          <a:path w="126" h="81">
                            <a:moveTo>
                              <a:pt x="22" y="81"/>
                            </a:moveTo>
                            <a:lnTo>
                              <a:pt x="42" y="71"/>
                            </a:lnTo>
                            <a:lnTo>
                              <a:pt x="55" y="71"/>
                            </a:lnTo>
                            <a:lnTo>
                              <a:pt x="64" y="51"/>
                            </a:lnTo>
                            <a:lnTo>
                              <a:pt x="73" y="61"/>
                            </a:lnTo>
                            <a:lnTo>
                              <a:pt x="84" y="81"/>
                            </a:lnTo>
                            <a:lnTo>
                              <a:pt x="106" y="71"/>
                            </a:lnTo>
                            <a:lnTo>
                              <a:pt x="126" y="71"/>
                            </a:lnTo>
                            <a:lnTo>
                              <a:pt x="126" y="51"/>
                            </a:lnTo>
                            <a:lnTo>
                              <a:pt x="115" y="51"/>
                            </a:lnTo>
                            <a:lnTo>
                              <a:pt x="106" y="39"/>
                            </a:lnTo>
                            <a:lnTo>
                              <a:pt x="106" y="30"/>
                            </a:lnTo>
                            <a:lnTo>
                              <a:pt x="73" y="39"/>
                            </a:lnTo>
                            <a:lnTo>
                              <a:pt x="64" y="30"/>
                            </a:lnTo>
                            <a:lnTo>
                              <a:pt x="33" y="30"/>
                            </a:lnTo>
                            <a:lnTo>
                              <a:pt x="33" y="20"/>
                            </a:lnTo>
                            <a:lnTo>
                              <a:pt x="42" y="20"/>
                            </a:lnTo>
                            <a:lnTo>
                              <a:pt x="55" y="20"/>
                            </a:lnTo>
                            <a:lnTo>
                              <a:pt x="42" y="20"/>
                            </a:lnTo>
                            <a:lnTo>
                              <a:pt x="42" y="0"/>
                            </a:lnTo>
                            <a:lnTo>
                              <a:pt x="22" y="9"/>
                            </a:lnTo>
                            <a:lnTo>
                              <a:pt x="22" y="20"/>
                            </a:lnTo>
                            <a:lnTo>
                              <a:pt x="22" y="30"/>
                            </a:lnTo>
                            <a:lnTo>
                              <a:pt x="0" y="30"/>
                            </a:lnTo>
                            <a:lnTo>
                              <a:pt x="13" y="39"/>
                            </a:lnTo>
                            <a:lnTo>
                              <a:pt x="22" y="61"/>
                            </a:lnTo>
                            <a:lnTo>
                              <a:pt x="13" y="81"/>
                            </a:lnTo>
                            <a:lnTo>
                              <a:pt x="22" y="8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0" name="Freeform 4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75" y="1888"/>
                        <a:ext cx="147" cy="82"/>
                      </a:xfrm>
                      <a:custGeom>
                        <a:avLst/>
                        <a:gdLst>
                          <a:gd name="T0" fmla="*/ 9 w 153"/>
                          <a:gd name="T1" fmla="*/ 144 h 81"/>
                          <a:gd name="T2" fmla="*/ 0 w 153"/>
                          <a:gd name="T3" fmla="*/ 144 h 81"/>
                          <a:gd name="T4" fmla="*/ 0 w 153"/>
                          <a:gd name="T5" fmla="*/ 164 h 81"/>
                          <a:gd name="T6" fmla="*/ 12 w 153"/>
                          <a:gd name="T7" fmla="*/ 164 h 81"/>
                          <a:gd name="T8" fmla="*/ 12 w 153"/>
                          <a:gd name="T9" fmla="*/ 182 h 81"/>
                          <a:gd name="T10" fmla="*/ 12 w 153"/>
                          <a:gd name="T11" fmla="*/ 164 h 81"/>
                          <a:gd name="T12" fmla="*/ 12 w 153"/>
                          <a:gd name="T13" fmla="*/ 144 h 81"/>
                          <a:gd name="T14" fmla="*/ 12 w 153"/>
                          <a:gd name="T15" fmla="*/ 122 h 81"/>
                          <a:gd name="T16" fmla="*/ 12 w 153"/>
                          <a:gd name="T17" fmla="*/ 122 h 81"/>
                          <a:gd name="T18" fmla="*/ 12 w 153"/>
                          <a:gd name="T19" fmla="*/ 113 h 81"/>
                          <a:gd name="T20" fmla="*/ 12 w 153"/>
                          <a:gd name="T21" fmla="*/ 113 h 81"/>
                          <a:gd name="T22" fmla="*/ 12 w 153"/>
                          <a:gd name="T23" fmla="*/ 30 h 81"/>
                          <a:gd name="T24" fmla="*/ 12 w 153"/>
                          <a:gd name="T25" fmla="*/ 20 h 81"/>
                          <a:gd name="T26" fmla="*/ 12 w 153"/>
                          <a:gd name="T27" fmla="*/ 10 h 81"/>
                          <a:gd name="T28" fmla="*/ 12 w 153"/>
                          <a:gd name="T29" fmla="*/ 10 h 81"/>
                          <a:gd name="T30" fmla="*/ 12 w 153"/>
                          <a:gd name="T31" fmla="*/ 0 h 81"/>
                          <a:gd name="T32" fmla="*/ 12 w 153"/>
                          <a:gd name="T33" fmla="*/ 10 h 81"/>
                          <a:gd name="T34" fmla="*/ 12 w 153"/>
                          <a:gd name="T35" fmla="*/ 20 h 81"/>
                          <a:gd name="T36" fmla="*/ 12 w 153"/>
                          <a:gd name="T37" fmla="*/ 10 h 81"/>
                          <a:gd name="T38" fmla="*/ 9 w 153"/>
                          <a:gd name="T39" fmla="*/ 10 h 81"/>
                          <a:gd name="T40" fmla="*/ 9 w 153"/>
                          <a:gd name="T41" fmla="*/ 20 h 81"/>
                          <a:gd name="T42" fmla="*/ 0 w 153"/>
                          <a:gd name="T43" fmla="*/ 30 h 81"/>
                          <a:gd name="T44" fmla="*/ 12 w 153"/>
                          <a:gd name="T45" fmla="*/ 113 h 81"/>
                          <a:gd name="T46" fmla="*/ 12 w 153"/>
                          <a:gd name="T47" fmla="*/ 30 h 81"/>
                          <a:gd name="T48" fmla="*/ 12 w 153"/>
                          <a:gd name="T49" fmla="*/ 122 h 81"/>
                          <a:gd name="T50" fmla="*/ 12 w 153"/>
                          <a:gd name="T51" fmla="*/ 144 h 81"/>
                          <a:gd name="T52" fmla="*/ 9 w 153"/>
                          <a:gd name="T53" fmla="*/ 144 h 81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153" h="81">
                            <a:moveTo>
                              <a:pt x="9" y="62"/>
                            </a:moveTo>
                            <a:lnTo>
                              <a:pt x="0" y="62"/>
                            </a:lnTo>
                            <a:lnTo>
                              <a:pt x="0" y="72"/>
                            </a:lnTo>
                            <a:lnTo>
                              <a:pt x="31" y="72"/>
                            </a:lnTo>
                            <a:lnTo>
                              <a:pt x="40" y="81"/>
                            </a:lnTo>
                            <a:lnTo>
                              <a:pt x="73" y="72"/>
                            </a:lnTo>
                            <a:lnTo>
                              <a:pt x="73" y="62"/>
                            </a:lnTo>
                            <a:lnTo>
                              <a:pt x="82" y="51"/>
                            </a:lnTo>
                            <a:lnTo>
                              <a:pt x="111" y="51"/>
                            </a:lnTo>
                            <a:lnTo>
                              <a:pt x="111" y="42"/>
                            </a:lnTo>
                            <a:lnTo>
                              <a:pt x="133" y="42"/>
                            </a:lnTo>
                            <a:lnTo>
                              <a:pt x="153" y="30"/>
                            </a:lnTo>
                            <a:lnTo>
                              <a:pt x="153" y="20"/>
                            </a:lnTo>
                            <a:lnTo>
                              <a:pt x="133" y="10"/>
                            </a:lnTo>
                            <a:lnTo>
                              <a:pt x="73" y="10"/>
                            </a:lnTo>
                            <a:lnTo>
                              <a:pt x="51" y="0"/>
                            </a:lnTo>
                            <a:lnTo>
                              <a:pt x="51" y="10"/>
                            </a:lnTo>
                            <a:lnTo>
                              <a:pt x="40" y="20"/>
                            </a:lnTo>
                            <a:lnTo>
                              <a:pt x="22" y="10"/>
                            </a:lnTo>
                            <a:lnTo>
                              <a:pt x="9" y="10"/>
                            </a:lnTo>
                            <a:lnTo>
                              <a:pt x="9" y="20"/>
                            </a:lnTo>
                            <a:lnTo>
                              <a:pt x="0" y="30"/>
                            </a:lnTo>
                            <a:lnTo>
                              <a:pt x="22" y="42"/>
                            </a:lnTo>
                            <a:lnTo>
                              <a:pt x="22" y="30"/>
                            </a:lnTo>
                            <a:lnTo>
                              <a:pt x="51" y="51"/>
                            </a:lnTo>
                            <a:lnTo>
                              <a:pt x="31" y="62"/>
                            </a:lnTo>
                            <a:lnTo>
                              <a:pt x="9" y="6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1" name="Freeform 4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75" y="1888"/>
                        <a:ext cx="147" cy="82"/>
                      </a:xfrm>
                      <a:custGeom>
                        <a:avLst/>
                        <a:gdLst>
                          <a:gd name="T0" fmla="*/ 9 w 153"/>
                          <a:gd name="T1" fmla="*/ 144 h 81"/>
                          <a:gd name="T2" fmla="*/ 0 w 153"/>
                          <a:gd name="T3" fmla="*/ 144 h 81"/>
                          <a:gd name="T4" fmla="*/ 0 w 153"/>
                          <a:gd name="T5" fmla="*/ 164 h 81"/>
                          <a:gd name="T6" fmla="*/ 12 w 153"/>
                          <a:gd name="T7" fmla="*/ 164 h 81"/>
                          <a:gd name="T8" fmla="*/ 12 w 153"/>
                          <a:gd name="T9" fmla="*/ 182 h 81"/>
                          <a:gd name="T10" fmla="*/ 12 w 153"/>
                          <a:gd name="T11" fmla="*/ 164 h 81"/>
                          <a:gd name="T12" fmla="*/ 12 w 153"/>
                          <a:gd name="T13" fmla="*/ 144 h 81"/>
                          <a:gd name="T14" fmla="*/ 12 w 153"/>
                          <a:gd name="T15" fmla="*/ 122 h 81"/>
                          <a:gd name="T16" fmla="*/ 12 w 153"/>
                          <a:gd name="T17" fmla="*/ 122 h 81"/>
                          <a:gd name="T18" fmla="*/ 12 w 153"/>
                          <a:gd name="T19" fmla="*/ 113 h 81"/>
                          <a:gd name="T20" fmla="*/ 12 w 153"/>
                          <a:gd name="T21" fmla="*/ 113 h 81"/>
                          <a:gd name="T22" fmla="*/ 12 w 153"/>
                          <a:gd name="T23" fmla="*/ 30 h 81"/>
                          <a:gd name="T24" fmla="*/ 12 w 153"/>
                          <a:gd name="T25" fmla="*/ 20 h 81"/>
                          <a:gd name="T26" fmla="*/ 12 w 153"/>
                          <a:gd name="T27" fmla="*/ 10 h 81"/>
                          <a:gd name="T28" fmla="*/ 12 w 153"/>
                          <a:gd name="T29" fmla="*/ 10 h 81"/>
                          <a:gd name="T30" fmla="*/ 12 w 153"/>
                          <a:gd name="T31" fmla="*/ 0 h 81"/>
                          <a:gd name="T32" fmla="*/ 12 w 153"/>
                          <a:gd name="T33" fmla="*/ 10 h 81"/>
                          <a:gd name="T34" fmla="*/ 12 w 153"/>
                          <a:gd name="T35" fmla="*/ 20 h 81"/>
                          <a:gd name="T36" fmla="*/ 12 w 153"/>
                          <a:gd name="T37" fmla="*/ 10 h 81"/>
                          <a:gd name="T38" fmla="*/ 9 w 153"/>
                          <a:gd name="T39" fmla="*/ 10 h 81"/>
                          <a:gd name="T40" fmla="*/ 9 w 153"/>
                          <a:gd name="T41" fmla="*/ 20 h 81"/>
                          <a:gd name="T42" fmla="*/ 0 w 153"/>
                          <a:gd name="T43" fmla="*/ 30 h 81"/>
                          <a:gd name="T44" fmla="*/ 12 w 153"/>
                          <a:gd name="T45" fmla="*/ 113 h 81"/>
                          <a:gd name="T46" fmla="*/ 12 w 153"/>
                          <a:gd name="T47" fmla="*/ 30 h 81"/>
                          <a:gd name="T48" fmla="*/ 12 w 153"/>
                          <a:gd name="T49" fmla="*/ 122 h 81"/>
                          <a:gd name="T50" fmla="*/ 12 w 153"/>
                          <a:gd name="T51" fmla="*/ 144 h 81"/>
                          <a:gd name="T52" fmla="*/ 9 w 153"/>
                          <a:gd name="T53" fmla="*/ 144 h 81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153" h="81">
                            <a:moveTo>
                              <a:pt x="9" y="62"/>
                            </a:moveTo>
                            <a:lnTo>
                              <a:pt x="0" y="62"/>
                            </a:lnTo>
                            <a:lnTo>
                              <a:pt x="0" y="72"/>
                            </a:lnTo>
                            <a:lnTo>
                              <a:pt x="31" y="72"/>
                            </a:lnTo>
                            <a:lnTo>
                              <a:pt x="40" y="81"/>
                            </a:lnTo>
                            <a:lnTo>
                              <a:pt x="73" y="72"/>
                            </a:lnTo>
                            <a:lnTo>
                              <a:pt x="73" y="62"/>
                            </a:lnTo>
                            <a:lnTo>
                              <a:pt x="82" y="51"/>
                            </a:lnTo>
                            <a:lnTo>
                              <a:pt x="111" y="51"/>
                            </a:lnTo>
                            <a:lnTo>
                              <a:pt x="111" y="42"/>
                            </a:lnTo>
                            <a:lnTo>
                              <a:pt x="133" y="42"/>
                            </a:lnTo>
                            <a:lnTo>
                              <a:pt x="153" y="30"/>
                            </a:lnTo>
                            <a:lnTo>
                              <a:pt x="153" y="20"/>
                            </a:lnTo>
                            <a:lnTo>
                              <a:pt x="133" y="10"/>
                            </a:lnTo>
                            <a:lnTo>
                              <a:pt x="73" y="10"/>
                            </a:lnTo>
                            <a:lnTo>
                              <a:pt x="51" y="0"/>
                            </a:lnTo>
                            <a:lnTo>
                              <a:pt x="51" y="10"/>
                            </a:lnTo>
                            <a:lnTo>
                              <a:pt x="40" y="20"/>
                            </a:lnTo>
                            <a:lnTo>
                              <a:pt x="22" y="10"/>
                            </a:lnTo>
                            <a:lnTo>
                              <a:pt x="9" y="10"/>
                            </a:lnTo>
                            <a:lnTo>
                              <a:pt x="9" y="20"/>
                            </a:lnTo>
                            <a:lnTo>
                              <a:pt x="0" y="30"/>
                            </a:lnTo>
                            <a:lnTo>
                              <a:pt x="22" y="42"/>
                            </a:lnTo>
                            <a:lnTo>
                              <a:pt x="22" y="30"/>
                            </a:lnTo>
                            <a:lnTo>
                              <a:pt x="51" y="51"/>
                            </a:lnTo>
                            <a:lnTo>
                              <a:pt x="31" y="62"/>
                            </a:lnTo>
                            <a:lnTo>
                              <a:pt x="9" y="6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2" name="Freeform 4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07" y="1898"/>
                        <a:ext cx="227" cy="147"/>
                      </a:xfrm>
                      <a:custGeom>
                        <a:avLst/>
                        <a:gdLst>
                          <a:gd name="T0" fmla="*/ 13 w 236"/>
                          <a:gd name="T1" fmla="*/ 141 h 144"/>
                          <a:gd name="T2" fmla="*/ 13 w 236"/>
                          <a:gd name="T3" fmla="*/ 141 h 144"/>
                          <a:gd name="T4" fmla="*/ 13 w 236"/>
                          <a:gd name="T5" fmla="*/ 20 h 144"/>
                          <a:gd name="T6" fmla="*/ 13 w 236"/>
                          <a:gd name="T7" fmla="*/ 0 h 144"/>
                          <a:gd name="T8" fmla="*/ 13 w 236"/>
                          <a:gd name="T9" fmla="*/ 0 h 144"/>
                          <a:gd name="T10" fmla="*/ 13 w 236"/>
                          <a:gd name="T11" fmla="*/ 10 h 144"/>
                          <a:gd name="T12" fmla="*/ 13 w 236"/>
                          <a:gd name="T13" fmla="*/ 141 h 144"/>
                          <a:gd name="T14" fmla="*/ 13 w 236"/>
                          <a:gd name="T15" fmla="*/ 141 h 144"/>
                          <a:gd name="T16" fmla="*/ 13 w 236"/>
                          <a:gd name="T17" fmla="*/ 212 h 144"/>
                          <a:gd name="T18" fmla="*/ 13 w 236"/>
                          <a:gd name="T19" fmla="*/ 357 h 144"/>
                          <a:gd name="T20" fmla="*/ 14 w 236"/>
                          <a:gd name="T21" fmla="*/ 396 h 144"/>
                          <a:gd name="T22" fmla="*/ 14 w 236"/>
                          <a:gd name="T23" fmla="*/ 439 h 144"/>
                          <a:gd name="T24" fmla="*/ 13 w 236"/>
                          <a:gd name="T25" fmla="*/ 439 h 144"/>
                          <a:gd name="T26" fmla="*/ 13 w 236"/>
                          <a:gd name="T27" fmla="*/ 439 h 144"/>
                          <a:gd name="T28" fmla="*/ 13 w 236"/>
                          <a:gd name="T29" fmla="*/ 530 h 144"/>
                          <a:gd name="T30" fmla="*/ 13 w 236"/>
                          <a:gd name="T31" fmla="*/ 585 h 144"/>
                          <a:gd name="T32" fmla="*/ 13 w 236"/>
                          <a:gd name="T33" fmla="*/ 622 h 144"/>
                          <a:gd name="T34" fmla="*/ 13 w 236"/>
                          <a:gd name="T35" fmla="*/ 585 h 144"/>
                          <a:gd name="T36" fmla="*/ 13 w 236"/>
                          <a:gd name="T37" fmla="*/ 530 h 144"/>
                          <a:gd name="T38" fmla="*/ 13 w 236"/>
                          <a:gd name="T39" fmla="*/ 357 h 144"/>
                          <a:gd name="T40" fmla="*/ 13 w 236"/>
                          <a:gd name="T41" fmla="*/ 396 h 144"/>
                          <a:gd name="T42" fmla="*/ 13 w 236"/>
                          <a:gd name="T43" fmla="*/ 439 h 144"/>
                          <a:gd name="T44" fmla="*/ 13 w 236"/>
                          <a:gd name="T45" fmla="*/ 314 h 144"/>
                          <a:gd name="T46" fmla="*/ 13 w 236"/>
                          <a:gd name="T47" fmla="*/ 212 h 144"/>
                          <a:gd name="T48" fmla="*/ 11 w 236"/>
                          <a:gd name="T49" fmla="*/ 212 h 144"/>
                          <a:gd name="T50" fmla="*/ 11 w 236"/>
                          <a:gd name="T51" fmla="*/ 168 h 144"/>
                          <a:gd name="T52" fmla="*/ 13 w 236"/>
                          <a:gd name="T53" fmla="*/ 168 h 144"/>
                          <a:gd name="T54" fmla="*/ 13 w 236"/>
                          <a:gd name="T55" fmla="*/ 141 h 144"/>
                          <a:gd name="T56" fmla="*/ 13 w 236"/>
                          <a:gd name="T57" fmla="*/ 20 h 144"/>
                          <a:gd name="T58" fmla="*/ 11 w 236"/>
                          <a:gd name="T59" fmla="*/ 20 h 144"/>
                          <a:gd name="T60" fmla="*/ 11 w 236"/>
                          <a:gd name="T61" fmla="*/ 141 h 144"/>
                          <a:gd name="T62" fmla="*/ 0 w 236"/>
                          <a:gd name="T63" fmla="*/ 20 h 144"/>
                          <a:gd name="T64" fmla="*/ 11 w 236"/>
                          <a:gd name="T65" fmla="*/ 10 h 144"/>
                          <a:gd name="T66" fmla="*/ 13 w 236"/>
                          <a:gd name="T67" fmla="*/ 10 h 144"/>
                          <a:gd name="T68" fmla="*/ 13 w 236"/>
                          <a:gd name="T69" fmla="*/ 141 h 144"/>
                          <a:gd name="T70" fmla="*/ 13 w 236"/>
                          <a:gd name="T71" fmla="*/ 141 h 144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</a:gdLst>
                        <a:ahLst/>
                        <a:cxnLst>
                          <a:cxn ang="T72">
                            <a:pos x="T0" y="T1"/>
                          </a:cxn>
                          <a:cxn ang="T73">
                            <a:pos x="T2" y="T3"/>
                          </a:cxn>
                          <a:cxn ang="T74">
                            <a:pos x="T4" y="T5"/>
                          </a:cxn>
                          <a:cxn ang="T75">
                            <a:pos x="T6" y="T7"/>
                          </a:cxn>
                          <a:cxn ang="T76">
                            <a:pos x="T8" y="T9"/>
                          </a:cxn>
                          <a:cxn ang="T77">
                            <a:pos x="T10" y="T11"/>
                          </a:cxn>
                          <a:cxn ang="T78">
                            <a:pos x="T12" y="T13"/>
                          </a:cxn>
                          <a:cxn ang="T79">
                            <a:pos x="T14" y="T15"/>
                          </a:cxn>
                          <a:cxn ang="T80">
                            <a:pos x="T16" y="T17"/>
                          </a:cxn>
                          <a:cxn ang="T81">
                            <a:pos x="T18" y="T19"/>
                          </a:cxn>
                          <a:cxn ang="T82">
                            <a:pos x="T20" y="T21"/>
                          </a:cxn>
                          <a:cxn ang="T83">
                            <a:pos x="T22" y="T23"/>
                          </a:cxn>
                          <a:cxn ang="T84">
                            <a:pos x="T24" y="T25"/>
                          </a:cxn>
                          <a:cxn ang="T85">
                            <a:pos x="T26" y="T27"/>
                          </a:cxn>
                          <a:cxn ang="T86">
                            <a:pos x="T28" y="T29"/>
                          </a:cxn>
                          <a:cxn ang="T87">
                            <a:pos x="T30" y="T31"/>
                          </a:cxn>
                          <a:cxn ang="T88">
                            <a:pos x="T32" y="T33"/>
                          </a:cxn>
                          <a:cxn ang="T89">
                            <a:pos x="T34" y="T35"/>
                          </a:cxn>
                          <a:cxn ang="T90">
                            <a:pos x="T36" y="T37"/>
                          </a:cxn>
                          <a:cxn ang="T91">
                            <a:pos x="T38" y="T39"/>
                          </a:cxn>
                          <a:cxn ang="T92">
                            <a:pos x="T40" y="T41"/>
                          </a:cxn>
                          <a:cxn ang="T93">
                            <a:pos x="T42" y="T43"/>
                          </a:cxn>
                          <a:cxn ang="T94">
                            <a:pos x="T44" y="T45"/>
                          </a:cxn>
                          <a:cxn ang="T95">
                            <a:pos x="T46" y="T47"/>
                          </a:cxn>
                          <a:cxn ang="T96">
                            <a:pos x="T48" y="T49"/>
                          </a:cxn>
                          <a:cxn ang="T97">
                            <a:pos x="T50" y="T51"/>
                          </a:cxn>
                          <a:cxn ang="T98">
                            <a:pos x="T52" y="T53"/>
                          </a:cxn>
                          <a:cxn ang="T99">
                            <a:pos x="T54" y="T55"/>
                          </a:cxn>
                          <a:cxn ang="T100">
                            <a:pos x="T56" y="T57"/>
                          </a:cxn>
                          <a:cxn ang="T101">
                            <a:pos x="T58" y="T59"/>
                          </a:cxn>
                          <a:cxn ang="T102">
                            <a:pos x="T60" y="T61"/>
                          </a:cxn>
                          <a:cxn ang="T103">
                            <a:pos x="T62" y="T63"/>
                          </a:cxn>
                          <a:cxn ang="T104">
                            <a:pos x="T64" y="T65"/>
                          </a:cxn>
                          <a:cxn ang="T105">
                            <a:pos x="T66" y="T67"/>
                          </a:cxn>
                          <a:cxn ang="T106">
                            <a:pos x="T68" y="T69"/>
                          </a:cxn>
                          <a:cxn ang="T107">
                            <a:pos x="T70" y="T71"/>
                          </a:cxn>
                        </a:cxnLst>
                        <a:rect l="0" t="0" r="r" b="b"/>
                        <a:pathLst>
                          <a:path w="236" h="144">
                            <a:moveTo>
                              <a:pt x="62" y="32"/>
                            </a:moveTo>
                            <a:lnTo>
                              <a:pt x="72" y="32"/>
                            </a:lnTo>
                            <a:lnTo>
                              <a:pt x="72" y="20"/>
                            </a:lnTo>
                            <a:lnTo>
                              <a:pt x="84" y="0"/>
                            </a:lnTo>
                            <a:lnTo>
                              <a:pt x="92" y="0"/>
                            </a:lnTo>
                            <a:lnTo>
                              <a:pt x="114" y="10"/>
                            </a:lnTo>
                            <a:lnTo>
                              <a:pt x="123" y="32"/>
                            </a:lnTo>
                            <a:lnTo>
                              <a:pt x="155" y="32"/>
                            </a:lnTo>
                            <a:lnTo>
                              <a:pt x="165" y="52"/>
                            </a:lnTo>
                            <a:lnTo>
                              <a:pt x="216" y="83"/>
                            </a:lnTo>
                            <a:lnTo>
                              <a:pt x="236" y="93"/>
                            </a:lnTo>
                            <a:lnTo>
                              <a:pt x="236" y="103"/>
                            </a:lnTo>
                            <a:lnTo>
                              <a:pt x="227" y="103"/>
                            </a:lnTo>
                            <a:lnTo>
                              <a:pt x="216" y="103"/>
                            </a:lnTo>
                            <a:lnTo>
                              <a:pt x="216" y="122"/>
                            </a:lnTo>
                            <a:lnTo>
                              <a:pt x="194" y="135"/>
                            </a:lnTo>
                            <a:lnTo>
                              <a:pt x="185" y="144"/>
                            </a:lnTo>
                            <a:lnTo>
                              <a:pt x="165" y="135"/>
                            </a:lnTo>
                            <a:lnTo>
                              <a:pt x="165" y="122"/>
                            </a:lnTo>
                            <a:lnTo>
                              <a:pt x="84" y="83"/>
                            </a:lnTo>
                            <a:lnTo>
                              <a:pt x="62" y="93"/>
                            </a:lnTo>
                            <a:lnTo>
                              <a:pt x="42" y="103"/>
                            </a:lnTo>
                            <a:lnTo>
                              <a:pt x="30" y="71"/>
                            </a:lnTo>
                            <a:lnTo>
                              <a:pt x="21" y="52"/>
                            </a:lnTo>
                            <a:lnTo>
                              <a:pt x="11" y="52"/>
                            </a:lnTo>
                            <a:lnTo>
                              <a:pt x="11" y="41"/>
                            </a:lnTo>
                            <a:lnTo>
                              <a:pt x="30" y="41"/>
                            </a:lnTo>
                            <a:lnTo>
                              <a:pt x="30" y="32"/>
                            </a:lnTo>
                            <a:lnTo>
                              <a:pt x="21" y="20"/>
                            </a:lnTo>
                            <a:lnTo>
                              <a:pt x="11" y="20"/>
                            </a:lnTo>
                            <a:lnTo>
                              <a:pt x="11" y="32"/>
                            </a:lnTo>
                            <a:lnTo>
                              <a:pt x="0" y="20"/>
                            </a:lnTo>
                            <a:lnTo>
                              <a:pt x="11" y="10"/>
                            </a:lnTo>
                            <a:lnTo>
                              <a:pt x="21" y="10"/>
                            </a:lnTo>
                            <a:lnTo>
                              <a:pt x="50" y="32"/>
                            </a:lnTo>
                            <a:lnTo>
                              <a:pt x="62" y="3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3" name="Freeform 4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07" y="1898"/>
                        <a:ext cx="227" cy="147"/>
                      </a:xfrm>
                      <a:custGeom>
                        <a:avLst/>
                        <a:gdLst>
                          <a:gd name="T0" fmla="*/ 13 w 236"/>
                          <a:gd name="T1" fmla="*/ 141 h 144"/>
                          <a:gd name="T2" fmla="*/ 13 w 236"/>
                          <a:gd name="T3" fmla="*/ 141 h 144"/>
                          <a:gd name="T4" fmla="*/ 13 w 236"/>
                          <a:gd name="T5" fmla="*/ 20 h 144"/>
                          <a:gd name="T6" fmla="*/ 13 w 236"/>
                          <a:gd name="T7" fmla="*/ 0 h 144"/>
                          <a:gd name="T8" fmla="*/ 13 w 236"/>
                          <a:gd name="T9" fmla="*/ 0 h 144"/>
                          <a:gd name="T10" fmla="*/ 13 w 236"/>
                          <a:gd name="T11" fmla="*/ 10 h 144"/>
                          <a:gd name="T12" fmla="*/ 13 w 236"/>
                          <a:gd name="T13" fmla="*/ 141 h 144"/>
                          <a:gd name="T14" fmla="*/ 13 w 236"/>
                          <a:gd name="T15" fmla="*/ 141 h 144"/>
                          <a:gd name="T16" fmla="*/ 13 w 236"/>
                          <a:gd name="T17" fmla="*/ 212 h 144"/>
                          <a:gd name="T18" fmla="*/ 13 w 236"/>
                          <a:gd name="T19" fmla="*/ 357 h 144"/>
                          <a:gd name="T20" fmla="*/ 14 w 236"/>
                          <a:gd name="T21" fmla="*/ 396 h 144"/>
                          <a:gd name="T22" fmla="*/ 14 w 236"/>
                          <a:gd name="T23" fmla="*/ 439 h 144"/>
                          <a:gd name="T24" fmla="*/ 13 w 236"/>
                          <a:gd name="T25" fmla="*/ 439 h 144"/>
                          <a:gd name="T26" fmla="*/ 13 w 236"/>
                          <a:gd name="T27" fmla="*/ 439 h 144"/>
                          <a:gd name="T28" fmla="*/ 13 w 236"/>
                          <a:gd name="T29" fmla="*/ 530 h 144"/>
                          <a:gd name="T30" fmla="*/ 13 w 236"/>
                          <a:gd name="T31" fmla="*/ 585 h 144"/>
                          <a:gd name="T32" fmla="*/ 13 w 236"/>
                          <a:gd name="T33" fmla="*/ 622 h 144"/>
                          <a:gd name="T34" fmla="*/ 13 w 236"/>
                          <a:gd name="T35" fmla="*/ 585 h 144"/>
                          <a:gd name="T36" fmla="*/ 13 w 236"/>
                          <a:gd name="T37" fmla="*/ 530 h 144"/>
                          <a:gd name="T38" fmla="*/ 13 w 236"/>
                          <a:gd name="T39" fmla="*/ 357 h 144"/>
                          <a:gd name="T40" fmla="*/ 13 w 236"/>
                          <a:gd name="T41" fmla="*/ 396 h 144"/>
                          <a:gd name="T42" fmla="*/ 13 w 236"/>
                          <a:gd name="T43" fmla="*/ 439 h 144"/>
                          <a:gd name="T44" fmla="*/ 13 w 236"/>
                          <a:gd name="T45" fmla="*/ 314 h 144"/>
                          <a:gd name="T46" fmla="*/ 13 w 236"/>
                          <a:gd name="T47" fmla="*/ 212 h 144"/>
                          <a:gd name="T48" fmla="*/ 11 w 236"/>
                          <a:gd name="T49" fmla="*/ 212 h 144"/>
                          <a:gd name="T50" fmla="*/ 11 w 236"/>
                          <a:gd name="T51" fmla="*/ 168 h 144"/>
                          <a:gd name="T52" fmla="*/ 13 w 236"/>
                          <a:gd name="T53" fmla="*/ 168 h 144"/>
                          <a:gd name="T54" fmla="*/ 13 w 236"/>
                          <a:gd name="T55" fmla="*/ 141 h 144"/>
                          <a:gd name="T56" fmla="*/ 13 w 236"/>
                          <a:gd name="T57" fmla="*/ 20 h 144"/>
                          <a:gd name="T58" fmla="*/ 11 w 236"/>
                          <a:gd name="T59" fmla="*/ 20 h 144"/>
                          <a:gd name="T60" fmla="*/ 11 w 236"/>
                          <a:gd name="T61" fmla="*/ 141 h 144"/>
                          <a:gd name="T62" fmla="*/ 0 w 236"/>
                          <a:gd name="T63" fmla="*/ 20 h 144"/>
                          <a:gd name="T64" fmla="*/ 11 w 236"/>
                          <a:gd name="T65" fmla="*/ 10 h 144"/>
                          <a:gd name="T66" fmla="*/ 13 w 236"/>
                          <a:gd name="T67" fmla="*/ 10 h 144"/>
                          <a:gd name="T68" fmla="*/ 13 w 236"/>
                          <a:gd name="T69" fmla="*/ 141 h 144"/>
                          <a:gd name="T70" fmla="*/ 13 w 236"/>
                          <a:gd name="T71" fmla="*/ 141 h 144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</a:gdLst>
                        <a:ahLst/>
                        <a:cxnLst>
                          <a:cxn ang="T72">
                            <a:pos x="T0" y="T1"/>
                          </a:cxn>
                          <a:cxn ang="T73">
                            <a:pos x="T2" y="T3"/>
                          </a:cxn>
                          <a:cxn ang="T74">
                            <a:pos x="T4" y="T5"/>
                          </a:cxn>
                          <a:cxn ang="T75">
                            <a:pos x="T6" y="T7"/>
                          </a:cxn>
                          <a:cxn ang="T76">
                            <a:pos x="T8" y="T9"/>
                          </a:cxn>
                          <a:cxn ang="T77">
                            <a:pos x="T10" y="T11"/>
                          </a:cxn>
                          <a:cxn ang="T78">
                            <a:pos x="T12" y="T13"/>
                          </a:cxn>
                          <a:cxn ang="T79">
                            <a:pos x="T14" y="T15"/>
                          </a:cxn>
                          <a:cxn ang="T80">
                            <a:pos x="T16" y="T17"/>
                          </a:cxn>
                          <a:cxn ang="T81">
                            <a:pos x="T18" y="T19"/>
                          </a:cxn>
                          <a:cxn ang="T82">
                            <a:pos x="T20" y="T21"/>
                          </a:cxn>
                          <a:cxn ang="T83">
                            <a:pos x="T22" y="T23"/>
                          </a:cxn>
                          <a:cxn ang="T84">
                            <a:pos x="T24" y="T25"/>
                          </a:cxn>
                          <a:cxn ang="T85">
                            <a:pos x="T26" y="T27"/>
                          </a:cxn>
                          <a:cxn ang="T86">
                            <a:pos x="T28" y="T29"/>
                          </a:cxn>
                          <a:cxn ang="T87">
                            <a:pos x="T30" y="T31"/>
                          </a:cxn>
                          <a:cxn ang="T88">
                            <a:pos x="T32" y="T33"/>
                          </a:cxn>
                          <a:cxn ang="T89">
                            <a:pos x="T34" y="T35"/>
                          </a:cxn>
                          <a:cxn ang="T90">
                            <a:pos x="T36" y="T37"/>
                          </a:cxn>
                          <a:cxn ang="T91">
                            <a:pos x="T38" y="T39"/>
                          </a:cxn>
                          <a:cxn ang="T92">
                            <a:pos x="T40" y="T41"/>
                          </a:cxn>
                          <a:cxn ang="T93">
                            <a:pos x="T42" y="T43"/>
                          </a:cxn>
                          <a:cxn ang="T94">
                            <a:pos x="T44" y="T45"/>
                          </a:cxn>
                          <a:cxn ang="T95">
                            <a:pos x="T46" y="T47"/>
                          </a:cxn>
                          <a:cxn ang="T96">
                            <a:pos x="T48" y="T49"/>
                          </a:cxn>
                          <a:cxn ang="T97">
                            <a:pos x="T50" y="T51"/>
                          </a:cxn>
                          <a:cxn ang="T98">
                            <a:pos x="T52" y="T53"/>
                          </a:cxn>
                          <a:cxn ang="T99">
                            <a:pos x="T54" y="T55"/>
                          </a:cxn>
                          <a:cxn ang="T100">
                            <a:pos x="T56" y="T57"/>
                          </a:cxn>
                          <a:cxn ang="T101">
                            <a:pos x="T58" y="T59"/>
                          </a:cxn>
                          <a:cxn ang="T102">
                            <a:pos x="T60" y="T61"/>
                          </a:cxn>
                          <a:cxn ang="T103">
                            <a:pos x="T62" y="T63"/>
                          </a:cxn>
                          <a:cxn ang="T104">
                            <a:pos x="T64" y="T65"/>
                          </a:cxn>
                          <a:cxn ang="T105">
                            <a:pos x="T66" y="T67"/>
                          </a:cxn>
                          <a:cxn ang="T106">
                            <a:pos x="T68" y="T69"/>
                          </a:cxn>
                          <a:cxn ang="T107">
                            <a:pos x="T70" y="T71"/>
                          </a:cxn>
                        </a:cxnLst>
                        <a:rect l="0" t="0" r="r" b="b"/>
                        <a:pathLst>
                          <a:path w="236" h="144">
                            <a:moveTo>
                              <a:pt x="62" y="32"/>
                            </a:moveTo>
                            <a:lnTo>
                              <a:pt x="72" y="32"/>
                            </a:lnTo>
                            <a:lnTo>
                              <a:pt x="72" y="20"/>
                            </a:lnTo>
                            <a:lnTo>
                              <a:pt x="84" y="0"/>
                            </a:lnTo>
                            <a:lnTo>
                              <a:pt x="92" y="0"/>
                            </a:lnTo>
                            <a:lnTo>
                              <a:pt x="114" y="10"/>
                            </a:lnTo>
                            <a:lnTo>
                              <a:pt x="123" y="32"/>
                            </a:lnTo>
                            <a:lnTo>
                              <a:pt x="155" y="32"/>
                            </a:lnTo>
                            <a:lnTo>
                              <a:pt x="165" y="52"/>
                            </a:lnTo>
                            <a:lnTo>
                              <a:pt x="216" y="83"/>
                            </a:lnTo>
                            <a:lnTo>
                              <a:pt x="236" y="93"/>
                            </a:lnTo>
                            <a:lnTo>
                              <a:pt x="236" y="103"/>
                            </a:lnTo>
                            <a:lnTo>
                              <a:pt x="227" y="103"/>
                            </a:lnTo>
                            <a:lnTo>
                              <a:pt x="216" y="103"/>
                            </a:lnTo>
                            <a:lnTo>
                              <a:pt x="216" y="122"/>
                            </a:lnTo>
                            <a:lnTo>
                              <a:pt x="194" y="135"/>
                            </a:lnTo>
                            <a:lnTo>
                              <a:pt x="185" y="144"/>
                            </a:lnTo>
                            <a:lnTo>
                              <a:pt x="165" y="135"/>
                            </a:lnTo>
                            <a:lnTo>
                              <a:pt x="165" y="122"/>
                            </a:lnTo>
                            <a:lnTo>
                              <a:pt x="84" y="83"/>
                            </a:lnTo>
                            <a:lnTo>
                              <a:pt x="62" y="93"/>
                            </a:lnTo>
                            <a:lnTo>
                              <a:pt x="42" y="103"/>
                            </a:lnTo>
                            <a:lnTo>
                              <a:pt x="30" y="71"/>
                            </a:lnTo>
                            <a:lnTo>
                              <a:pt x="21" y="52"/>
                            </a:lnTo>
                            <a:lnTo>
                              <a:pt x="11" y="52"/>
                            </a:lnTo>
                            <a:lnTo>
                              <a:pt x="11" y="41"/>
                            </a:lnTo>
                            <a:lnTo>
                              <a:pt x="30" y="41"/>
                            </a:lnTo>
                            <a:lnTo>
                              <a:pt x="30" y="32"/>
                            </a:lnTo>
                            <a:lnTo>
                              <a:pt x="21" y="20"/>
                            </a:lnTo>
                            <a:lnTo>
                              <a:pt x="11" y="20"/>
                            </a:lnTo>
                            <a:lnTo>
                              <a:pt x="11" y="32"/>
                            </a:lnTo>
                            <a:lnTo>
                              <a:pt x="0" y="20"/>
                            </a:lnTo>
                            <a:lnTo>
                              <a:pt x="11" y="10"/>
                            </a:lnTo>
                            <a:lnTo>
                              <a:pt x="21" y="10"/>
                            </a:lnTo>
                            <a:lnTo>
                              <a:pt x="50" y="32"/>
                            </a:lnTo>
                            <a:lnTo>
                              <a:pt x="62" y="3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4" name="Freeform 4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56" y="2491"/>
                        <a:ext cx="119" cy="104"/>
                      </a:xfrm>
                      <a:custGeom>
                        <a:avLst/>
                        <a:gdLst>
                          <a:gd name="T0" fmla="*/ 15 w 123"/>
                          <a:gd name="T1" fmla="*/ 400 h 102"/>
                          <a:gd name="T2" fmla="*/ 15 w 123"/>
                          <a:gd name="T3" fmla="*/ 364 h 102"/>
                          <a:gd name="T4" fmla="*/ 15 w 123"/>
                          <a:gd name="T5" fmla="*/ 323 h 102"/>
                          <a:gd name="T6" fmla="*/ 15 w 123"/>
                          <a:gd name="T7" fmla="*/ 323 h 102"/>
                          <a:gd name="T8" fmla="*/ 15 w 123"/>
                          <a:gd name="T9" fmla="*/ 224 h 102"/>
                          <a:gd name="T10" fmla="*/ 15 w 123"/>
                          <a:gd name="T11" fmla="*/ 147 h 102"/>
                          <a:gd name="T12" fmla="*/ 15 w 123"/>
                          <a:gd name="T13" fmla="*/ 0 h 102"/>
                          <a:gd name="T14" fmla="*/ 15 w 123"/>
                          <a:gd name="T15" fmla="*/ 9 h 102"/>
                          <a:gd name="T16" fmla="*/ 15 w 123"/>
                          <a:gd name="T17" fmla="*/ 0 h 102"/>
                          <a:gd name="T18" fmla="*/ 15 w 123"/>
                          <a:gd name="T19" fmla="*/ 0 h 102"/>
                          <a:gd name="T20" fmla="*/ 15 w 123"/>
                          <a:gd name="T21" fmla="*/ 22 h 102"/>
                          <a:gd name="T22" fmla="*/ 0 w 123"/>
                          <a:gd name="T23" fmla="*/ 22 h 102"/>
                          <a:gd name="T24" fmla="*/ 0 w 123"/>
                          <a:gd name="T25" fmla="*/ 127 h 102"/>
                          <a:gd name="T26" fmla="*/ 15 w 123"/>
                          <a:gd name="T27" fmla="*/ 224 h 102"/>
                          <a:gd name="T28" fmla="*/ 15 w 123"/>
                          <a:gd name="T29" fmla="*/ 188 h 102"/>
                          <a:gd name="T30" fmla="*/ 15 w 123"/>
                          <a:gd name="T31" fmla="*/ 188 h 102"/>
                          <a:gd name="T32" fmla="*/ 15 w 123"/>
                          <a:gd name="T33" fmla="*/ 288 h 102"/>
                          <a:gd name="T34" fmla="*/ 15 w 123"/>
                          <a:gd name="T35" fmla="*/ 323 h 102"/>
                          <a:gd name="T36" fmla="*/ 15 w 123"/>
                          <a:gd name="T37" fmla="*/ 323 h 102"/>
                          <a:gd name="T38" fmla="*/ 15 w 123"/>
                          <a:gd name="T39" fmla="*/ 400 h 102"/>
                          <a:gd name="T40" fmla="*/ 15 w 123"/>
                          <a:gd name="T41" fmla="*/ 400 h 102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0" t="0" r="r" b="b"/>
                        <a:pathLst>
                          <a:path w="123" h="102">
                            <a:moveTo>
                              <a:pt x="103" y="102"/>
                            </a:moveTo>
                            <a:lnTo>
                              <a:pt x="112" y="93"/>
                            </a:lnTo>
                            <a:lnTo>
                              <a:pt x="112" y="80"/>
                            </a:lnTo>
                            <a:lnTo>
                              <a:pt x="123" y="80"/>
                            </a:lnTo>
                            <a:lnTo>
                              <a:pt x="112" y="60"/>
                            </a:lnTo>
                            <a:lnTo>
                              <a:pt x="112" y="38"/>
                            </a:lnTo>
                            <a:lnTo>
                              <a:pt x="94" y="0"/>
                            </a:lnTo>
                            <a:lnTo>
                              <a:pt x="72" y="9"/>
                            </a:lnTo>
                            <a:lnTo>
                              <a:pt x="61" y="0"/>
                            </a:lnTo>
                            <a:lnTo>
                              <a:pt x="21" y="0"/>
                            </a:lnTo>
                            <a:lnTo>
                              <a:pt x="21" y="22"/>
                            </a:lnTo>
                            <a:lnTo>
                              <a:pt x="0" y="22"/>
                            </a:lnTo>
                            <a:lnTo>
                              <a:pt x="0" y="31"/>
                            </a:lnTo>
                            <a:lnTo>
                              <a:pt x="21" y="60"/>
                            </a:lnTo>
                            <a:lnTo>
                              <a:pt x="42" y="51"/>
                            </a:lnTo>
                            <a:lnTo>
                              <a:pt x="61" y="51"/>
                            </a:lnTo>
                            <a:lnTo>
                              <a:pt x="72" y="73"/>
                            </a:lnTo>
                            <a:lnTo>
                              <a:pt x="72" y="80"/>
                            </a:lnTo>
                            <a:lnTo>
                              <a:pt x="81" y="80"/>
                            </a:lnTo>
                            <a:lnTo>
                              <a:pt x="94" y="102"/>
                            </a:lnTo>
                            <a:lnTo>
                              <a:pt x="103" y="10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5" name="Freeform 4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56" y="2491"/>
                        <a:ext cx="119" cy="104"/>
                      </a:xfrm>
                      <a:custGeom>
                        <a:avLst/>
                        <a:gdLst>
                          <a:gd name="T0" fmla="*/ 15 w 123"/>
                          <a:gd name="T1" fmla="*/ 400 h 102"/>
                          <a:gd name="T2" fmla="*/ 15 w 123"/>
                          <a:gd name="T3" fmla="*/ 364 h 102"/>
                          <a:gd name="T4" fmla="*/ 15 w 123"/>
                          <a:gd name="T5" fmla="*/ 323 h 102"/>
                          <a:gd name="T6" fmla="*/ 15 w 123"/>
                          <a:gd name="T7" fmla="*/ 323 h 102"/>
                          <a:gd name="T8" fmla="*/ 15 w 123"/>
                          <a:gd name="T9" fmla="*/ 224 h 102"/>
                          <a:gd name="T10" fmla="*/ 15 w 123"/>
                          <a:gd name="T11" fmla="*/ 147 h 102"/>
                          <a:gd name="T12" fmla="*/ 15 w 123"/>
                          <a:gd name="T13" fmla="*/ 0 h 102"/>
                          <a:gd name="T14" fmla="*/ 15 w 123"/>
                          <a:gd name="T15" fmla="*/ 9 h 102"/>
                          <a:gd name="T16" fmla="*/ 15 w 123"/>
                          <a:gd name="T17" fmla="*/ 0 h 102"/>
                          <a:gd name="T18" fmla="*/ 15 w 123"/>
                          <a:gd name="T19" fmla="*/ 0 h 102"/>
                          <a:gd name="T20" fmla="*/ 15 w 123"/>
                          <a:gd name="T21" fmla="*/ 22 h 102"/>
                          <a:gd name="T22" fmla="*/ 0 w 123"/>
                          <a:gd name="T23" fmla="*/ 22 h 102"/>
                          <a:gd name="T24" fmla="*/ 0 w 123"/>
                          <a:gd name="T25" fmla="*/ 127 h 102"/>
                          <a:gd name="T26" fmla="*/ 15 w 123"/>
                          <a:gd name="T27" fmla="*/ 224 h 102"/>
                          <a:gd name="T28" fmla="*/ 15 w 123"/>
                          <a:gd name="T29" fmla="*/ 188 h 102"/>
                          <a:gd name="T30" fmla="*/ 15 w 123"/>
                          <a:gd name="T31" fmla="*/ 188 h 102"/>
                          <a:gd name="T32" fmla="*/ 15 w 123"/>
                          <a:gd name="T33" fmla="*/ 288 h 102"/>
                          <a:gd name="T34" fmla="*/ 15 w 123"/>
                          <a:gd name="T35" fmla="*/ 323 h 102"/>
                          <a:gd name="T36" fmla="*/ 15 w 123"/>
                          <a:gd name="T37" fmla="*/ 323 h 102"/>
                          <a:gd name="T38" fmla="*/ 15 w 123"/>
                          <a:gd name="T39" fmla="*/ 400 h 102"/>
                          <a:gd name="T40" fmla="*/ 15 w 123"/>
                          <a:gd name="T41" fmla="*/ 400 h 102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0" t="0" r="r" b="b"/>
                        <a:pathLst>
                          <a:path w="123" h="102">
                            <a:moveTo>
                              <a:pt x="103" y="102"/>
                            </a:moveTo>
                            <a:lnTo>
                              <a:pt x="112" y="93"/>
                            </a:lnTo>
                            <a:lnTo>
                              <a:pt x="112" y="80"/>
                            </a:lnTo>
                            <a:lnTo>
                              <a:pt x="123" y="80"/>
                            </a:lnTo>
                            <a:lnTo>
                              <a:pt x="112" y="60"/>
                            </a:lnTo>
                            <a:lnTo>
                              <a:pt x="112" y="38"/>
                            </a:lnTo>
                            <a:lnTo>
                              <a:pt x="94" y="0"/>
                            </a:lnTo>
                            <a:lnTo>
                              <a:pt x="72" y="9"/>
                            </a:lnTo>
                            <a:lnTo>
                              <a:pt x="61" y="0"/>
                            </a:lnTo>
                            <a:lnTo>
                              <a:pt x="21" y="0"/>
                            </a:lnTo>
                            <a:lnTo>
                              <a:pt x="21" y="22"/>
                            </a:lnTo>
                            <a:lnTo>
                              <a:pt x="0" y="22"/>
                            </a:lnTo>
                            <a:lnTo>
                              <a:pt x="0" y="31"/>
                            </a:lnTo>
                            <a:lnTo>
                              <a:pt x="21" y="60"/>
                            </a:lnTo>
                            <a:lnTo>
                              <a:pt x="42" y="51"/>
                            </a:lnTo>
                            <a:lnTo>
                              <a:pt x="61" y="51"/>
                            </a:lnTo>
                            <a:lnTo>
                              <a:pt x="72" y="73"/>
                            </a:lnTo>
                            <a:lnTo>
                              <a:pt x="72" y="80"/>
                            </a:lnTo>
                            <a:lnTo>
                              <a:pt x="81" y="80"/>
                            </a:lnTo>
                            <a:lnTo>
                              <a:pt x="94" y="102"/>
                            </a:lnTo>
                            <a:lnTo>
                              <a:pt x="103" y="10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6" name="Freeform 4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5" y="2439"/>
                        <a:ext cx="129" cy="113"/>
                      </a:xfrm>
                      <a:custGeom>
                        <a:avLst/>
                        <a:gdLst>
                          <a:gd name="T0" fmla="*/ 16 w 133"/>
                          <a:gd name="T1" fmla="*/ 170 h 111"/>
                          <a:gd name="T2" fmla="*/ 16 w 133"/>
                          <a:gd name="T3" fmla="*/ 170 h 111"/>
                          <a:gd name="T4" fmla="*/ 16 w 133"/>
                          <a:gd name="T5" fmla="*/ 22 h 111"/>
                          <a:gd name="T6" fmla="*/ 16 w 133"/>
                          <a:gd name="T7" fmla="*/ 0 h 111"/>
                          <a:gd name="T8" fmla="*/ 16 w 133"/>
                          <a:gd name="T9" fmla="*/ 9 h 111"/>
                          <a:gd name="T10" fmla="*/ 16 w 133"/>
                          <a:gd name="T11" fmla="*/ 120 h 111"/>
                          <a:gd name="T12" fmla="*/ 16 w 133"/>
                          <a:gd name="T13" fmla="*/ 138 h 111"/>
                          <a:gd name="T14" fmla="*/ 0 w 133"/>
                          <a:gd name="T15" fmla="*/ 249 h 111"/>
                          <a:gd name="T16" fmla="*/ 0 w 133"/>
                          <a:gd name="T17" fmla="*/ 319 h 111"/>
                          <a:gd name="T18" fmla="*/ 9 w 133"/>
                          <a:gd name="T19" fmla="*/ 356 h 111"/>
                          <a:gd name="T20" fmla="*/ 16 w 133"/>
                          <a:gd name="T21" fmla="*/ 356 h 111"/>
                          <a:gd name="T22" fmla="*/ 16 w 133"/>
                          <a:gd name="T23" fmla="*/ 389 h 111"/>
                          <a:gd name="T24" fmla="*/ 16 w 133"/>
                          <a:gd name="T25" fmla="*/ 293 h 111"/>
                          <a:gd name="T26" fmla="*/ 16 w 133"/>
                          <a:gd name="T27" fmla="*/ 293 h 111"/>
                          <a:gd name="T28" fmla="*/ 16 w 133"/>
                          <a:gd name="T29" fmla="*/ 293 h 111"/>
                          <a:gd name="T30" fmla="*/ 16 w 133"/>
                          <a:gd name="T31" fmla="*/ 249 h 111"/>
                          <a:gd name="T32" fmla="*/ 16 w 133"/>
                          <a:gd name="T33" fmla="*/ 249 h 111"/>
                          <a:gd name="T34" fmla="*/ 16 w 133"/>
                          <a:gd name="T35" fmla="*/ 197 h 111"/>
                          <a:gd name="T36" fmla="*/ 16 w 133"/>
                          <a:gd name="T37" fmla="*/ 170 h 111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133" h="111">
                            <a:moveTo>
                              <a:pt x="124" y="51"/>
                            </a:moveTo>
                            <a:lnTo>
                              <a:pt x="111" y="51"/>
                            </a:lnTo>
                            <a:lnTo>
                              <a:pt x="91" y="22"/>
                            </a:lnTo>
                            <a:lnTo>
                              <a:pt x="91" y="0"/>
                            </a:lnTo>
                            <a:lnTo>
                              <a:pt x="73" y="9"/>
                            </a:lnTo>
                            <a:lnTo>
                              <a:pt x="40" y="31"/>
                            </a:lnTo>
                            <a:lnTo>
                              <a:pt x="18" y="40"/>
                            </a:lnTo>
                            <a:lnTo>
                              <a:pt x="0" y="73"/>
                            </a:lnTo>
                            <a:lnTo>
                              <a:pt x="0" y="89"/>
                            </a:lnTo>
                            <a:lnTo>
                              <a:pt x="9" y="102"/>
                            </a:lnTo>
                            <a:lnTo>
                              <a:pt x="31" y="102"/>
                            </a:lnTo>
                            <a:lnTo>
                              <a:pt x="40" y="111"/>
                            </a:lnTo>
                            <a:lnTo>
                              <a:pt x="40" y="82"/>
                            </a:lnTo>
                            <a:lnTo>
                              <a:pt x="82" y="82"/>
                            </a:lnTo>
                            <a:lnTo>
                              <a:pt x="102" y="82"/>
                            </a:lnTo>
                            <a:lnTo>
                              <a:pt x="111" y="73"/>
                            </a:lnTo>
                            <a:lnTo>
                              <a:pt x="124" y="73"/>
                            </a:lnTo>
                            <a:lnTo>
                              <a:pt x="133" y="60"/>
                            </a:lnTo>
                            <a:lnTo>
                              <a:pt x="124" y="5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7" name="Freeform 4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5" y="2439"/>
                        <a:ext cx="129" cy="113"/>
                      </a:xfrm>
                      <a:custGeom>
                        <a:avLst/>
                        <a:gdLst>
                          <a:gd name="T0" fmla="*/ 16 w 133"/>
                          <a:gd name="T1" fmla="*/ 170 h 111"/>
                          <a:gd name="T2" fmla="*/ 16 w 133"/>
                          <a:gd name="T3" fmla="*/ 170 h 111"/>
                          <a:gd name="T4" fmla="*/ 16 w 133"/>
                          <a:gd name="T5" fmla="*/ 22 h 111"/>
                          <a:gd name="T6" fmla="*/ 16 w 133"/>
                          <a:gd name="T7" fmla="*/ 0 h 111"/>
                          <a:gd name="T8" fmla="*/ 16 w 133"/>
                          <a:gd name="T9" fmla="*/ 9 h 111"/>
                          <a:gd name="T10" fmla="*/ 16 w 133"/>
                          <a:gd name="T11" fmla="*/ 120 h 111"/>
                          <a:gd name="T12" fmla="*/ 16 w 133"/>
                          <a:gd name="T13" fmla="*/ 138 h 111"/>
                          <a:gd name="T14" fmla="*/ 0 w 133"/>
                          <a:gd name="T15" fmla="*/ 249 h 111"/>
                          <a:gd name="T16" fmla="*/ 0 w 133"/>
                          <a:gd name="T17" fmla="*/ 319 h 111"/>
                          <a:gd name="T18" fmla="*/ 9 w 133"/>
                          <a:gd name="T19" fmla="*/ 356 h 111"/>
                          <a:gd name="T20" fmla="*/ 16 w 133"/>
                          <a:gd name="T21" fmla="*/ 356 h 111"/>
                          <a:gd name="T22" fmla="*/ 16 w 133"/>
                          <a:gd name="T23" fmla="*/ 389 h 111"/>
                          <a:gd name="T24" fmla="*/ 16 w 133"/>
                          <a:gd name="T25" fmla="*/ 293 h 111"/>
                          <a:gd name="T26" fmla="*/ 16 w 133"/>
                          <a:gd name="T27" fmla="*/ 293 h 111"/>
                          <a:gd name="T28" fmla="*/ 16 w 133"/>
                          <a:gd name="T29" fmla="*/ 293 h 111"/>
                          <a:gd name="T30" fmla="*/ 16 w 133"/>
                          <a:gd name="T31" fmla="*/ 249 h 111"/>
                          <a:gd name="T32" fmla="*/ 16 w 133"/>
                          <a:gd name="T33" fmla="*/ 249 h 111"/>
                          <a:gd name="T34" fmla="*/ 16 w 133"/>
                          <a:gd name="T35" fmla="*/ 197 h 111"/>
                          <a:gd name="T36" fmla="*/ 16 w 133"/>
                          <a:gd name="T37" fmla="*/ 170 h 111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133" h="111">
                            <a:moveTo>
                              <a:pt x="124" y="51"/>
                            </a:moveTo>
                            <a:lnTo>
                              <a:pt x="111" y="51"/>
                            </a:lnTo>
                            <a:lnTo>
                              <a:pt x="91" y="22"/>
                            </a:lnTo>
                            <a:lnTo>
                              <a:pt x="91" y="0"/>
                            </a:lnTo>
                            <a:lnTo>
                              <a:pt x="73" y="9"/>
                            </a:lnTo>
                            <a:lnTo>
                              <a:pt x="40" y="31"/>
                            </a:lnTo>
                            <a:lnTo>
                              <a:pt x="18" y="40"/>
                            </a:lnTo>
                            <a:lnTo>
                              <a:pt x="0" y="73"/>
                            </a:lnTo>
                            <a:lnTo>
                              <a:pt x="0" y="89"/>
                            </a:lnTo>
                            <a:lnTo>
                              <a:pt x="9" y="102"/>
                            </a:lnTo>
                            <a:lnTo>
                              <a:pt x="31" y="102"/>
                            </a:lnTo>
                            <a:lnTo>
                              <a:pt x="40" y="111"/>
                            </a:lnTo>
                            <a:lnTo>
                              <a:pt x="40" y="82"/>
                            </a:lnTo>
                            <a:lnTo>
                              <a:pt x="82" y="82"/>
                            </a:lnTo>
                            <a:lnTo>
                              <a:pt x="102" y="82"/>
                            </a:lnTo>
                            <a:lnTo>
                              <a:pt x="111" y="73"/>
                            </a:lnTo>
                            <a:lnTo>
                              <a:pt x="124" y="73"/>
                            </a:lnTo>
                            <a:lnTo>
                              <a:pt x="133" y="60"/>
                            </a:lnTo>
                            <a:lnTo>
                              <a:pt x="124" y="5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8" name="Freeform 4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6" y="2241"/>
                        <a:ext cx="265" cy="289"/>
                      </a:xfrm>
                      <a:custGeom>
                        <a:avLst/>
                        <a:gdLst>
                          <a:gd name="T0" fmla="*/ 13 w 275"/>
                          <a:gd name="T1" fmla="*/ 673 h 284"/>
                          <a:gd name="T2" fmla="*/ 20 w 275"/>
                          <a:gd name="T3" fmla="*/ 633 h 284"/>
                          <a:gd name="T4" fmla="*/ 20 w 275"/>
                          <a:gd name="T5" fmla="*/ 600 h 284"/>
                          <a:gd name="T6" fmla="*/ 20 w 275"/>
                          <a:gd name="T7" fmla="*/ 423 h 284"/>
                          <a:gd name="T8" fmla="*/ 19 w 275"/>
                          <a:gd name="T9" fmla="*/ 423 h 284"/>
                          <a:gd name="T10" fmla="*/ 19 w 275"/>
                          <a:gd name="T11" fmla="*/ 350 h 284"/>
                          <a:gd name="T12" fmla="*/ 16 w 275"/>
                          <a:gd name="T13" fmla="*/ 322 h 284"/>
                          <a:gd name="T14" fmla="*/ 14 w 275"/>
                          <a:gd name="T15" fmla="*/ 284 h 284"/>
                          <a:gd name="T16" fmla="*/ 13 w 275"/>
                          <a:gd name="T17" fmla="*/ 0 h 284"/>
                          <a:gd name="T18" fmla="*/ 13 w 275"/>
                          <a:gd name="T19" fmla="*/ 0 h 284"/>
                          <a:gd name="T20" fmla="*/ 13 w 275"/>
                          <a:gd name="T21" fmla="*/ 633 h 284"/>
                          <a:gd name="T22" fmla="*/ 13 w 275"/>
                          <a:gd name="T23" fmla="*/ 633 h 284"/>
                          <a:gd name="T24" fmla="*/ 13 w 275"/>
                          <a:gd name="T25" fmla="*/ 673 h 284"/>
                          <a:gd name="T26" fmla="*/ 9 w 275"/>
                          <a:gd name="T27" fmla="*/ 633 h 284"/>
                          <a:gd name="T28" fmla="*/ 0 w 275"/>
                          <a:gd name="T29" fmla="*/ 707 h 284"/>
                          <a:gd name="T30" fmla="*/ 9 w 275"/>
                          <a:gd name="T31" fmla="*/ 848 h 284"/>
                          <a:gd name="T32" fmla="*/ 13 w 275"/>
                          <a:gd name="T33" fmla="*/ 882 h 284"/>
                          <a:gd name="T34" fmla="*/ 13 w 275"/>
                          <a:gd name="T35" fmla="*/ 848 h 284"/>
                          <a:gd name="T36" fmla="*/ 13 w 275"/>
                          <a:gd name="T37" fmla="*/ 980 h 284"/>
                          <a:gd name="T38" fmla="*/ 13 w 275"/>
                          <a:gd name="T39" fmla="*/ 980 h 284"/>
                          <a:gd name="T40" fmla="*/ 13 w 275"/>
                          <a:gd name="T41" fmla="*/ 980 h 284"/>
                          <a:gd name="T42" fmla="*/ 13 w 275"/>
                          <a:gd name="T43" fmla="*/ 980 h 284"/>
                          <a:gd name="T44" fmla="*/ 13 w 275"/>
                          <a:gd name="T45" fmla="*/ 980 h 284"/>
                          <a:gd name="T46" fmla="*/ 13 w 275"/>
                          <a:gd name="T47" fmla="*/ 980 h 284"/>
                          <a:gd name="T48" fmla="*/ 13 w 275"/>
                          <a:gd name="T49" fmla="*/ 925 h 284"/>
                          <a:gd name="T50" fmla="*/ 13 w 275"/>
                          <a:gd name="T51" fmla="*/ 809 h 284"/>
                          <a:gd name="T52" fmla="*/ 13 w 275"/>
                          <a:gd name="T53" fmla="*/ 777 h 284"/>
                          <a:gd name="T54" fmla="*/ 13 w 275"/>
                          <a:gd name="T55" fmla="*/ 707 h 284"/>
                          <a:gd name="T56" fmla="*/ 13 w 275"/>
                          <a:gd name="T57" fmla="*/ 673 h 284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275" h="284">
                            <a:moveTo>
                              <a:pt x="204" y="195"/>
                            </a:moveTo>
                            <a:lnTo>
                              <a:pt x="266" y="184"/>
                            </a:lnTo>
                            <a:lnTo>
                              <a:pt x="275" y="175"/>
                            </a:lnTo>
                            <a:lnTo>
                              <a:pt x="275" y="124"/>
                            </a:lnTo>
                            <a:lnTo>
                              <a:pt x="257" y="124"/>
                            </a:lnTo>
                            <a:lnTo>
                              <a:pt x="257" y="102"/>
                            </a:lnTo>
                            <a:lnTo>
                              <a:pt x="237" y="93"/>
                            </a:lnTo>
                            <a:lnTo>
                              <a:pt x="215" y="82"/>
                            </a:lnTo>
                            <a:lnTo>
                              <a:pt x="122" y="0"/>
                            </a:lnTo>
                            <a:lnTo>
                              <a:pt x="93" y="0"/>
                            </a:lnTo>
                            <a:lnTo>
                              <a:pt x="113" y="184"/>
                            </a:lnTo>
                            <a:lnTo>
                              <a:pt x="29" y="184"/>
                            </a:lnTo>
                            <a:lnTo>
                              <a:pt x="20" y="195"/>
                            </a:lnTo>
                            <a:lnTo>
                              <a:pt x="9" y="184"/>
                            </a:lnTo>
                            <a:lnTo>
                              <a:pt x="0" y="204"/>
                            </a:lnTo>
                            <a:lnTo>
                              <a:pt x="9" y="246"/>
                            </a:lnTo>
                            <a:lnTo>
                              <a:pt x="20" y="255"/>
                            </a:lnTo>
                            <a:lnTo>
                              <a:pt x="42" y="246"/>
                            </a:lnTo>
                            <a:lnTo>
                              <a:pt x="60" y="284"/>
                            </a:lnTo>
                            <a:lnTo>
                              <a:pt x="71" y="284"/>
                            </a:lnTo>
                            <a:lnTo>
                              <a:pt x="80" y="284"/>
                            </a:lnTo>
                            <a:lnTo>
                              <a:pt x="93" y="284"/>
                            </a:lnTo>
                            <a:lnTo>
                              <a:pt x="102" y="284"/>
                            </a:lnTo>
                            <a:lnTo>
                              <a:pt x="113" y="284"/>
                            </a:lnTo>
                            <a:lnTo>
                              <a:pt x="113" y="268"/>
                            </a:lnTo>
                            <a:lnTo>
                              <a:pt x="131" y="235"/>
                            </a:lnTo>
                            <a:lnTo>
                              <a:pt x="153" y="226"/>
                            </a:lnTo>
                            <a:lnTo>
                              <a:pt x="186" y="204"/>
                            </a:lnTo>
                            <a:lnTo>
                              <a:pt x="204" y="195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19" name="Freeform 4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6" y="2241"/>
                        <a:ext cx="265" cy="289"/>
                      </a:xfrm>
                      <a:custGeom>
                        <a:avLst/>
                        <a:gdLst>
                          <a:gd name="T0" fmla="*/ 13 w 275"/>
                          <a:gd name="T1" fmla="*/ 673 h 284"/>
                          <a:gd name="T2" fmla="*/ 20 w 275"/>
                          <a:gd name="T3" fmla="*/ 633 h 284"/>
                          <a:gd name="T4" fmla="*/ 20 w 275"/>
                          <a:gd name="T5" fmla="*/ 600 h 284"/>
                          <a:gd name="T6" fmla="*/ 20 w 275"/>
                          <a:gd name="T7" fmla="*/ 423 h 284"/>
                          <a:gd name="T8" fmla="*/ 19 w 275"/>
                          <a:gd name="T9" fmla="*/ 423 h 284"/>
                          <a:gd name="T10" fmla="*/ 19 w 275"/>
                          <a:gd name="T11" fmla="*/ 350 h 284"/>
                          <a:gd name="T12" fmla="*/ 16 w 275"/>
                          <a:gd name="T13" fmla="*/ 322 h 284"/>
                          <a:gd name="T14" fmla="*/ 14 w 275"/>
                          <a:gd name="T15" fmla="*/ 284 h 284"/>
                          <a:gd name="T16" fmla="*/ 13 w 275"/>
                          <a:gd name="T17" fmla="*/ 0 h 284"/>
                          <a:gd name="T18" fmla="*/ 13 w 275"/>
                          <a:gd name="T19" fmla="*/ 0 h 284"/>
                          <a:gd name="T20" fmla="*/ 13 w 275"/>
                          <a:gd name="T21" fmla="*/ 633 h 284"/>
                          <a:gd name="T22" fmla="*/ 13 w 275"/>
                          <a:gd name="T23" fmla="*/ 633 h 284"/>
                          <a:gd name="T24" fmla="*/ 13 w 275"/>
                          <a:gd name="T25" fmla="*/ 673 h 284"/>
                          <a:gd name="T26" fmla="*/ 9 w 275"/>
                          <a:gd name="T27" fmla="*/ 633 h 284"/>
                          <a:gd name="T28" fmla="*/ 0 w 275"/>
                          <a:gd name="T29" fmla="*/ 707 h 284"/>
                          <a:gd name="T30" fmla="*/ 9 w 275"/>
                          <a:gd name="T31" fmla="*/ 848 h 284"/>
                          <a:gd name="T32" fmla="*/ 13 w 275"/>
                          <a:gd name="T33" fmla="*/ 882 h 284"/>
                          <a:gd name="T34" fmla="*/ 13 w 275"/>
                          <a:gd name="T35" fmla="*/ 848 h 284"/>
                          <a:gd name="T36" fmla="*/ 13 w 275"/>
                          <a:gd name="T37" fmla="*/ 980 h 284"/>
                          <a:gd name="T38" fmla="*/ 13 w 275"/>
                          <a:gd name="T39" fmla="*/ 980 h 284"/>
                          <a:gd name="T40" fmla="*/ 13 w 275"/>
                          <a:gd name="T41" fmla="*/ 980 h 284"/>
                          <a:gd name="T42" fmla="*/ 13 w 275"/>
                          <a:gd name="T43" fmla="*/ 980 h 284"/>
                          <a:gd name="T44" fmla="*/ 13 w 275"/>
                          <a:gd name="T45" fmla="*/ 980 h 284"/>
                          <a:gd name="T46" fmla="*/ 13 w 275"/>
                          <a:gd name="T47" fmla="*/ 980 h 284"/>
                          <a:gd name="T48" fmla="*/ 13 w 275"/>
                          <a:gd name="T49" fmla="*/ 925 h 284"/>
                          <a:gd name="T50" fmla="*/ 13 w 275"/>
                          <a:gd name="T51" fmla="*/ 809 h 284"/>
                          <a:gd name="T52" fmla="*/ 13 w 275"/>
                          <a:gd name="T53" fmla="*/ 777 h 284"/>
                          <a:gd name="T54" fmla="*/ 13 w 275"/>
                          <a:gd name="T55" fmla="*/ 707 h 284"/>
                          <a:gd name="T56" fmla="*/ 13 w 275"/>
                          <a:gd name="T57" fmla="*/ 673 h 284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275" h="284">
                            <a:moveTo>
                              <a:pt x="204" y="195"/>
                            </a:moveTo>
                            <a:lnTo>
                              <a:pt x="266" y="184"/>
                            </a:lnTo>
                            <a:lnTo>
                              <a:pt x="275" y="175"/>
                            </a:lnTo>
                            <a:lnTo>
                              <a:pt x="275" y="124"/>
                            </a:lnTo>
                            <a:lnTo>
                              <a:pt x="257" y="124"/>
                            </a:lnTo>
                            <a:lnTo>
                              <a:pt x="257" y="102"/>
                            </a:lnTo>
                            <a:lnTo>
                              <a:pt x="237" y="93"/>
                            </a:lnTo>
                            <a:lnTo>
                              <a:pt x="215" y="82"/>
                            </a:lnTo>
                            <a:lnTo>
                              <a:pt x="122" y="0"/>
                            </a:lnTo>
                            <a:lnTo>
                              <a:pt x="93" y="0"/>
                            </a:lnTo>
                            <a:lnTo>
                              <a:pt x="113" y="184"/>
                            </a:lnTo>
                            <a:lnTo>
                              <a:pt x="29" y="184"/>
                            </a:lnTo>
                            <a:lnTo>
                              <a:pt x="20" y="195"/>
                            </a:lnTo>
                            <a:lnTo>
                              <a:pt x="9" y="184"/>
                            </a:lnTo>
                            <a:lnTo>
                              <a:pt x="0" y="204"/>
                            </a:lnTo>
                            <a:lnTo>
                              <a:pt x="9" y="246"/>
                            </a:lnTo>
                            <a:lnTo>
                              <a:pt x="20" y="255"/>
                            </a:lnTo>
                            <a:lnTo>
                              <a:pt x="42" y="246"/>
                            </a:lnTo>
                            <a:lnTo>
                              <a:pt x="60" y="284"/>
                            </a:lnTo>
                            <a:lnTo>
                              <a:pt x="71" y="284"/>
                            </a:lnTo>
                            <a:lnTo>
                              <a:pt x="80" y="284"/>
                            </a:lnTo>
                            <a:lnTo>
                              <a:pt x="93" y="284"/>
                            </a:lnTo>
                            <a:lnTo>
                              <a:pt x="102" y="284"/>
                            </a:lnTo>
                            <a:lnTo>
                              <a:pt x="113" y="284"/>
                            </a:lnTo>
                            <a:lnTo>
                              <a:pt x="113" y="268"/>
                            </a:lnTo>
                            <a:lnTo>
                              <a:pt x="131" y="235"/>
                            </a:lnTo>
                            <a:lnTo>
                              <a:pt x="153" y="226"/>
                            </a:lnTo>
                            <a:lnTo>
                              <a:pt x="186" y="204"/>
                            </a:lnTo>
                            <a:lnTo>
                              <a:pt x="204" y="195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0" name="Freeform 4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9" y="2284"/>
                        <a:ext cx="270" cy="383"/>
                      </a:xfrm>
                      <a:custGeom>
                        <a:avLst/>
                        <a:gdLst>
                          <a:gd name="T0" fmla="*/ 24 w 279"/>
                          <a:gd name="T1" fmla="*/ 1062 h 377"/>
                          <a:gd name="T2" fmla="*/ 23 w 279"/>
                          <a:gd name="T3" fmla="*/ 1029 h 377"/>
                          <a:gd name="T4" fmla="*/ 20 w 279"/>
                          <a:gd name="T5" fmla="*/ 938 h 377"/>
                          <a:gd name="T6" fmla="*/ 18 w 279"/>
                          <a:gd name="T7" fmla="*/ 910 h 377"/>
                          <a:gd name="T8" fmla="*/ 18 w 279"/>
                          <a:gd name="T9" fmla="*/ 875 h 377"/>
                          <a:gd name="T10" fmla="*/ 20 w 279"/>
                          <a:gd name="T11" fmla="*/ 875 h 377"/>
                          <a:gd name="T12" fmla="*/ 21 w 279"/>
                          <a:gd name="T13" fmla="*/ 740 h 377"/>
                          <a:gd name="T14" fmla="*/ 25 w 279"/>
                          <a:gd name="T15" fmla="*/ 590 h 377"/>
                          <a:gd name="T16" fmla="*/ 27 w 279"/>
                          <a:gd name="T17" fmla="*/ 362 h 377"/>
                          <a:gd name="T18" fmla="*/ 29 w 279"/>
                          <a:gd name="T19" fmla="*/ 336 h 377"/>
                          <a:gd name="T20" fmla="*/ 29 w 279"/>
                          <a:gd name="T21" fmla="*/ 315 h 377"/>
                          <a:gd name="T22" fmla="*/ 28 w 279"/>
                          <a:gd name="T23" fmla="*/ 278 h 377"/>
                          <a:gd name="T24" fmla="*/ 25 w 279"/>
                          <a:gd name="T25" fmla="*/ 18 h 377"/>
                          <a:gd name="T26" fmla="*/ 23 w 279"/>
                          <a:gd name="T27" fmla="*/ 9 h 377"/>
                          <a:gd name="T28" fmla="*/ 23 w 279"/>
                          <a:gd name="T29" fmla="*/ 0 h 377"/>
                          <a:gd name="T30" fmla="*/ 20 w 279"/>
                          <a:gd name="T31" fmla="*/ 18 h 377"/>
                          <a:gd name="T32" fmla="*/ 17 w 279"/>
                          <a:gd name="T33" fmla="*/ 18 h 377"/>
                          <a:gd name="T34" fmla="*/ 15 w 279"/>
                          <a:gd name="T35" fmla="*/ 18 h 377"/>
                          <a:gd name="T36" fmla="*/ 15 w 279"/>
                          <a:gd name="T37" fmla="*/ 171 h 377"/>
                          <a:gd name="T38" fmla="*/ 15 w 279"/>
                          <a:gd name="T39" fmla="*/ 171 h 377"/>
                          <a:gd name="T40" fmla="*/ 15 w 279"/>
                          <a:gd name="T41" fmla="*/ 198 h 377"/>
                          <a:gd name="T42" fmla="*/ 15 w 279"/>
                          <a:gd name="T43" fmla="*/ 400 h 377"/>
                          <a:gd name="T44" fmla="*/ 15 w 279"/>
                          <a:gd name="T45" fmla="*/ 431 h 377"/>
                          <a:gd name="T46" fmla="*/ 15 w 279"/>
                          <a:gd name="T47" fmla="*/ 431 h 377"/>
                          <a:gd name="T48" fmla="*/ 0 w 279"/>
                          <a:gd name="T49" fmla="*/ 590 h 377"/>
                          <a:gd name="T50" fmla="*/ 15 w 279"/>
                          <a:gd name="T51" fmla="*/ 695 h 377"/>
                          <a:gd name="T52" fmla="*/ 9 w 279"/>
                          <a:gd name="T53" fmla="*/ 719 h 377"/>
                          <a:gd name="T54" fmla="*/ 15 w 279"/>
                          <a:gd name="T55" fmla="*/ 778 h 377"/>
                          <a:gd name="T56" fmla="*/ 15 w 279"/>
                          <a:gd name="T57" fmla="*/ 851 h 377"/>
                          <a:gd name="T58" fmla="*/ 15 w 279"/>
                          <a:gd name="T59" fmla="*/ 875 h 377"/>
                          <a:gd name="T60" fmla="*/ 15 w 279"/>
                          <a:gd name="T61" fmla="*/ 1062 h 377"/>
                          <a:gd name="T62" fmla="*/ 15 w 279"/>
                          <a:gd name="T63" fmla="*/ 1097 h 377"/>
                          <a:gd name="T64" fmla="*/ 15 w 279"/>
                          <a:gd name="T65" fmla="*/ 1097 h 377"/>
                          <a:gd name="T66" fmla="*/ 15 w 279"/>
                          <a:gd name="T67" fmla="*/ 1152 h 377"/>
                          <a:gd name="T68" fmla="*/ 15 w 279"/>
                          <a:gd name="T69" fmla="*/ 1152 h 377"/>
                          <a:gd name="T70" fmla="*/ 20 w 279"/>
                          <a:gd name="T71" fmla="*/ 1118 h 377"/>
                          <a:gd name="T72" fmla="*/ 21 w 279"/>
                          <a:gd name="T73" fmla="*/ 1097 h 377"/>
                          <a:gd name="T74" fmla="*/ 24 w 279"/>
                          <a:gd name="T75" fmla="*/ 1097 h 377"/>
                          <a:gd name="T76" fmla="*/ 24 w 279"/>
                          <a:gd name="T77" fmla="*/ 1062 h 377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</a:gdLst>
                        <a:ahLst/>
                        <a:cxnLst>
                          <a:cxn ang="T78">
                            <a:pos x="T0" y="T1"/>
                          </a:cxn>
                          <a:cxn ang="T79">
                            <a:pos x="T2" y="T3"/>
                          </a:cxn>
                          <a:cxn ang="T80">
                            <a:pos x="T4" y="T5"/>
                          </a:cxn>
                          <a:cxn ang="T81">
                            <a:pos x="T6" y="T7"/>
                          </a:cxn>
                          <a:cxn ang="T82">
                            <a:pos x="T8" y="T9"/>
                          </a:cxn>
                          <a:cxn ang="T83">
                            <a:pos x="T10" y="T11"/>
                          </a:cxn>
                          <a:cxn ang="T84">
                            <a:pos x="T12" y="T13"/>
                          </a:cxn>
                          <a:cxn ang="T85">
                            <a:pos x="T14" y="T15"/>
                          </a:cxn>
                          <a:cxn ang="T86">
                            <a:pos x="T16" y="T17"/>
                          </a:cxn>
                          <a:cxn ang="T87">
                            <a:pos x="T18" y="T19"/>
                          </a:cxn>
                          <a:cxn ang="T88">
                            <a:pos x="T20" y="T21"/>
                          </a:cxn>
                          <a:cxn ang="T89">
                            <a:pos x="T22" y="T23"/>
                          </a:cxn>
                          <a:cxn ang="T90">
                            <a:pos x="T24" y="T25"/>
                          </a:cxn>
                          <a:cxn ang="T91">
                            <a:pos x="T26" y="T27"/>
                          </a:cxn>
                          <a:cxn ang="T92">
                            <a:pos x="T28" y="T29"/>
                          </a:cxn>
                          <a:cxn ang="T93">
                            <a:pos x="T30" y="T31"/>
                          </a:cxn>
                          <a:cxn ang="T94">
                            <a:pos x="T32" y="T33"/>
                          </a:cxn>
                          <a:cxn ang="T95">
                            <a:pos x="T34" y="T35"/>
                          </a:cxn>
                          <a:cxn ang="T96">
                            <a:pos x="T36" y="T37"/>
                          </a:cxn>
                          <a:cxn ang="T97">
                            <a:pos x="T38" y="T39"/>
                          </a:cxn>
                          <a:cxn ang="T98">
                            <a:pos x="T40" y="T41"/>
                          </a:cxn>
                          <a:cxn ang="T99">
                            <a:pos x="T42" y="T43"/>
                          </a:cxn>
                          <a:cxn ang="T100">
                            <a:pos x="T44" y="T45"/>
                          </a:cxn>
                          <a:cxn ang="T101">
                            <a:pos x="T46" y="T47"/>
                          </a:cxn>
                          <a:cxn ang="T102">
                            <a:pos x="T48" y="T49"/>
                          </a:cxn>
                          <a:cxn ang="T103">
                            <a:pos x="T50" y="T51"/>
                          </a:cxn>
                          <a:cxn ang="T104">
                            <a:pos x="T52" y="T53"/>
                          </a:cxn>
                          <a:cxn ang="T105">
                            <a:pos x="T54" y="T55"/>
                          </a:cxn>
                          <a:cxn ang="T106">
                            <a:pos x="T56" y="T57"/>
                          </a:cxn>
                          <a:cxn ang="T107">
                            <a:pos x="T58" y="T59"/>
                          </a:cxn>
                          <a:cxn ang="T108">
                            <a:pos x="T60" y="T61"/>
                          </a:cxn>
                          <a:cxn ang="T109">
                            <a:pos x="T62" y="T63"/>
                          </a:cxn>
                          <a:cxn ang="T110">
                            <a:pos x="T64" y="T65"/>
                          </a:cxn>
                          <a:cxn ang="T111">
                            <a:pos x="T66" y="T67"/>
                          </a:cxn>
                          <a:cxn ang="T112">
                            <a:pos x="T68" y="T69"/>
                          </a:cxn>
                          <a:cxn ang="T113">
                            <a:pos x="T70" y="T71"/>
                          </a:cxn>
                          <a:cxn ang="T114">
                            <a:pos x="T72" y="T73"/>
                          </a:cxn>
                          <a:cxn ang="T115">
                            <a:pos x="T74" y="T75"/>
                          </a:cxn>
                          <a:cxn ang="T116">
                            <a:pos x="T76" y="T77"/>
                          </a:cxn>
                        </a:cxnLst>
                        <a:rect l="0" t="0" r="r" b="b"/>
                        <a:pathLst>
                          <a:path w="279" h="377">
                            <a:moveTo>
                              <a:pt x="237" y="345"/>
                            </a:moveTo>
                            <a:lnTo>
                              <a:pt x="226" y="335"/>
                            </a:lnTo>
                            <a:lnTo>
                              <a:pt x="208" y="306"/>
                            </a:lnTo>
                            <a:lnTo>
                              <a:pt x="195" y="297"/>
                            </a:lnTo>
                            <a:lnTo>
                              <a:pt x="195" y="284"/>
                            </a:lnTo>
                            <a:lnTo>
                              <a:pt x="208" y="284"/>
                            </a:lnTo>
                            <a:lnTo>
                              <a:pt x="217" y="242"/>
                            </a:lnTo>
                            <a:lnTo>
                              <a:pt x="246" y="193"/>
                            </a:lnTo>
                            <a:lnTo>
                              <a:pt x="259" y="120"/>
                            </a:lnTo>
                            <a:lnTo>
                              <a:pt x="279" y="111"/>
                            </a:lnTo>
                            <a:lnTo>
                              <a:pt x="279" y="102"/>
                            </a:lnTo>
                            <a:lnTo>
                              <a:pt x="268" y="91"/>
                            </a:lnTo>
                            <a:lnTo>
                              <a:pt x="246" y="18"/>
                            </a:lnTo>
                            <a:lnTo>
                              <a:pt x="226" y="9"/>
                            </a:lnTo>
                            <a:lnTo>
                              <a:pt x="226" y="0"/>
                            </a:lnTo>
                            <a:lnTo>
                              <a:pt x="208" y="18"/>
                            </a:lnTo>
                            <a:lnTo>
                              <a:pt x="186" y="18"/>
                            </a:lnTo>
                            <a:lnTo>
                              <a:pt x="51" y="18"/>
                            </a:lnTo>
                            <a:lnTo>
                              <a:pt x="51" y="60"/>
                            </a:lnTo>
                            <a:lnTo>
                              <a:pt x="31" y="60"/>
                            </a:lnTo>
                            <a:lnTo>
                              <a:pt x="31" y="69"/>
                            </a:lnTo>
                            <a:lnTo>
                              <a:pt x="31" y="133"/>
                            </a:lnTo>
                            <a:lnTo>
                              <a:pt x="31" y="142"/>
                            </a:lnTo>
                            <a:lnTo>
                              <a:pt x="22" y="142"/>
                            </a:lnTo>
                            <a:lnTo>
                              <a:pt x="0" y="193"/>
                            </a:lnTo>
                            <a:lnTo>
                              <a:pt x="22" y="226"/>
                            </a:lnTo>
                            <a:lnTo>
                              <a:pt x="9" y="235"/>
                            </a:lnTo>
                            <a:lnTo>
                              <a:pt x="31" y="255"/>
                            </a:lnTo>
                            <a:lnTo>
                              <a:pt x="31" y="277"/>
                            </a:lnTo>
                            <a:lnTo>
                              <a:pt x="51" y="284"/>
                            </a:lnTo>
                            <a:lnTo>
                              <a:pt x="102" y="345"/>
                            </a:lnTo>
                            <a:lnTo>
                              <a:pt x="115" y="357"/>
                            </a:lnTo>
                            <a:lnTo>
                              <a:pt x="135" y="357"/>
                            </a:lnTo>
                            <a:lnTo>
                              <a:pt x="153" y="377"/>
                            </a:lnTo>
                            <a:lnTo>
                              <a:pt x="175" y="377"/>
                            </a:lnTo>
                            <a:lnTo>
                              <a:pt x="208" y="366"/>
                            </a:lnTo>
                            <a:lnTo>
                              <a:pt x="217" y="357"/>
                            </a:lnTo>
                            <a:lnTo>
                              <a:pt x="237" y="357"/>
                            </a:lnTo>
                            <a:lnTo>
                              <a:pt x="237" y="345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1" name="Freeform 4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9" y="2284"/>
                        <a:ext cx="270" cy="383"/>
                      </a:xfrm>
                      <a:custGeom>
                        <a:avLst/>
                        <a:gdLst>
                          <a:gd name="T0" fmla="*/ 24 w 279"/>
                          <a:gd name="T1" fmla="*/ 1062 h 377"/>
                          <a:gd name="T2" fmla="*/ 23 w 279"/>
                          <a:gd name="T3" fmla="*/ 1029 h 377"/>
                          <a:gd name="T4" fmla="*/ 20 w 279"/>
                          <a:gd name="T5" fmla="*/ 938 h 377"/>
                          <a:gd name="T6" fmla="*/ 18 w 279"/>
                          <a:gd name="T7" fmla="*/ 910 h 377"/>
                          <a:gd name="T8" fmla="*/ 18 w 279"/>
                          <a:gd name="T9" fmla="*/ 875 h 377"/>
                          <a:gd name="T10" fmla="*/ 20 w 279"/>
                          <a:gd name="T11" fmla="*/ 875 h 377"/>
                          <a:gd name="T12" fmla="*/ 21 w 279"/>
                          <a:gd name="T13" fmla="*/ 740 h 377"/>
                          <a:gd name="T14" fmla="*/ 25 w 279"/>
                          <a:gd name="T15" fmla="*/ 590 h 377"/>
                          <a:gd name="T16" fmla="*/ 27 w 279"/>
                          <a:gd name="T17" fmla="*/ 362 h 377"/>
                          <a:gd name="T18" fmla="*/ 29 w 279"/>
                          <a:gd name="T19" fmla="*/ 336 h 377"/>
                          <a:gd name="T20" fmla="*/ 29 w 279"/>
                          <a:gd name="T21" fmla="*/ 315 h 377"/>
                          <a:gd name="T22" fmla="*/ 28 w 279"/>
                          <a:gd name="T23" fmla="*/ 278 h 377"/>
                          <a:gd name="T24" fmla="*/ 25 w 279"/>
                          <a:gd name="T25" fmla="*/ 18 h 377"/>
                          <a:gd name="T26" fmla="*/ 23 w 279"/>
                          <a:gd name="T27" fmla="*/ 9 h 377"/>
                          <a:gd name="T28" fmla="*/ 23 w 279"/>
                          <a:gd name="T29" fmla="*/ 0 h 377"/>
                          <a:gd name="T30" fmla="*/ 20 w 279"/>
                          <a:gd name="T31" fmla="*/ 18 h 377"/>
                          <a:gd name="T32" fmla="*/ 17 w 279"/>
                          <a:gd name="T33" fmla="*/ 18 h 377"/>
                          <a:gd name="T34" fmla="*/ 15 w 279"/>
                          <a:gd name="T35" fmla="*/ 18 h 377"/>
                          <a:gd name="T36" fmla="*/ 15 w 279"/>
                          <a:gd name="T37" fmla="*/ 171 h 377"/>
                          <a:gd name="T38" fmla="*/ 15 w 279"/>
                          <a:gd name="T39" fmla="*/ 171 h 377"/>
                          <a:gd name="T40" fmla="*/ 15 w 279"/>
                          <a:gd name="T41" fmla="*/ 198 h 377"/>
                          <a:gd name="T42" fmla="*/ 15 w 279"/>
                          <a:gd name="T43" fmla="*/ 400 h 377"/>
                          <a:gd name="T44" fmla="*/ 15 w 279"/>
                          <a:gd name="T45" fmla="*/ 431 h 377"/>
                          <a:gd name="T46" fmla="*/ 15 w 279"/>
                          <a:gd name="T47" fmla="*/ 431 h 377"/>
                          <a:gd name="T48" fmla="*/ 0 w 279"/>
                          <a:gd name="T49" fmla="*/ 590 h 377"/>
                          <a:gd name="T50" fmla="*/ 15 w 279"/>
                          <a:gd name="T51" fmla="*/ 695 h 377"/>
                          <a:gd name="T52" fmla="*/ 9 w 279"/>
                          <a:gd name="T53" fmla="*/ 719 h 377"/>
                          <a:gd name="T54" fmla="*/ 15 w 279"/>
                          <a:gd name="T55" fmla="*/ 778 h 377"/>
                          <a:gd name="T56" fmla="*/ 15 w 279"/>
                          <a:gd name="T57" fmla="*/ 851 h 377"/>
                          <a:gd name="T58" fmla="*/ 15 w 279"/>
                          <a:gd name="T59" fmla="*/ 875 h 377"/>
                          <a:gd name="T60" fmla="*/ 15 w 279"/>
                          <a:gd name="T61" fmla="*/ 1062 h 377"/>
                          <a:gd name="T62" fmla="*/ 15 w 279"/>
                          <a:gd name="T63" fmla="*/ 1097 h 377"/>
                          <a:gd name="T64" fmla="*/ 15 w 279"/>
                          <a:gd name="T65" fmla="*/ 1097 h 377"/>
                          <a:gd name="T66" fmla="*/ 15 w 279"/>
                          <a:gd name="T67" fmla="*/ 1152 h 377"/>
                          <a:gd name="T68" fmla="*/ 15 w 279"/>
                          <a:gd name="T69" fmla="*/ 1152 h 377"/>
                          <a:gd name="T70" fmla="*/ 20 w 279"/>
                          <a:gd name="T71" fmla="*/ 1118 h 377"/>
                          <a:gd name="T72" fmla="*/ 21 w 279"/>
                          <a:gd name="T73" fmla="*/ 1097 h 377"/>
                          <a:gd name="T74" fmla="*/ 24 w 279"/>
                          <a:gd name="T75" fmla="*/ 1097 h 377"/>
                          <a:gd name="T76" fmla="*/ 24 w 279"/>
                          <a:gd name="T77" fmla="*/ 1062 h 377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</a:gdLst>
                        <a:ahLst/>
                        <a:cxnLst>
                          <a:cxn ang="T78">
                            <a:pos x="T0" y="T1"/>
                          </a:cxn>
                          <a:cxn ang="T79">
                            <a:pos x="T2" y="T3"/>
                          </a:cxn>
                          <a:cxn ang="T80">
                            <a:pos x="T4" y="T5"/>
                          </a:cxn>
                          <a:cxn ang="T81">
                            <a:pos x="T6" y="T7"/>
                          </a:cxn>
                          <a:cxn ang="T82">
                            <a:pos x="T8" y="T9"/>
                          </a:cxn>
                          <a:cxn ang="T83">
                            <a:pos x="T10" y="T11"/>
                          </a:cxn>
                          <a:cxn ang="T84">
                            <a:pos x="T12" y="T13"/>
                          </a:cxn>
                          <a:cxn ang="T85">
                            <a:pos x="T14" y="T15"/>
                          </a:cxn>
                          <a:cxn ang="T86">
                            <a:pos x="T16" y="T17"/>
                          </a:cxn>
                          <a:cxn ang="T87">
                            <a:pos x="T18" y="T19"/>
                          </a:cxn>
                          <a:cxn ang="T88">
                            <a:pos x="T20" y="T21"/>
                          </a:cxn>
                          <a:cxn ang="T89">
                            <a:pos x="T22" y="T23"/>
                          </a:cxn>
                          <a:cxn ang="T90">
                            <a:pos x="T24" y="T25"/>
                          </a:cxn>
                          <a:cxn ang="T91">
                            <a:pos x="T26" y="T27"/>
                          </a:cxn>
                          <a:cxn ang="T92">
                            <a:pos x="T28" y="T29"/>
                          </a:cxn>
                          <a:cxn ang="T93">
                            <a:pos x="T30" y="T31"/>
                          </a:cxn>
                          <a:cxn ang="T94">
                            <a:pos x="T32" y="T33"/>
                          </a:cxn>
                          <a:cxn ang="T95">
                            <a:pos x="T34" y="T35"/>
                          </a:cxn>
                          <a:cxn ang="T96">
                            <a:pos x="T36" y="T37"/>
                          </a:cxn>
                          <a:cxn ang="T97">
                            <a:pos x="T38" y="T39"/>
                          </a:cxn>
                          <a:cxn ang="T98">
                            <a:pos x="T40" y="T41"/>
                          </a:cxn>
                          <a:cxn ang="T99">
                            <a:pos x="T42" y="T43"/>
                          </a:cxn>
                          <a:cxn ang="T100">
                            <a:pos x="T44" y="T45"/>
                          </a:cxn>
                          <a:cxn ang="T101">
                            <a:pos x="T46" y="T47"/>
                          </a:cxn>
                          <a:cxn ang="T102">
                            <a:pos x="T48" y="T49"/>
                          </a:cxn>
                          <a:cxn ang="T103">
                            <a:pos x="T50" y="T51"/>
                          </a:cxn>
                          <a:cxn ang="T104">
                            <a:pos x="T52" y="T53"/>
                          </a:cxn>
                          <a:cxn ang="T105">
                            <a:pos x="T54" y="T55"/>
                          </a:cxn>
                          <a:cxn ang="T106">
                            <a:pos x="T56" y="T57"/>
                          </a:cxn>
                          <a:cxn ang="T107">
                            <a:pos x="T58" y="T59"/>
                          </a:cxn>
                          <a:cxn ang="T108">
                            <a:pos x="T60" y="T61"/>
                          </a:cxn>
                          <a:cxn ang="T109">
                            <a:pos x="T62" y="T63"/>
                          </a:cxn>
                          <a:cxn ang="T110">
                            <a:pos x="T64" y="T65"/>
                          </a:cxn>
                          <a:cxn ang="T111">
                            <a:pos x="T66" y="T67"/>
                          </a:cxn>
                          <a:cxn ang="T112">
                            <a:pos x="T68" y="T69"/>
                          </a:cxn>
                          <a:cxn ang="T113">
                            <a:pos x="T70" y="T71"/>
                          </a:cxn>
                          <a:cxn ang="T114">
                            <a:pos x="T72" y="T73"/>
                          </a:cxn>
                          <a:cxn ang="T115">
                            <a:pos x="T74" y="T75"/>
                          </a:cxn>
                          <a:cxn ang="T116">
                            <a:pos x="T76" y="T77"/>
                          </a:cxn>
                        </a:cxnLst>
                        <a:rect l="0" t="0" r="r" b="b"/>
                        <a:pathLst>
                          <a:path w="279" h="377">
                            <a:moveTo>
                              <a:pt x="237" y="345"/>
                            </a:moveTo>
                            <a:lnTo>
                              <a:pt x="226" y="335"/>
                            </a:lnTo>
                            <a:lnTo>
                              <a:pt x="208" y="306"/>
                            </a:lnTo>
                            <a:lnTo>
                              <a:pt x="195" y="297"/>
                            </a:lnTo>
                            <a:lnTo>
                              <a:pt x="195" y="284"/>
                            </a:lnTo>
                            <a:lnTo>
                              <a:pt x="208" y="284"/>
                            </a:lnTo>
                            <a:lnTo>
                              <a:pt x="217" y="242"/>
                            </a:lnTo>
                            <a:lnTo>
                              <a:pt x="246" y="193"/>
                            </a:lnTo>
                            <a:lnTo>
                              <a:pt x="259" y="120"/>
                            </a:lnTo>
                            <a:lnTo>
                              <a:pt x="279" y="111"/>
                            </a:lnTo>
                            <a:lnTo>
                              <a:pt x="279" y="102"/>
                            </a:lnTo>
                            <a:lnTo>
                              <a:pt x="268" y="91"/>
                            </a:lnTo>
                            <a:lnTo>
                              <a:pt x="246" y="18"/>
                            </a:lnTo>
                            <a:lnTo>
                              <a:pt x="226" y="9"/>
                            </a:lnTo>
                            <a:lnTo>
                              <a:pt x="226" y="0"/>
                            </a:lnTo>
                            <a:lnTo>
                              <a:pt x="208" y="18"/>
                            </a:lnTo>
                            <a:lnTo>
                              <a:pt x="186" y="18"/>
                            </a:lnTo>
                            <a:lnTo>
                              <a:pt x="51" y="18"/>
                            </a:lnTo>
                            <a:lnTo>
                              <a:pt x="51" y="60"/>
                            </a:lnTo>
                            <a:lnTo>
                              <a:pt x="31" y="60"/>
                            </a:lnTo>
                            <a:lnTo>
                              <a:pt x="31" y="69"/>
                            </a:lnTo>
                            <a:lnTo>
                              <a:pt x="31" y="133"/>
                            </a:lnTo>
                            <a:lnTo>
                              <a:pt x="31" y="142"/>
                            </a:lnTo>
                            <a:lnTo>
                              <a:pt x="22" y="142"/>
                            </a:lnTo>
                            <a:lnTo>
                              <a:pt x="0" y="193"/>
                            </a:lnTo>
                            <a:lnTo>
                              <a:pt x="22" y="226"/>
                            </a:lnTo>
                            <a:lnTo>
                              <a:pt x="9" y="235"/>
                            </a:lnTo>
                            <a:lnTo>
                              <a:pt x="31" y="255"/>
                            </a:lnTo>
                            <a:lnTo>
                              <a:pt x="31" y="277"/>
                            </a:lnTo>
                            <a:lnTo>
                              <a:pt x="51" y="284"/>
                            </a:lnTo>
                            <a:lnTo>
                              <a:pt x="102" y="345"/>
                            </a:lnTo>
                            <a:lnTo>
                              <a:pt x="115" y="357"/>
                            </a:lnTo>
                            <a:lnTo>
                              <a:pt x="135" y="357"/>
                            </a:lnTo>
                            <a:lnTo>
                              <a:pt x="153" y="377"/>
                            </a:lnTo>
                            <a:lnTo>
                              <a:pt x="175" y="377"/>
                            </a:lnTo>
                            <a:lnTo>
                              <a:pt x="208" y="366"/>
                            </a:lnTo>
                            <a:lnTo>
                              <a:pt x="217" y="357"/>
                            </a:lnTo>
                            <a:lnTo>
                              <a:pt x="237" y="357"/>
                            </a:lnTo>
                            <a:lnTo>
                              <a:pt x="237" y="345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2" name="Freeform 4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2" y="2087"/>
                        <a:ext cx="257" cy="266"/>
                      </a:xfrm>
                      <a:custGeom>
                        <a:avLst/>
                        <a:gdLst>
                          <a:gd name="T0" fmla="*/ 24 w 266"/>
                          <a:gd name="T1" fmla="*/ 615 h 262"/>
                          <a:gd name="T2" fmla="*/ 23 w 266"/>
                          <a:gd name="T3" fmla="*/ 255 h 262"/>
                          <a:gd name="T4" fmla="*/ 23 w 266"/>
                          <a:gd name="T5" fmla="*/ 159 h 262"/>
                          <a:gd name="T6" fmla="*/ 23 w 266"/>
                          <a:gd name="T7" fmla="*/ 29 h 262"/>
                          <a:gd name="T8" fmla="*/ 19 w 266"/>
                          <a:gd name="T9" fmla="*/ 20 h 262"/>
                          <a:gd name="T10" fmla="*/ 19 w 266"/>
                          <a:gd name="T11" fmla="*/ 9 h 262"/>
                          <a:gd name="T12" fmla="*/ 17 w 266"/>
                          <a:gd name="T13" fmla="*/ 9 h 262"/>
                          <a:gd name="T14" fmla="*/ 14 w 266"/>
                          <a:gd name="T15" fmla="*/ 20 h 262"/>
                          <a:gd name="T16" fmla="*/ 14 w 266"/>
                          <a:gd name="T17" fmla="*/ 145 h 262"/>
                          <a:gd name="T18" fmla="*/ 14 w 266"/>
                          <a:gd name="T19" fmla="*/ 159 h 262"/>
                          <a:gd name="T20" fmla="*/ 14 w 266"/>
                          <a:gd name="T21" fmla="*/ 145 h 262"/>
                          <a:gd name="T22" fmla="*/ 14 w 266"/>
                          <a:gd name="T23" fmla="*/ 127 h 262"/>
                          <a:gd name="T24" fmla="*/ 14 w 266"/>
                          <a:gd name="T25" fmla="*/ 29 h 262"/>
                          <a:gd name="T26" fmla="*/ 14 w 266"/>
                          <a:gd name="T27" fmla="*/ 20 h 262"/>
                          <a:gd name="T28" fmla="*/ 14 w 266"/>
                          <a:gd name="T29" fmla="*/ 9 h 262"/>
                          <a:gd name="T30" fmla="*/ 14 w 266"/>
                          <a:gd name="T31" fmla="*/ 9 h 262"/>
                          <a:gd name="T32" fmla="*/ 14 w 266"/>
                          <a:gd name="T33" fmla="*/ 0 h 262"/>
                          <a:gd name="T34" fmla="*/ 14 w 266"/>
                          <a:gd name="T35" fmla="*/ 20 h 262"/>
                          <a:gd name="T36" fmla="*/ 9 w 266"/>
                          <a:gd name="T37" fmla="*/ 29 h 262"/>
                          <a:gd name="T38" fmla="*/ 9 w 266"/>
                          <a:gd name="T39" fmla="*/ 145 h 262"/>
                          <a:gd name="T40" fmla="*/ 0 w 266"/>
                          <a:gd name="T41" fmla="*/ 145 h 262"/>
                          <a:gd name="T42" fmla="*/ 0 w 266"/>
                          <a:gd name="T43" fmla="*/ 159 h 262"/>
                          <a:gd name="T44" fmla="*/ 9 w 266"/>
                          <a:gd name="T45" fmla="*/ 195 h 262"/>
                          <a:gd name="T46" fmla="*/ 9 w 266"/>
                          <a:gd name="T47" fmla="*/ 298 h 262"/>
                          <a:gd name="T48" fmla="*/ 9 w 266"/>
                          <a:gd name="T49" fmla="*/ 353 h 262"/>
                          <a:gd name="T50" fmla="*/ 0 w 266"/>
                          <a:gd name="T51" fmla="*/ 377 h 262"/>
                          <a:gd name="T52" fmla="*/ 14 w 266"/>
                          <a:gd name="T53" fmla="*/ 471 h 262"/>
                          <a:gd name="T54" fmla="*/ 14 w 266"/>
                          <a:gd name="T55" fmla="*/ 471 h 262"/>
                          <a:gd name="T56" fmla="*/ 14 w 266"/>
                          <a:gd name="T57" fmla="*/ 532 h 262"/>
                          <a:gd name="T58" fmla="*/ 14 w 266"/>
                          <a:gd name="T59" fmla="*/ 532 h 262"/>
                          <a:gd name="T60" fmla="*/ 14 w 266"/>
                          <a:gd name="T61" fmla="*/ 561 h 262"/>
                          <a:gd name="T62" fmla="*/ 14 w 266"/>
                          <a:gd name="T63" fmla="*/ 561 h 262"/>
                          <a:gd name="T64" fmla="*/ 22 w 266"/>
                          <a:gd name="T65" fmla="*/ 763 h 262"/>
                          <a:gd name="T66" fmla="*/ 22 w 266"/>
                          <a:gd name="T67" fmla="*/ 739 h 262"/>
                          <a:gd name="T68" fmla="*/ 24 w 266"/>
                          <a:gd name="T69" fmla="*/ 739 h 262"/>
                          <a:gd name="T70" fmla="*/ 24 w 266"/>
                          <a:gd name="T71" fmla="*/ 615 h 262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</a:gdLst>
                        <a:ahLst/>
                        <a:cxnLst>
                          <a:cxn ang="T72">
                            <a:pos x="T0" y="T1"/>
                          </a:cxn>
                          <a:cxn ang="T73">
                            <a:pos x="T2" y="T3"/>
                          </a:cxn>
                          <a:cxn ang="T74">
                            <a:pos x="T4" y="T5"/>
                          </a:cxn>
                          <a:cxn ang="T75">
                            <a:pos x="T6" y="T7"/>
                          </a:cxn>
                          <a:cxn ang="T76">
                            <a:pos x="T8" y="T9"/>
                          </a:cxn>
                          <a:cxn ang="T77">
                            <a:pos x="T10" y="T11"/>
                          </a:cxn>
                          <a:cxn ang="T78">
                            <a:pos x="T12" y="T13"/>
                          </a:cxn>
                          <a:cxn ang="T79">
                            <a:pos x="T14" y="T15"/>
                          </a:cxn>
                          <a:cxn ang="T80">
                            <a:pos x="T16" y="T17"/>
                          </a:cxn>
                          <a:cxn ang="T81">
                            <a:pos x="T18" y="T19"/>
                          </a:cxn>
                          <a:cxn ang="T82">
                            <a:pos x="T20" y="T21"/>
                          </a:cxn>
                          <a:cxn ang="T83">
                            <a:pos x="T22" y="T23"/>
                          </a:cxn>
                          <a:cxn ang="T84">
                            <a:pos x="T24" y="T25"/>
                          </a:cxn>
                          <a:cxn ang="T85">
                            <a:pos x="T26" y="T27"/>
                          </a:cxn>
                          <a:cxn ang="T86">
                            <a:pos x="T28" y="T29"/>
                          </a:cxn>
                          <a:cxn ang="T87">
                            <a:pos x="T30" y="T31"/>
                          </a:cxn>
                          <a:cxn ang="T88">
                            <a:pos x="T32" y="T33"/>
                          </a:cxn>
                          <a:cxn ang="T89">
                            <a:pos x="T34" y="T35"/>
                          </a:cxn>
                          <a:cxn ang="T90">
                            <a:pos x="T36" y="T37"/>
                          </a:cxn>
                          <a:cxn ang="T91">
                            <a:pos x="T38" y="T39"/>
                          </a:cxn>
                          <a:cxn ang="T92">
                            <a:pos x="T40" y="T41"/>
                          </a:cxn>
                          <a:cxn ang="T93">
                            <a:pos x="T42" y="T43"/>
                          </a:cxn>
                          <a:cxn ang="T94">
                            <a:pos x="T44" y="T45"/>
                          </a:cxn>
                          <a:cxn ang="T95">
                            <a:pos x="T46" y="T47"/>
                          </a:cxn>
                          <a:cxn ang="T96">
                            <a:pos x="T48" y="T49"/>
                          </a:cxn>
                          <a:cxn ang="T97">
                            <a:pos x="T50" y="T51"/>
                          </a:cxn>
                          <a:cxn ang="T98">
                            <a:pos x="T52" y="T53"/>
                          </a:cxn>
                          <a:cxn ang="T99">
                            <a:pos x="T54" y="T55"/>
                          </a:cxn>
                          <a:cxn ang="T100">
                            <a:pos x="T56" y="T57"/>
                          </a:cxn>
                          <a:cxn ang="T101">
                            <a:pos x="T58" y="T59"/>
                          </a:cxn>
                          <a:cxn ang="T102">
                            <a:pos x="T60" y="T61"/>
                          </a:cxn>
                          <a:cxn ang="T103">
                            <a:pos x="T62" y="T63"/>
                          </a:cxn>
                          <a:cxn ang="T104">
                            <a:pos x="T64" y="T65"/>
                          </a:cxn>
                          <a:cxn ang="T105">
                            <a:pos x="T66" y="T67"/>
                          </a:cxn>
                          <a:cxn ang="T106">
                            <a:pos x="T68" y="T69"/>
                          </a:cxn>
                          <a:cxn ang="T107">
                            <a:pos x="T70" y="T71"/>
                          </a:cxn>
                        </a:cxnLst>
                        <a:rect l="0" t="0" r="r" b="b"/>
                        <a:pathLst>
                          <a:path w="266" h="262">
                            <a:moveTo>
                              <a:pt x="266" y="211"/>
                            </a:moveTo>
                            <a:lnTo>
                              <a:pt x="257" y="89"/>
                            </a:lnTo>
                            <a:lnTo>
                              <a:pt x="257" y="58"/>
                            </a:lnTo>
                            <a:lnTo>
                              <a:pt x="257" y="29"/>
                            </a:lnTo>
                            <a:lnTo>
                              <a:pt x="224" y="20"/>
                            </a:lnTo>
                            <a:lnTo>
                              <a:pt x="224" y="9"/>
                            </a:lnTo>
                            <a:lnTo>
                              <a:pt x="206" y="9"/>
                            </a:lnTo>
                            <a:lnTo>
                              <a:pt x="173" y="20"/>
                            </a:lnTo>
                            <a:lnTo>
                              <a:pt x="173" y="51"/>
                            </a:lnTo>
                            <a:lnTo>
                              <a:pt x="164" y="58"/>
                            </a:lnTo>
                            <a:lnTo>
                              <a:pt x="153" y="51"/>
                            </a:lnTo>
                            <a:lnTo>
                              <a:pt x="131" y="42"/>
                            </a:lnTo>
                            <a:lnTo>
                              <a:pt x="102" y="29"/>
                            </a:lnTo>
                            <a:lnTo>
                              <a:pt x="102" y="20"/>
                            </a:lnTo>
                            <a:lnTo>
                              <a:pt x="80" y="9"/>
                            </a:lnTo>
                            <a:lnTo>
                              <a:pt x="51" y="9"/>
                            </a:lnTo>
                            <a:lnTo>
                              <a:pt x="31" y="0"/>
                            </a:lnTo>
                            <a:lnTo>
                              <a:pt x="31" y="20"/>
                            </a:lnTo>
                            <a:lnTo>
                              <a:pt x="9" y="29"/>
                            </a:lnTo>
                            <a:lnTo>
                              <a:pt x="9" y="51"/>
                            </a:lnTo>
                            <a:lnTo>
                              <a:pt x="0" y="51"/>
                            </a:lnTo>
                            <a:lnTo>
                              <a:pt x="0" y="58"/>
                            </a:lnTo>
                            <a:lnTo>
                              <a:pt x="9" y="71"/>
                            </a:lnTo>
                            <a:lnTo>
                              <a:pt x="9" y="100"/>
                            </a:lnTo>
                            <a:lnTo>
                              <a:pt x="9" y="122"/>
                            </a:lnTo>
                            <a:lnTo>
                              <a:pt x="0" y="131"/>
                            </a:lnTo>
                            <a:lnTo>
                              <a:pt x="22" y="160"/>
                            </a:lnTo>
                            <a:lnTo>
                              <a:pt x="31" y="160"/>
                            </a:lnTo>
                            <a:lnTo>
                              <a:pt x="42" y="182"/>
                            </a:lnTo>
                            <a:lnTo>
                              <a:pt x="80" y="182"/>
                            </a:lnTo>
                            <a:lnTo>
                              <a:pt x="93" y="193"/>
                            </a:lnTo>
                            <a:lnTo>
                              <a:pt x="122" y="193"/>
                            </a:lnTo>
                            <a:lnTo>
                              <a:pt x="246" y="262"/>
                            </a:lnTo>
                            <a:lnTo>
                              <a:pt x="246" y="253"/>
                            </a:lnTo>
                            <a:lnTo>
                              <a:pt x="266" y="253"/>
                            </a:lnTo>
                            <a:lnTo>
                              <a:pt x="266" y="21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3" name="Freeform 4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2" y="2087"/>
                        <a:ext cx="257" cy="266"/>
                      </a:xfrm>
                      <a:custGeom>
                        <a:avLst/>
                        <a:gdLst>
                          <a:gd name="T0" fmla="*/ 24 w 266"/>
                          <a:gd name="T1" fmla="*/ 615 h 262"/>
                          <a:gd name="T2" fmla="*/ 23 w 266"/>
                          <a:gd name="T3" fmla="*/ 255 h 262"/>
                          <a:gd name="T4" fmla="*/ 23 w 266"/>
                          <a:gd name="T5" fmla="*/ 159 h 262"/>
                          <a:gd name="T6" fmla="*/ 23 w 266"/>
                          <a:gd name="T7" fmla="*/ 29 h 262"/>
                          <a:gd name="T8" fmla="*/ 19 w 266"/>
                          <a:gd name="T9" fmla="*/ 20 h 262"/>
                          <a:gd name="T10" fmla="*/ 19 w 266"/>
                          <a:gd name="T11" fmla="*/ 9 h 262"/>
                          <a:gd name="T12" fmla="*/ 17 w 266"/>
                          <a:gd name="T13" fmla="*/ 9 h 262"/>
                          <a:gd name="T14" fmla="*/ 14 w 266"/>
                          <a:gd name="T15" fmla="*/ 20 h 262"/>
                          <a:gd name="T16" fmla="*/ 14 w 266"/>
                          <a:gd name="T17" fmla="*/ 145 h 262"/>
                          <a:gd name="T18" fmla="*/ 14 w 266"/>
                          <a:gd name="T19" fmla="*/ 159 h 262"/>
                          <a:gd name="T20" fmla="*/ 14 w 266"/>
                          <a:gd name="T21" fmla="*/ 145 h 262"/>
                          <a:gd name="T22" fmla="*/ 14 w 266"/>
                          <a:gd name="T23" fmla="*/ 127 h 262"/>
                          <a:gd name="T24" fmla="*/ 14 w 266"/>
                          <a:gd name="T25" fmla="*/ 29 h 262"/>
                          <a:gd name="T26" fmla="*/ 14 w 266"/>
                          <a:gd name="T27" fmla="*/ 20 h 262"/>
                          <a:gd name="T28" fmla="*/ 14 w 266"/>
                          <a:gd name="T29" fmla="*/ 9 h 262"/>
                          <a:gd name="T30" fmla="*/ 14 w 266"/>
                          <a:gd name="T31" fmla="*/ 9 h 262"/>
                          <a:gd name="T32" fmla="*/ 14 w 266"/>
                          <a:gd name="T33" fmla="*/ 0 h 262"/>
                          <a:gd name="T34" fmla="*/ 14 w 266"/>
                          <a:gd name="T35" fmla="*/ 20 h 262"/>
                          <a:gd name="T36" fmla="*/ 9 w 266"/>
                          <a:gd name="T37" fmla="*/ 29 h 262"/>
                          <a:gd name="T38" fmla="*/ 9 w 266"/>
                          <a:gd name="T39" fmla="*/ 145 h 262"/>
                          <a:gd name="T40" fmla="*/ 0 w 266"/>
                          <a:gd name="T41" fmla="*/ 145 h 262"/>
                          <a:gd name="T42" fmla="*/ 0 w 266"/>
                          <a:gd name="T43" fmla="*/ 159 h 262"/>
                          <a:gd name="T44" fmla="*/ 9 w 266"/>
                          <a:gd name="T45" fmla="*/ 195 h 262"/>
                          <a:gd name="T46" fmla="*/ 9 w 266"/>
                          <a:gd name="T47" fmla="*/ 298 h 262"/>
                          <a:gd name="T48" fmla="*/ 9 w 266"/>
                          <a:gd name="T49" fmla="*/ 353 h 262"/>
                          <a:gd name="T50" fmla="*/ 0 w 266"/>
                          <a:gd name="T51" fmla="*/ 377 h 262"/>
                          <a:gd name="T52" fmla="*/ 14 w 266"/>
                          <a:gd name="T53" fmla="*/ 471 h 262"/>
                          <a:gd name="T54" fmla="*/ 14 w 266"/>
                          <a:gd name="T55" fmla="*/ 471 h 262"/>
                          <a:gd name="T56" fmla="*/ 14 w 266"/>
                          <a:gd name="T57" fmla="*/ 532 h 262"/>
                          <a:gd name="T58" fmla="*/ 14 w 266"/>
                          <a:gd name="T59" fmla="*/ 532 h 262"/>
                          <a:gd name="T60" fmla="*/ 14 w 266"/>
                          <a:gd name="T61" fmla="*/ 561 h 262"/>
                          <a:gd name="T62" fmla="*/ 14 w 266"/>
                          <a:gd name="T63" fmla="*/ 561 h 262"/>
                          <a:gd name="T64" fmla="*/ 22 w 266"/>
                          <a:gd name="T65" fmla="*/ 763 h 262"/>
                          <a:gd name="T66" fmla="*/ 22 w 266"/>
                          <a:gd name="T67" fmla="*/ 739 h 262"/>
                          <a:gd name="T68" fmla="*/ 24 w 266"/>
                          <a:gd name="T69" fmla="*/ 739 h 262"/>
                          <a:gd name="T70" fmla="*/ 24 w 266"/>
                          <a:gd name="T71" fmla="*/ 615 h 262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</a:gdLst>
                        <a:ahLst/>
                        <a:cxnLst>
                          <a:cxn ang="T72">
                            <a:pos x="T0" y="T1"/>
                          </a:cxn>
                          <a:cxn ang="T73">
                            <a:pos x="T2" y="T3"/>
                          </a:cxn>
                          <a:cxn ang="T74">
                            <a:pos x="T4" y="T5"/>
                          </a:cxn>
                          <a:cxn ang="T75">
                            <a:pos x="T6" y="T7"/>
                          </a:cxn>
                          <a:cxn ang="T76">
                            <a:pos x="T8" y="T9"/>
                          </a:cxn>
                          <a:cxn ang="T77">
                            <a:pos x="T10" y="T11"/>
                          </a:cxn>
                          <a:cxn ang="T78">
                            <a:pos x="T12" y="T13"/>
                          </a:cxn>
                          <a:cxn ang="T79">
                            <a:pos x="T14" y="T15"/>
                          </a:cxn>
                          <a:cxn ang="T80">
                            <a:pos x="T16" y="T17"/>
                          </a:cxn>
                          <a:cxn ang="T81">
                            <a:pos x="T18" y="T19"/>
                          </a:cxn>
                          <a:cxn ang="T82">
                            <a:pos x="T20" y="T21"/>
                          </a:cxn>
                          <a:cxn ang="T83">
                            <a:pos x="T22" y="T23"/>
                          </a:cxn>
                          <a:cxn ang="T84">
                            <a:pos x="T24" y="T25"/>
                          </a:cxn>
                          <a:cxn ang="T85">
                            <a:pos x="T26" y="T27"/>
                          </a:cxn>
                          <a:cxn ang="T86">
                            <a:pos x="T28" y="T29"/>
                          </a:cxn>
                          <a:cxn ang="T87">
                            <a:pos x="T30" y="T31"/>
                          </a:cxn>
                          <a:cxn ang="T88">
                            <a:pos x="T32" y="T33"/>
                          </a:cxn>
                          <a:cxn ang="T89">
                            <a:pos x="T34" y="T35"/>
                          </a:cxn>
                          <a:cxn ang="T90">
                            <a:pos x="T36" y="T37"/>
                          </a:cxn>
                          <a:cxn ang="T91">
                            <a:pos x="T38" y="T39"/>
                          </a:cxn>
                          <a:cxn ang="T92">
                            <a:pos x="T40" y="T41"/>
                          </a:cxn>
                          <a:cxn ang="T93">
                            <a:pos x="T42" y="T43"/>
                          </a:cxn>
                          <a:cxn ang="T94">
                            <a:pos x="T44" y="T45"/>
                          </a:cxn>
                          <a:cxn ang="T95">
                            <a:pos x="T46" y="T47"/>
                          </a:cxn>
                          <a:cxn ang="T96">
                            <a:pos x="T48" y="T49"/>
                          </a:cxn>
                          <a:cxn ang="T97">
                            <a:pos x="T50" y="T51"/>
                          </a:cxn>
                          <a:cxn ang="T98">
                            <a:pos x="T52" y="T53"/>
                          </a:cxn>
                          <a:cxn ang="T99">
                            <a:pos x="T54" y="T55"/>
                          </a:cxn>
                          <a:cxn ang="T100">
                            <a:pos x="T56" y="T57"/>
                          </a:cxn>
                          <a:cxn ang="T101">
                            <a:pos x="T58" y="T59"/>
                          </a:cxn>
                          <a:cxn ang="T102">
                            <a:pos x="T60" y="T61"/>
                          </a:cxn>
                          <a:cxn ang="T103">
                            <a:pos x="T62" y="T63"/>
                          </a:cxn>
                          <a:cxn ang="T104">
                            <a:pos x="T64" y="T65"/>
                          </a:cxn>
                          <a:cxn ang="T105">
                            <a:pos x="T66" y="T67"/>
                          </a:cxn>
                          <a:cxn ang="T106">
                            <a:pos x="T68" y="T69"/>
                          </a:cxn>
                          <a:cxn ang="T107">
                            <a:pos x="T70" y="T71"/>
                          </a:cxn>
                        </a:cxnLst>
                        <a:rect l="0" t="0" r="r" b="b"/>
                        <a:pathLst>
                          <a:path w="266" h="262">
                            <a:moveTo>
                              <a:pt x="266" y="211"/>
                            </a:moveTo>
                            <a:lnTo>
                              <a:pt x="257" y="89"/>
                            </a:lnTo>
                            <a:lnTo>
                              <a:pt x="257" y="58"/>
                            </a:lnTo>
                            <a:lnTo>
                              <a:pt x="257" y="29"/>
                            </a:lnTo>
                            <a:lnTo>
                              <a:pt x="224" y="20"/>
                            </a:lnTo>
                            <a:lnTo>
                              <a:pt x="224" y="9"/>
                            </a:lnTo>
                            <a:lnTo>
                              <a:pt x="206" y="9"/>
                            </a:lnTo>
                            <a:lnTo>
                              <a:pt x="173" y="20"/>
                            </a:lnTo>
                            <a:lnTo>
                              <a:pt x="173" y="51"/>
                            </a:lnTo>
                            <a:lnTo>
                              <a:pt x="164" y="58"/>
                            </a:lnTo>
                            <a:lnTo>
                              <a:pt x="153" y="51"/>
                            </a:lnTo>
                            <a:lnTo>
                              <a:pt x="131" y="42"/>
                            </a:lnTo>
                            <a:lnTo>
                              <a:pt x="102" y="29"/>
                            </a:lnTo>
                            <a:lnTo>
                              <a:pt x="102" y="20"/>
                            </a:lnTo>
                            <a:lnTo>
                              <a:pt x="80" y="9"/>
                            </a:lnTo>
                            <a:lnTo>
                              <a:pt x="51" y="9"/>
                            </a:lnTo>
                            <a:lnTo>
                              <a:pt x="31" y="0"/>
                            </a:lnTo>
                            <a:lnTo>
                              <a:pt x="31" y="20"/>
                            </a:lnTo>
                            <a:lnTo>
                              <a:pt x="9" y="29"/>
                            </a:lnTo>
                            <a:lnTo>
                              <a:pt x="9" y="51"/>
                            </a:lnTo>
                            <a:lnTo>
                              <a:pt x="0" y="51"/>
                            </a:lnTo>
                            <a:lnTo>
                              <a:pt x="0" y="58"/>
                            </a:lnTo>
                            <a:lnTo>
                              <a:pt x="9" y="71"/>
                            </a:lnTo>
                            <a:lnTo>
                              <a:pt x="9" y="100"/>
                            </a:lnTo>
                            <a:lnTo>
                              <a:pt x="9" y="122"/>
                            </a:lnTo>
                            <a:lnTo>
                              <a:pt x="0" y="131"/>
                            </a:lnTo>
                            <a:lnTo>
                              <a:pt x="22" y="160"/>
                            </a:lnTo>
                            <a:lnTo>
                              <a:pt x="31" y="160"/>
                            </a:lnTo>
                            <a:lnTo>
                              <a:pt x="42" y="182"/>
                            </a:lnTo>
                            <a:lnTo>
                              <a:pt x="80" y="182"/>
                            </a:lnTo>
                            <a:lnTo>
                              <a:pt x="93" y="193"/>
                            </a:lnTo>
                            <a:lnTo>
                              <a:pt x="122" y="193"/>
                            </a:lnTo>
                            <a:lnTo>
                              <a:pt x="246" y="262"/>
                            </a:lnTo>
                            <a:lnTo>
                              <a:pt x="246" y="253"/>
                            </a:lnTo>
                            <a:lnTo>
                              <a:pt x="266" y="253"/>
                            </a:lnTo>
                            <a:lnTo>
                              <a:pt x="266" y="21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4" name="Freeform 4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4" y="2012"/>
                        <a:ext cx="329" cy="355"/>
                      </a:xfrm>
                      <a:custGeom>
                        <a:avLst/>
                        <a:gdLst>
                          <a:gd name="T0" fmla="*/ 23 w 341"/>
                          <a:gd name="T1" fmla="*/ 0 h 348"/>
                          <a:gd name="T2" fmla="*/ 20 w 341"/>
                          <a:gd name="T3" fmla="*/ 0 h 348"/>
                          <a:gd name="T4" fmla="*/ 18 w 341"/>
                          <a:gd name="T5" fmla="*/ 0 h 348"/>
                          <a:gd name="T6" fmla="*/ 16 w 341"/>
                          <a:gd name="T7" fmla="*/ 0 h 348"/>
                          <a:gd name="T8" fmla="*/ 14 w 341"/>
                          <a:gd name="T9" fmla="*/ 9 h 348"/>
                          <a:gd name="T10" fmla="*/ 14 w 341"/>
                          <a:gd name="T11" fmla="*/ 131 h 348"/>
                          <a:gd name="T12" fmla="*/ 14 w 341"/>
                          <a:gd name="T13" fmla="*/ 164 h 348"/>
                          <a:gd name="T14" fmla="*/ 14 w 341"/>
                          <a:gd name="T15" fmla="*/ 377 h 348"/>
                          <a:gd name="T16" fmla="*/ 14 w 341"/>
                          <a:gd name="T17" fmla="*/ 413 h 348"/>
                          <a:gd name="T18" fmla="*/ 14 w 341"/>
                          <a:gd name="T19" fmla="*/ 470 h 348"/>
                          <a:gd name="T20" fmla="*/ 14 w 341"/>
                          <a:gd name="T21" fmla="*/ 540 h 348"/>
                          <a:gd name="T22" fmla="*/ 11 w 341"/>
                          <a:gd name="T23" fmla="*/ 591 h 348"/>
                          <a:gd name="T24" fmla="*/ 0 w 341"/>
                          <a:gd name="T25" fmla="*/ 627 h 348"/>
                          <a:gd name="T26" fmla="*/ 0 w 341"/>
                          <a:gd name="T27" fmla="*/ 714 h 348"/>
                          <a:gd name="T28" fmla="*/ 0 w 341"/>
                          <a:gd name="T29" fmla="*/ 751 h 348"/>
                          <a:gd name="T30" fmla="*/ 14 w 341"/>
                          <a:gd name="T31" fmla="*/ 926 h 348"/>
                          <a:gd name="T32" fmla="*/ 14 w 341"/>
                          <a:gd name="T33" fmla="*/ 1259 h 348"/>
                          <a:gd name="T34" fmla="*/ 14 w 341"/>
                          <a:gd name="T35" fmla="*/ 1302 h 348"/>
                          <a:gd name="T36" fmla="*/ 14 w 341"/>
                          <a:gd name="T37" fmla="*/ 1340 h 348"/>
                          <a:gd name="T38" fmla="*/ 14 w 341"/>
                          <a:gd name="T39" fmla="*/ 1431 h 348"/>
                          <a:gd name="T40" fmla="*/ 16 w 341"/>
                          <a:gd name="T41" fmla="*/ 1431 h 348"/>
                          <a:gd name="T42" fmla="*/ 18 w 341"/>
                          <a:gd name="T43" fmla="*/ 1380 h 348"/>
                          <a:gd name="T44" fmla="*/ 28 w 341"/>
                          <a:gd name="T45" fmla="*/ 1046 h 348"/>
                          <a:gd name="T46" fmla="*/ 28 w 341"/>
                          <a:gd name="T47" fmla="*/ 956 h 348"/>
                          <a:gd name="T48" fmla="*/ 27 w 341"/>
                          <a:gd name="T49" fmla="*/ 956 h 348"/>
                          <a:gd name="T50" fmla="*/ 25 w 341"/>
                          <a:gd name="T51" fmla="*/ 838 h 348"/>
                          <a:gd name="T52" fmla="*/ 26 w 341"/>
                          <a:gd name="T53" fmla="*/ 798 h 348"/>
                          <a:gd name="T54" fmla="*/ 26 w 341"/>
                          <a:gd name="T55" fmla="*/ 714 h 348"/>
                          <a:gd name="T56" fmla="*/ 26 w 341"/>
                          <a:gd name="T57" fmla="*/ 591 h 348"/>
                          <a:gd name="T58" fmla="*/ 25 w 341"/>
                          <a:gd name="T59" fmla="*/ 540 h 348"/>
                          <a:gd name="T60" fmla="*/ 25 w 341"/>
                          <a:gd name="T61" fmla="*/ 514 h 348"/>
                          <a:gd name="T62" fmla="*/ 25 w 341"/>
                          <a:gd name="T63" fmla="*/ 377 h 348"/>
                          <a:gd name="T64" fmla="*/ 23 w 341"/>
                          <a:gd name="T65" fmla="*/ 338 h 348"/>
                          <a:gd name="T66" fmla="*/ 22 w 341"/>
                          <a:gd name="T67" fmla="*/ 234 h 348"/>
                          <a:gd name="T68" fmla="*/ 24 w 341"/>
                          <a:gd name="T69" fmla="*/ 164 h 348"/>
                          <a:gd name="T70" fmla="*/ 24 w 341"/>
                          <a:gd name="T71" fmla="*/ 9 h 348"/>
                          <a:gd name="T72" fmla="*/ 24 w 341"/>
                          <a:gd name="T73" fmla="*/ 0 h 348"/>
                          <a:gd name="T74" fmla="*/ 23 w 341"/>
                          <a:gd name="T75" fmla="*/ 0 h 348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</a:gdLst>
                        <a:ahLst/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0" t="0" r="r" b="b"/>
                        <a:pathLst>
                          <a:path w="341" h="348">
                            <a:moveTo>
                              <a:pt x="279" y="0"/>
                            </a:moveTo>
                            <a:lnTo>
                              <a:pt x="248" y="0"/>
                            </a:lnTo>
                            <a:lnTo>
                              <a:pt x="237" y="0"/>
                            </a:lnTo>
                            <a:lnTo>
                              <a:pt x="215" y="0"/>
                            </a:lnTo>
                            <a:lnTo>
                              <a:pt x="164" y="9"/>
                            </a:lnTo>
                            <a:lnTo>
                              <a:pt x="113" y="31"/>
                            </a:lnTo>
                            <a:lnTo>
                              <a:pt x="126" y="42"/>
                            </a:lnTo>
                            <a:lnTo>
                              <a:pt x="126" y="93"/>
                            </a:lnTo>
                            <a:lnTo>
                              <a:pt x="84" y="102"/>
                            </a:lnTo>
                            <a:lnTo>
                              <a:pt x="84" y="115"/>
                            </a:lnTo>
                            <a:lnTo>
                              <a:pt x="62" y="131"/>
                            </a:lnTo>
                            <a:lnTo>
                              <a:pt x="11" y="144"/>
                            </a:lnTo>
                            <a:lnTo>
                              <a:pt x="0" y="153"/>
                            </a:lnTo>
                            <a:lnTo>
                              <a:pt x="0" y="173"/>
                            </a:lnTo>
                            <a:lnTo>
                              <a:pt x="0" y="182"/>
                            </a:lnTo>
                            <a:lnTo>
                              <a:pt x="62" y="224"/>
                            </a:lnTo>
                            <a:lnTo>
                              <a:pt x="155" y="306"/>
                            </a:lnTo>
                            <a:lnTo>
                              <a:pt x="177" y="317"/>
                            </a:lnTo>
                            <a:lnTo>
                              <a:pt x="197" y="326"/>
                            </a:lnTo>
                            <a:lnTo>
                              <a:pt x="197" y="348"/>
                            </a:lnTo>
                            <a:lnTo>
                              <a:pt x="215" y="348"/>
                            </a:lnTo>
                            <a:lnTo>
                              <a:pt x="237" y="335"/>
                            </a:lnTo>
                            <a:lnTo>
                              <a:pt x="341" y="255"/>
                            </a:lnTo>
                            <a:lnTo>
                              <a:pt x="330" y="233"/>
                            </a:lnTo>
                            <a:lnTo>
                              <a:pt x="321" y="233"/>
                            </a:lnTo>
                            <a:lnTo>
                              <a:pt x="299" y="204"/>
                            </a:lnTo>
                            <a:lnTo>
                              <a:pt x="308" y="195"/>
                            </a:lnTo>
                            <a:lnTo>
                              <a:pt x="308" y="173"/>
                            </a:lnTo>
                            <a:lnTo>
                              <a:pt x="308" y="144"/>
                            </a:lnTo>
                            <a:lnTo>
                              <a:pt x="299" y="131"/>
                            </a:lnTo>
                            <a:lnTo>
                              <a:pt x="299" y="124"/>
                            </a:lnTo>
                            <a:lnTo>
                              <a:pt x="299" y="93"/>
                            </a:lnTo>
                            <a:lnTo>
                              <a:pt x="279" y="82"/>
                            </a:lnTo>
                            <a:lnTo>
                              <a:pt x="270" y="60"/>
                            </a:lnTo>
                            <a:lnTo>
                              <a:pt x="286" y="42"/>
                            </a:lnTo>
                            <a:lnTo>
                              <a:pt x="286" y="9"/>
                            </a:lnTo>
                            <a:lnTo>
                              <a:pt x="286" y="0"/>
                            </a:lnTo>
                            <a:lnTo>
                              <a:pt x="27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5" name="Freeform 4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4" y="2012"/>
                        <a:ext cx="329" cy="355"/>
                      </a:xfrm>
                      <a:custGeom>
                        <a:avLst/>
                        <a:gdLst>
                          <a:gd name="T0" fmla="*/ 23 w 341"/>
                          <a:gd name="T1" fmla="*/ 0 h 348"/>
                          <a:gd name="T2" fmla="*/ 20 w 341"/>
                          <a:gd name="T3" fmla="*/ 0 h 348"/>
                          <a:gd name="T4" fmla="*/ 18 w 341"/>
                          <a:gd name="T5" fmla="*/ 0 h 348"/>
                          <a:gd name="T6" fmla="*/ 16 w 341"/>
                          <a:gd name="T7" fmla="*/ 0 h 348"/>
                          <a:gd name="T8" fmla="*/ 14 w 341"/>
                          <a:gd name="T9" fmla="*/ 9 h 348"/>
                          <a:gd name="T10" fmla="*/ 14 w 341"/>
                          <a:gd name="T11" fmla="*/ 131 h 348"/>
                          <a:gd name="T12" fmla="*/ 14 w 341"/>
                          <a:gd name="T13" fmla="*/ 164 h 348"/>
                          <a:gd name="T14" fmla="*/ 14 w 341"/>
                          <a:gd name="T15" fmla="*/ 377 h 348"/>
                          <a:gd name="T16" fmla="*/ 14 w 341"/>
                          <a:gd name="T17" fmla="*/ 413 h 348"/>
                          <a:gd name="T18" fmla="*/ 14 w 341"/>
                          <a:gd name="T19" fmla="*/ 470 h 348"/>
                          <a:gd name="T20" fmla="*/ 14 w 341"/>
                          <a:gd name="T21" fmla="*/ 540 h 348"/>
                          <a:gd name="T22" fmla="*/ 11 w 341"/>
                          <a:gd name="T23" fmla="*/ 591 h 348"/>
                          <a:gd name="T24" fmla="*/ 0 w 341"/>
                          <a:gd name="T25" fmla="*/ 627 h 348"/>
                          <a:gd name="T26" fmla="*/ 0 w 341"/>
                          <a:gd name="T27" fmla="*/ 714 h 348"/>
                          <a:gd name="T28" fmla="*/ 0 w 341"/>
                          <a:gd name="T29" fmla="*/ 751 h 348"/>
                          <a:gd name="T30" fmla="*/ 14 w 341"/>
                          <a:gd name="T31" fmla="*/ 926 h 348"/>
                          <a:gd name="T32" fmla="*/ 14 w 341"/>
                          <a:gd name="T33" fmla="*/ 1259 h 348"/>
                          <a:gd name="T34" fmla="*/ 14 w 341"/>
                          <a:gd name="T35" fmla="*/ 1302 h 348"/>
                          <a:gd name="T36" fmla="*/ 14 w 341"/>
                          <a:gd name="T37" fmla="*/ 1340 h 348"/>
                          <a:gd name="T38" fmla="*/ 14 w 341"/>
                          <a:gd name="T39" fmla="*/ 1431 h 348"/>
                          <a:gd name="T40" fmla="*/ 16 w 341"/>
                          <a:gd name="T41" fmla="*/ 1431 h 348"/>
                          <a:gd name="T42" fmla="*/ 18 w 341"/>
                          <a:gd name="T43" fmla="*/ 1380 h 348"/>
                          <a:gd name="T44" fmla="*/ 28 w 341"/>
                          <a:gd name="T45" fmla="*/ 1046 h 348"/>
                          <a:gd name="T46" fmla="*/ 28 w 341"/>
                          <a:gd name="T47" fmla="*/ 956 h 348"/>
                          <a:gd name="T48" fmla="*/ 27 w 341"/>
                          <a:gd name="T49" fmla="*/ 956 h 348"/>
                          <a:gd name="T50" fmla="*/ 25 w 341"/>
                          <a:gd name="T51" fmla="*/ 838 h 348"/>
                          <a:gd name="T52" fmla="*/ 26 w 341"/>
                          <a:gd name="T53" fmla="*/ 798 h 348"/>
                          <a:gd name="T54" fmla="*/ 26 w 341"/>
                          <a:gd name="T55" fmla="*/ 714 h 348"/>
                          <a:gd name="T56" fmla="*/ 26 w 341"/>
                          <a:gd name="T57" fmla="*/ 591 h 348"/>
                          <a:gd name="T58" fmla="*/ 25 w 341"/>
                          <a:gd name="T59" fmla="*/ 540 h 348"/>
                          <a:gd name="T60" fmla="*/ 25 w 341"/>
                          <a:gd name="T61" fmla="*/ 514 h 348"/>
                          <a:gd name="T62" fmla="*/ 25 w 341"/>
                          <a:gd name="T63" fmla="*/ 377 h 348"/>
                          <a:gd name="T64" fmla="*/ 23 w 341"/>
                          <a:gd name="T65" fmla="*/ 338 h 348"/>
                          <a:gd name="T66" fmla="*/ 22 w 341"/>
                          <a:gd name="T67" fmla="*/ 234 h 348"/>
                          <a:gd name="T68" fmla="*/ 24 w 341"/>
                          <a:gd name="T69" fmla="*/ 164 h 348"/>
                          <a:gd name="T70" fmla="*/ 24 w 341"/>
                          <a:gd name="T71" fmla="*/ 9 h 348"/>
                          <a:gd name="T72" fmla="*/ 24 w 341"/>
                          <a:gd name="T73" fmla="*/ 0 h 348"/>
                          <a:gd name="T74" fmla="*/ 23 w 341"/>
                          <a:gd name="T75" fmla="*/ 0 h 348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</a:gdLst>
                        <a:ahLst/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0" t="0" r="r" b="b"/>
                        <a:pathLst>
                          <a:path w="341" h="348">
                            <a:moveTo>
                              <a:pt x="279" y="0"/>
                            </a:moveTo>
                            <a:lnTo>
                              <a:pt x="248" y="0"/>
                            </a:lnTo>
                            <a:lnTo>
                              <a:pt x="237" y="0"/>
                            </a:lnTo>
                            <a:lnTo>
                              <a:pt x="215" y="0"/>
                            </a:lnTo>
                            <a:lnTo>
                              <a:pt x="164" y="9"/>
                            </a:lnTo>
                            <a:lnTo>
                              <a:pt x="113" y="31"/>
                            </a:lnTo>
                            <a:lnTo>
                              <a:pt x="126" y="42"/>
                            </a:lnTo>
                            <a:lnTo>
                              <a:pt x="126" y="93"/>
                            </a:lnTo>
                            <a:lnTo>
                              <a:pt x="84" y="102"/>
                            </a:lnTo>
                            <a:lnTo>
                              <a:pt x="84" y="115"/>
                            </a:lnTo>
                            <a:lnTo>
                              <a:pt x="62" y="131"/>
                            </a:lnTo>
                            <a:lnTo>
                              <a:pt x="11" y="144"/>
                            </a:lnTo>
                            <a:lnTo>
                              <a:pt x="0" y="153"/>
                            </a:lnTo>
                            <a:lnTo>
                              <a:pt x="0" y="173"/>
                            </a:lnTo>
                            <a:lnTo>
                              <a:pt x="0" y="182"/>
                            </a:lnTo>
                            <a:lnTo>
                              <a:pt x="62" y="224"/>
                            </a:lnTo>
                            <a:lnTo>
                              <a:pt x="155" y="306"/>
                            </a:lnTo>
                            <a:lnTo>
                              <a:pt x="177" y="317"/>
                            </a:lnTo>
                            <a:lnTo>
                              <a:pt x="197" y="326"/>
                            </a:lnTo>
                            <a:lnTo>
                              <a:pt x="197" y="348"/>
                            </a:lnTo>
                            <a:lnTo>
                              <a:pt x="215" y="348"/>
                            </a:lnTo>
                            <a:lnTo>
                              <a:pt x="237" y="335"/>
                            </a:lnTo>
                            <a:lnTo>
                              <a:pt x="341" y="255"/>
                            </a:lnTo>
                            <a:lnTo>
                              <a:pt x="330" y="233"/>
                            </a:lnTo>
                            <a:lnTo>
                              <a:pt x="321" y="233"/>
                            </a:lnTo>
                            <a:lnTo>
                              <a:pt x="299" y="204"/>
                            </a:lnTo>
                            <a:lnTo>
                              <a:pt x="308" y="195"/>
                            </a:lnTo>
                            <a:lnTo>
                              <a:pt x="308" y="173"/>
                            </a:lnTo>
                            <a:lnTo>
                              <a:pt x="308" y="144"/>
                            </a:lnTo>
                            <a:lnTo>
                              <a:pt x="299" y="131"/>
                            </a:lnTo>
                            <a:lnTo>
                              <a:pt x="299" y="124"/>
                            </a:lnTo>
                            <a:lnTo>
                              <a:pt x="299" y="93"/>
                            </a:lnTo>
                            <a:lnTo>
                              <a:pt x="279" y="82"/>
                            </a:lnTo>
                            <a:lnTo>
                              <a:pt x="270" y="60"/>
                            </a:lnTo>
                            <a:lnTo>
                              <a:pt x="286" y="42"/>
                            </a:lnTo>
                            <a:lnTo>
                              <a:pt x="286" y="9"/>
                            </a:lnTo>
                            <a:lnTo>
                              <a:pt x="286" y="0"/>
                            </a:lnTo>
                            <a:lnTo>
                              <a:pt x="279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6" name="Freeform 4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99" y="2387"/>
                        <a:ext cx="167" cy="104"/>
                      </a:xfrm>
                      <a:custGeom>
                        <a:avLst/>
                        <a:gdLst>
                          <a:gd name="T0" fmla="*/ 0 w 173"/>
                          <a:gd name="T1" fmla="*/ 127 h 102"/>
                          <a:gd name="T2" fmla="*/ 14 w 173"/>
                          <a:gd name="T3" fmla="*/ 18 h 102"/>
                          <a:gd name="T4" fmla="*/ 14 w 173"/>
                          <a:gd name="T5" fmla="*/ 224 h 102"/>
                          <a:gd name="T6" fmla="*/ 14 w 173"/>
                          <a:gd name="T7" fmla="*/ 9 h 102"/>
                          <a:gd name="T8" fmla="*/ 14 w 173"/>
                          <a:gd name="T9" fmla="*/ 0 h 102"/>
                          <a:gd name="T10" fmla="*/ 14 w 173"/>
                          <a:gd name="T11" fmla="*/ 18 h 102"/>
                          <a:gd name="T12" fmla="*/ 14 w 173"/>
                          <a:gd name="T13" fmla="*/ 127 h 102"/>
                          <a:gd name="T14" fmla="*/ 14 w 173"/>
                          <a:gd name="T15" fmla="*/ 127 h 102"/>
                          <a:gd name="T16" fmla="*/ 14 w 173"/>
                          <a:gd name="T17" fmla="*/ 153 h 102"/>
                          <a:gd name="T18" fmla="*/ 14 w 173"/>
                          <a:gd name="T19" fmla="*/ 224 h 102"/>
                          <a:gd name="T20" fmla="*/ 14 w 173"/>
                          <a:gd name="T21" fmla="*/ 357 h 102"/>
                          <a:gd name="T22" fmla="*/ 14 w 173"/>
                          <a:gd name="T23" fmla="*/ 357 h 102"/>
                          <a:gd name="T24" fmla="*/ 14 w 173"/>
                          <a:gd name="T25" fmla="*/ 400 h 102"/>
                          <a:gd name="T26" fmla="*/ 14 w 173"/>
                          <a:gd name="T27" fmla="*/ 400 h 102"/>
                          <a:gd name="T28" fmla="*/ 0 w 173"/>
                          <a:gd name="T29" fmla="*/ 127 h 102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0" t="0" r="r" b="b"/>
                        <a:pathLst>
                          <a:path w="173" h="102">
                            <a:moveTo>
                              <a:pt x="0" y="31"/>
                            </a:moveTo>
                            <a:lnTo>
                              <a:pt x="18" y="18"/>
                            </a:lnTo>
                            <a:lnTo>
                              <a:pt x="51" y="60"/>
                            </a:lnTo>
                            <a:lnTo>
                              <a:pt x="111" y="9"/>
                            </a:lnTo>
                            <a:lnTo>
                              <a:pt x="161" y="0"/>
                            </a:lnTo>
                            <a:lnTo>
                              <a:pt x="173" y="18"/>
                            </a:lnTo>
                            <a:lnTo>
                              <a:pt x="173" y="31"/>
                            </a:lnTo>
                            <a:lnTo>
                              <a:pt x="161" y="31"/>
                            </a:lnTo>
                            <a:lnTo>
                              <a:pt x="161" y="40"/>
                            </a:lnTo>
                            <a:lnTo>
                              <a:pt x="122" y="60"/>
                            </a:lnTo>
                            <a:lnTo>
                              <a:pt x="80" y="91"/>
                            </a:lnTo>
                            <a:lnTo>
                              <a:pt x="51" y="91"/>
                            </a:lnTo>
                            <a:lnTo>
                              <a:pt x="38" y="102"/>
                            </a:lnTo>
                            <a:lnTo>
                              <a:pt x="18" y="102"/>
                            </a:lnTo>
                            <a:lnTo>
                              <a:pt x="0" y="3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7" name="Freeform 4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99" y="2387"/>
                        <a:ext cx="167" cy="104"/>
                      </a:xfrm>
                      <a:custGeom>
                        <a:avLst/>
                        <a:gdLst>
                          <a:gd name="T0" fmla="*/ 0 w 173"/>
                          <a:gd name="T1" fmla="*/ 127 h 102"/>
                          <a:gd name="T2" fmla="*/ 14 w 173"/>
                          <a:gd name="T3" fmla="*/ 18 h 102"/>
                          <a:gd name="T4" fmla="*/ 14 w 173"/>
                          <a:gd name="T5" fmla="*/ 224 h 102"/>
                          <a:gd name="T6" fmla="*/ 14 w 173"/>
                          <a:gd name="T7" fmla="*/ 9 h 102"/>
                          <a:gd name="T8" fmla="*/ 14 w 173"/>
                          <a:gd name="T9" fmla="*/ 0 h 102"/>
                          <a:gd name="T10" fmla="*/ 14 w 173"/>
                          <a:gd name="T11" fmla="*/ 18 h 102"/>
                          <a:gd name="T12" fmla="*/ 14 w 173"/>
                          <a:gd name="T13" fmla="*/ 127 h 102"/>
                          <a:gd name="T14" fmla="*/ 14 w 173"/>
                          <a:gd name="T15" fmla="*/ 127 h 102"/>
                          <a:gd name="T16" fmla="*/ 14 w 173"/>
                          <a:gd name="T17" fmla="*/ 153 h 102"/>
                          <a:gd name="T18" fmla="*/ 14 w 173"/>
                          <a:gd name="T19" fmla="*/ 224 h 102"/>
                          <a:gd name="T20" fmla="*/ 14 w 173"/>
                          <a:gd name="T21" fmla="*/ 357 h 102"/>
                          <a:gd name="T22" fmla="*/ 14 w 173"/>
                          <a:gd name="T23" fmla="*/ 357 h 102"/>
                          <a:gd name="T24" fmla="*/ 14 w 173"/>
                          <a:gd name="T25" fmla="*/ 400 h 102"/>
                          <a:gd name="T26" fmla="*/ 14 w 173"/>
                          <a:gd name="T27" fmla="*/ 400 h 102"/>
                          <a:gd name="T28" fmla="*/ 0 w 173"/>
                          <a:gd name="T29" fmla="*/ 127 h 102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0" t="0" r="r" b="b"/>
                        <a:pathLst>
                          <a:path w="173" h="102">
                            <a:moveTo>
                              <a:pt x="0" y="31"/>
                            </a:moveTo>
                            <a:lnTo>
                              <a:pt x="18" y="18"/>
                            </a:lnTo>
                            <a:lnTo>
                              <a:pt x="51" y="60"/>
                            </a:lnTo>
                            <a:lnTo>
                              <a:pt x="111" y="9"/>
                            </a:lnTo>
                            <a:lnTo>
                              <a:pt x="161" y="0"/>
                            </a:lnTo>
                            <a:lnTo>
                              <a:pt x="173" y="18"/>
                            </a:lnTo>
                            <a:lnTo>
                              <a:pt x="173" y="31"/>
                            </a:lnTo>
                            <a:lnTo>
                              <a:pt x="161" y="31"/>
                            </a:lnTo>
                            <a:lnTo>
                              <a:pt x="161" y="40"/>
                            </a:lnTo>
                            <a:lnTo>
                              <a:pt x="122" y="60"/>
                            </a:lnTo>
                            <a:lnTo>
                              <a:pt x="80" y="91"/>
                            </a:lnTo>
                            <a:lnTo>
                              <a:pt x="51" y="91"/>
                            </a:lnTo>
                            <a:lnTo>
                              <a:pt x="38" y="102"/>
                            </a:lnTo>
                            <a:lnTo>
                              <a:pt x="18" y="102"/>
                            </a:lnTo>
                            <a:lnTo>
                              <a:pt x="0" y="3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8" name="Freeform 4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55" y="2250"/>
                        <a:ext cx="120" cy="156"/>
                      </a:xfrm>
                      <a:custGeom>
                        <a:avLst/>
                        <a:gdLst>
                          <a:gd name="T0" fmla="*/ 15 w 124"/>
                          <a:gd name="T1" fmla="*/ 603 h 153"/>
                          <a:gd name="T2" fmla="*/ 15 w 124"/>
                          <a:gd name="T3" fmla="*/ 603 h 153"/>
                          <a:gd name="T4" fmla="*/ 15 w 124"/>
                          <a:gd name="T5" fmla="*/ 536 h 153"/>
                          <a:gd name="T6" fmla="*/ 15 w 124"/>
                          <a:gd name="T7" fmla="*/ 536 h 153"/>
                          <a:gd name="T8" fmla="*/ 15 w 124"/>
                          <a:gd name="T9" fmla="*/ 450 h 153"/>
                          <a:gd name="T10" fmla="*/ 15 w 124"/>
                          <a:gd name="T11" fmla="*/ 450 h 153"/>
                          <a:gd name="T12" fmla="*/ 15 w 124"/>
                          <a:gd name="T13" fmla="*/ 364 h 153"/>
                          <a:gd name="T14" fmla="*/ 15 w 124"/>
                          <a:gd name="T15" fmla="*/ 242 h 153"/>
                          <a:gd name="T16" fmla="*/ 15 w 124"/>
                          <a:gd name="T17" fmla="*/ 159 h 153"/>
                          <a:gd name="T18" fmla="*/ 15 w 124"/>
                          <a:gd name="T19" fmla="*/ 22 h 153"/>
                          <a:gd name="T20" fmla="*/ 15 w 124"/>
                          <a:gd name="T21" fmla="*/ 13 h 153"/>
                          <a:gd name="T22" fmla="*/ 15 w 124"/>
                          <a:gd name="T23" fmla="*/ 0 h 153"/>
                          <a:gd name="T24" fmla="*/ 15 w 124"/>
                          <a:gd name="T25" fmla="*/ 13 h 153"/>
                          <a:gd name="T26" fmla="*/ 15 w 124"/>
                          <a:gd name="T27" fmla="*/ 22 h 153"/>
                          <a:gd name="T28" fmla="*/ 15 w 124"/>
                          <a:gd name="T29" fmla="*/ 22 h 153"/>
                          <a:gd name="T30" fmla="*/ 15 w 124"/>
                          <a:gd name="T31" fmla="*/ 132 h 153"/>
                          <a:gd name="T32" fmla="*/ 15 w 124"/>
                          <a:gd name="T33" fmla="*/ 159 h 153"/>
                          <a:gd name="T34" fmla="*/ 15 w 124"/>
                          <a:gd name="T35" fmla="*/ 242 h 153"/>
                          <a:gd name="T36" fmla="*/ 15 w 124"/>
                          <a:gd name="T37" fmla="*/ 400 h 153"/>
                          <a:gd name="T38" fmla="*/ 0 w 124"/>
                          <a:gd name="T39" fmla="*/ 536 h 153"/>
                          <a:gd name="T40" fmla="*/ 12 w 124"/>
                          <a:gd name="T41" fmla="*/ 603 h 153"/>
                          <a:gd name="T42" fmla="*/ 15 w 124"/>
                          <a:gd name="T43" fmla="*/ 603 h 153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24" h="153">
                            <a:moveTo>
                              <a:pt x="34" y="153"/>
                            </a:moveTo>
                            <a:lnTo>
                              <a:pt x="42" y="153"/>
                            </a:lnTo>
                            <a:lnTo>
                              <a:pt x="51" y="135"/>
                            </a:lnTo>
                            <a:lnTo>
                              <a:pt x="73" y="135"/>
                            </a:lnTo>
                            <a:lnTo>
                              <a:pt x="85" y="115"/>
                            </a:lnTo>
                            <a:lnTo>
                              <a:pt x="93" y="115"/>
                            </a:lnTo>
                            <a:lnTo>
                              <a:pt x="93" y="93"/>
                            </a:lnTo>
                            <a:lnTo>
                              <a:pt x="115" y="64"/>
                            </a:lnTo>
                            <a:lnTo>
                              <a:pt x="124" y="42"/>
                            </a:lnTo>
                            <a:lnTo>
                              <a:pt x="105" y="22"/>
                            </a:lnTo>
                            <a:lnTo>
                              <a:pt x="73" y="13"/>
                            </a:lnTo>
                            <a:lnTo>
                              <a:pt x="64" y="0"/>
                            </a:lnTo>
                            <a:lnTo>
                              <a:pt x="51" y="13"/>
                            </a:lnTo>
                            <a:lnTo>
                              <a:pt x="51" y="22"/>
                            </a:lnTo>
                            <a:lnTo>
                              <a:pt x="42" y="22"/>
                            </a:lnTo>
                            <a:lnTo>
                              <a:pt x="51" y="33"/>
                            </a:lnTo>
                            <a:lnTo>
                              <a:pt x="64" y="42"/>
                            </a:lnTo>
                            <a:lnTo>
                              <a:pt x="64" y="64"/>
                            </a:lnTo>
                            <a:lnTo>
                              <a:pt x="42" y="102"/>
                            </a:lnTo>
                            <a:lnTo>
                              <a:pt x="0" y="135"/>
                            </a:lnTo>
                            <a:lnTo>
                              <a:pt x="12" y="153"/>
                            </a:lnTo>
                            <a:lnTo>
                              <a:pt x="34" y="15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29" name="Freeform 4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55" y="2250"/>
                        <a:ext cx="120" cy="156"/>
                      </a:xfrm>
                      <a:custGeom>
                        <a:avLst/>
                        <a:gdLst>
                          <a:gd name="T0" fmla="*/ 15 w 124"/>
                          <a:gd name="T1" fmla="*/ 603 h 153"/>
                          <a:gd name="T2" fmla="*/ 15 w 124"/>
                          <a:gd name="T3" fmla="*/ 603 h 153"/>
                          <a:gd name="T4" fmla="*/ 15 w 124"/>
                          <a:gd name="T5" fmla="*/ 536 h 153"/>
                          <a:gd name="T6" fmla="*/ 15 w 124"/>
                          <a:gd name="T7" fmla="*/ 536 h 153"/>
                          <a:gd name="T8" fmla="*/ 15 w 124"/>
                          <a:gd name="T9" fmla="*/ 450 h 153"/>
                          <a:gd name="T10" fmla="*/ 15 w 124"/>
                          <a:gd name="T11" fmla="*/ 450 h 153"/>
                          <a:gd name="T12" fmla="*/ 15 w 124"/>
                          <a:gd name="T13" fmla="*/ 364 h 153"/>
                          <a:gd name="T14" fmla="*/ 15 w 124"/>
                          <a:gd name="T15" fmla="*/ 242 h 153"/>
                          <a:gd name="T16" fmla="*/ 15 w 124"/>
                          <a:gd name="T17" fmla="*/ 159 h 153"/>
                          <a:gd name="T18" fmla="*/ 15 w 124"/>
                          <a:gd name="T19" fmla="*/ 22 h 153"/>
                          <a:gd name="T20" fmla="*/ 15 w 124"/>
                          <a:gd name="T21" fmla="*/ 13 h 153"/>
                          <a:gd name="T22" fmla="*/ 15 w 124"/>
                          <a:gd name="T23" fmla="*/ 0 h 153"/>
                          <a:gd name="T24" fmla="*/ 15 w 124"/>
                          <a:gd name="T25" fmla="*/ 13 h 153"/>
                          <a:gd name="T26" fmla="*/ 15 w 124"/>
                          <a:gd name="T27" fmla="*/ 22 h 153"/>
                          <a:gd name="T28" fmla="*/ 15 w 124"/>
                          <a:gd name="T29" fmla="*/ 22 h 153"/>
                          <a:gd name="T30" fmla="*/ 15 w 124"/>
                          <a:gd name="T31" fmla="*/ 132 h 153"/>
                          <a:gd name="T32" fmla="*/ 15 w 124"/>
                          <a:gd name="T33" fmla="*/ 159 h 153"/>
                          <a:gd name="T34" fmla="*/ 15 w 124"/>
                          <a:gd name="T35" fmla="*/ 242 h 153"/>
                          <a:gd name="T36" fmla="*/ 15 w 124"/>
                          <a:gd name="T37" fmla="*/ 400 h 153"/>
                          <a:gd name="T38" fmla="*/ 0 w 124"/>
                          <a:gd name="T39" fmla="*/ 536 h 153"/>
                          <a:gd name="T40" fmla="*/ 12 w 124"/>
                          <a:gd name="T41" fmla="*/ 603 h 153"/>
                          <a:gd name="T42" fmla="*/ 15 w 124"/>
                          <a:gd name="T43" fmla="*/ 603 h 153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24" h="153">
                            <a:moveTo>
                              <a:pt x="34" y="153"/>
                            </a:moveTo>
                            <a:lnTo>
                              <a:pt x="42" y="153"/>
                            </a:lnTo>
                            <a:lnTo>
                              <a:pt x="51" y="135"/>
                            </a:lnTo>
                            <a:lnTo>
                              <a:pt x="73" y="135"/>
                            </a:lnTo>
                            <a:lnTo>
                              <a:pt x="85" y="115"/>
                            </a:lnTo>
                            <a:lnTo>
                              <a:pt x="93" y="115"/>
                            </a:lnTo>
                            <a:lnTo>
                              <a:pt x="93" y="93"/>
                            </a:lnTo>
                            <a:lnTo>
                              <a:pt x="115" y="64"/>
                            </a:lnTo>
                            <a:lnTo>
                              <a:pt x="124" y="42"/>
                            </a:lnTo>
                            <a:lnTo>
                              <a:pt x="105" y="22"/>
                            </a:lnTo>
                            <a:lnTo>
                              <a:pt x="73" y="13"/>
                            </a:lnTo>
                            <a:lnTo>
                              <a:pt x="64" y="0"/>
                            </a:lnTo>
                            <a:lnTo>
                              <a:pt x="51" y="13"/>
                            </a:lnTo>
                            <a:lnTo>
                              <a:pt x="51" y="22"/>
                            </a:lnTo>
                            <a:lnTo>
                              <a:pt x="42" y="22"/>
                            </a:lnTo>
                            <a:lnTo>
                              <a:pt x="51" y="33"/>
                            </a:lnTo>
                            <a:lnTo>
                              <a:pt x="64" y="42"/>
                            </a:lnTo>
                            <a:lnTo>
                              <a:pt x="64" y="64"/>
                            </a:lnTo>
                            <a:lnTo>
                              <a:pt x="42" y="102"/>
                            </a:lnTo>
                            <a:lnTo>
                              <a:pt x="0" y="135"/>
                            </a:lnTo>
                            <a:lnTo>
                              <a:pt x="12" y="153"/>
                            </a:lnTo>
                            <a:lnTo>
                              <a:pt x="34" y="15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0" name="Freeform 4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0" y="2108"/>
                        <a:ext cx="357" cy="340"/>
                      </a:xfrm>
                      <a:custGeom>
                        <a:avLst/>
                        <a:gdLst>
                          <a:gd name="T0" fmla="*/ 15 w 369"/>
                          <a:gd name="T1" fmla="*/ 161 h 335"/>
                          <a:gd name="T2" fmla="*/ 15 w 369"/>
                          <a:gd name="T3" fmla="*/ 161 h 335"/>
                          <a:gd name="T4" fmla="*/ 18 w 369"/>
                          <a:gd name="T5" fmla="*/ 161 h 335"/>
                          <a:gd name="T6" fmla="*/ 22 w 369"/>
                          <a:gd name="T7" fmla="*/ 184 h 335"/>
                          <a:gd name="T8" fmla="*/ 26 w 369"/>
                          <a:gd name="T9" fmla="*/ 297 h 335"/>
                          <a:gd name="T10" fmla="*/ 27 w 369"/>
                          <a:gd name="T11" fmla="*/ 368 h 335"/>
                          <a:gd name="T12" fmla="*/ 29 w 369"/>
                          <a:gd name="T13" fmla="*/ 433 h 335"/>
                          <a:gd name="T14" fmla="*/ 29 w 369"/>
                          <a:gd name="T15" fmla="*/ 464 h 335"/>
                          <a:gd name="T16" fmla="*/ 29 w 369"/>
                          <a:gd name="T17" fmla="*/ 497 h 335"/>
                          <a:gd name="T18" fmla="*/ 30 w 369"/>
                          <a:gd name="T19" fmla="*/ 497 h 335"/>
                          <a:gd name="T20" fmla="*/ 31 w 369"/>
                          <a:gd name="T21" fmla="*/ 497 h 335"/>
                          <a:gd name="T22" fmla="*/ 32 w 369"/>
                          <a:gd name="T23" fmla="*/ 497 h 335"/>
                          <a:gd name="T24" fmla="*/ 33 w 369"/>
                          <a:gd name="T25" fmla="*/ 497 h 335"/>
                          <a:gd name="T26" fmla="*/ 34 w 369"/>
                          <a:gd name="T27" fmla="*/ 497 h 335"/>
                          <a:gd name="T28" fmla="*/ 35 w 369"/>
                          <a:gd name="T29" fmla="*/ 497 h 335"/>
                          <a:gd name="T30" fmla="*/ 35 w 369"/>
                          <a:gd name="T31" fmla="*/ 464 h 335"/>
                          <a:gd name="T32" fmla="*/ 35 w 369"/>
                          <a:gd name="T33" fmla="*/ 464 h 335"/>
                          <a:gd name="T34" fmla="*/ 36 w 369"/>
                          <a:gd name="T35" fmla="*/ 497 h 335"/>
                          <a:gd name="T36" fmla="*/ 37 w 369"/>
                          <a:gd name="T37" fmla="*/ 520 h 335"/>
                          <a:gd name="T38" fmla="*/ 37 w 369"/>
                          <a:gd name="T39" fmla="*/ 579 h 335"/>
                          <a:gd name="T40" fmla="*/ 35 w 369"/>
                          <a:gd name="T41" fmla="*/ 694 h 335"/>
                          <a:gd name="T42" fmla="*/ 32 w 369"/>
                          <a:gd name="T43" fmla="*/ 783 h 335"/>
                          <a:gd name="T44" fmla="*/ 26 w 369"/>
                          <a:gd name="T45" fmla="*/ 811 h 335"/>
                          <a:gd name="T46" fmla="*/ 18 w 369"/>
                          <a:gd name="T47" fmla="*/ 958 h 335"/>
                          <a:gd name="T48" fmla="*/ 15 w 369"/>
                          <a:gd name="T49" fmla="*/ 838 h 335"/>
                          <a:gd name="T50" fmla="*/ 15 w 369"/>
                          <a:gd name="T51" fmla="*/ 878 h 335"/>
                          <a:gd name="T52" fmla="*/ 15 w 369"/>
                          <a:gd name="T53" fmla="*/ 838 h 335"/>
                          <a:gd name="T54" fmla="*/ 15 w 369"/>
                          <a:gd name="T55" fmla="*/ 694 h 335"/>
                          <a:gd name="T56" fmla="*/ 15 w 369"/>
                          <a:gd name="T57" fmla="*/ 669 h 335"/>
                          <a:gd name="T58" fmla="*/ 15 w 369"/>
                          <a:gd name="T59" fmla="*/ 606 h 335"/>
                          <a:gd name="T60" fmla="*/ 15 w 369"/>
                          <a:gd name="T61" fmla="*/ 520 h 335"/>
                          <a:gd name="T62" fmla="*/ 15 w 369"/>
                          <a:gd name="T63" fmla="*/ 464 h 335"/>
                          <a:gd name="T64" fmla="*/ 15 w 369"/>
                          <a:gd name="T65" fmla="*/ 433 h 335"/>
                          <a:gd name="T66" fmla="*/ 9 w 369"/>
                          <a:gd name="T67" fmla="*/ 217 h 335"/>
                          <a:gd name="T68" fmla="*/ 0 w 369"/>
                          <a:gd name="T69" fmla="*/ 217 h 335"/>
                          <a:gd name="T70" fmla="*/ 0 w 369"/>
                          <a:gd name="T71" fmla="*/ 143 h 335"/>
                          <a:gd name="T72" fmla="*/ 15 w 369"/>
                          <a:gd name="T73" fmla="*/ 143 h 335"/>
                          <a:gd name="T74" fmla="*/ 15 w 369"/>
                          <a:gd name="T75" fmla="*/ 117 h 335"/>
                          <a:gd name="T76" fmla="*/ 15 w 369"/>
                          <a:gd name="T77" fmla="*/ 117 h 335"/>
                          <a:gd name="T78" fmla="*/ 15 w 369"/>
                          <a:gd name="T79" fmla="*/ 31 h 335"/>
                          <a:gd name="T80" fmla="*/ 15 w 369"/>
                          <a:gd name="T81" fmla="*/ 9 h 335"/>
                          <a:gd name="T82" fmla="*/ 15 w 369"/>
                          <a:gd name="T83" fmla="*/ 0 h 335"/>
                          <a:gd name="T84" fmla="*/ 15 w 369"/>
                          <a:gd name="T85" fmla="*/ 9 h 335"/>
                          <a:gd name="T86" fmla="*/ 15 w 369"/>
                          <a:gd name="T87" fmla="*/ 31 h 335"/>
                          <a:gd name="T88" fmla="*/ 15 w 369"/>
                          <a:gd name="T89" fmla="*/ 31 h 335"/>
                          <a:gd name="T90" fmla="*/ 15 w 369"/>
                          <a:gd name="T91" fmla="*/ 143 h 335"/>
                          <a:gd name="T92" fmla="*/ 15 w 369"/>
                          <a:gd name="T93" fmla="*/ 161 h 335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369" h="335">
                            <a:moveTo>
                              <a:pt x="162" y="60"/>
                            </a:moveTo>
                            <a:lnTo>
                              <a:pt x="173" y="60"/>
                            </a:lnTo>
                            <a:lnTo>
                              <a:pt x="195" y="60"/>
                            </a:lnTo>
                            <a:lnTo>
                              <a:pt x="224" y="69"/>
                            </a:lnTo>
                            <a:lnTo>
                              <a:pt x="255" y="102"/>
                            </a:lnTo>
                            <a:lnTo>
                              <a:pt x="266" y="131"/>
                            </a:lnTo>
                            <a:lnTo>
                              <a:pt x="276" y="153"/>
                            </a:lnTo>
                            <a:lnTo>
                              <a:pt x="276" y="162"/>
                            </a:lnTo>
                            <a:lnTo>
                              <a:pt x="276" y="173"/>
                            </a:lnTo>
                            <a:lnTo>
                              <a:pt x="285" y="173"/>
                            </a:lnTo>
                            <a:lnTo>
                              <a:pt x="297" y="173"/>
                            </a:lnTo>
                            <a:lnTo>
                              <a:pt x="305" y="173"/>
                            </a:lnTo>
                            <a:lnTo>
                              <a:pt x="317" y="173"/>
                            </a:lnTo>
                            <a:lnTo>
                              <a:pt x="327" y="173"/>
                            </a:lnTo>
                            <a:lnTo>
                              <a:pt x="339" y="173"/>
                            </a:lnTo>
                            <a:lnTo>
                              <a:pt x="339" y="162"/>
                            </a:lnTo>
                            <a:lnTo>
                              <a:pt x="347" y="162"/>
                            </a:lnTo>
                            <a:lnTo>
                              <a:pt x="356" y="173"/>
                            </a:lnTo>
                            <a:lnTo>
                              <a:pt x="369" y="182"/>
                            </a:lnTo>
                            <a:lnTo>
                              <a:pt x="369" y="204"/>
                            </a:lnTo>
                            <a:lnTo>
                              <a:pt x="347" y="242"/>
                            </a:lnTo>
                            <a:lnTo>
                              <a:pt x="305" y="275"/>
                            </a:lnTo>
                            <a:lnTo>
                              <a:pt x="255" y="284"/>
                            </a:lnTo>
                            <a:lnTo>
                              <a:pt x="195" y="335"/>
                            </a:lnTo>
                            <a:lnTo>
                              <a:pt x="162" y="293"/>
                            </a:lnTo>
                            <a:lnTo>
                              <a:pt x="144" y="306"/>
                            </a:lnTo>
                            <a:lnTo>
                              <a:pt x="144" y="293"/>
                            </a:lnTo>
                            <a:lnTo>
                              <a:pt x="111" y="242"/>
                            </a:lnTo>
                            <a:lnTo>
                              <a:pt x="89" y="233"/>
                            </a:lnTo>
                            <a:lnTo>
                              <a:pt x="80" y="213"/>
                            </a:lnTo>
                            <a:lnTo>
                              <a:pt x="80" y="182"/>
                            </a:lnTo>
                            <a:lnTo>
                              <a:pt x="71" y="162"/>
                            </a:lnTo>
                            <a:lnTo>
                              <a:pt x="51" y="153"/>
                            </a:lnTo>
                            <a:lnTo>
                              <a:pt x="9" y="80"/>
                            </a:lnTo>
                            <a:lnTo>
                              <a:pt x="0" y="80"/>
                            </a:lnTo>
                            <a:lnTo>
                              <a:pt x="0" y="51"/>
                            </a:lnTo>
                            <a:lnTo>
                              <a:pt x="18" y="51"/>
                            </a:lnTo>
                            <a:lnTo>
                              <a:pt x="29" y="38"/>
                            </a:lnTo>
                            <a:lnTo>
                              <a:pt x="38" y="38"/>
                            </a:lnTo>
                            <a:lnTo>
                              <a:pt x="51" y="31"/>
                            </a:lnTo>
                            <a:lnTo>
                              <a:pt x="29" y="9"/>
                            </a:lnTo>
                            <a:lnTo>
                              <a:pt x="71" y="0"/>
                            </a:lnTo>
                            <a:lnTo>
                              <a:pt x="89" y="9"/>
                            </a:lnTo>
                            <a:lnTo>
                              <a:pt x="131" y="31"/>
                            </a:lnTo>
                            <a:lnTo>
                              <a:pt x="144" y="31"/>
                            </a:lnTo>
                            <a:lnTo>
                              <a:pt x="144" y="51"/>
                            </a:lnTo>
                            <a:lnTo>
                              <a:pt x="162" y="6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1" name="Freeform 4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0" y="2108"/>
                        <a:ext cx="357" cy="340"/>
                      </a:xfrm>
                      <a:custGeom>
                        <a:avLst/>
                        <a:gdLst>
                          <a:gd name="T0" fmla="*/ 15 w 369"/>
                          <a:gd name="T1" fmla="*/ 161 h 335"/>
                          <a:gd name="T2" fmla="*/ 15 w 369"/>
                          <a:gd name="T3" fmla="*/ 161 h 335"/>
                          <a:gd name="T4" fmla="*/ 18 w 369"/>
                          <a:gd name="T5" fmla="*/ 161 h 335"/>
                          <a:gd name="T6" fmla="*/ 22 w 369"/>
                          <a:gd name="T7" fmla="*/ 184 h 335"/>
                          <a:gd name="T8" fmla="*/ 26 w 369"/>
                          <a:gd name="T9" fmla="*/ 297 h 335"/>
                          <a:gd name="T10" fmla="*/ 27 w 369"/>
                          <a:gd name="T11" fmla="*/ 368 h 335"/>
                          <a:gd name="T12" fmla="*/ 29 w 369"/>
                          <a:gd name="T13" fmla="*/ 433 h 335"/>
                          <a:gd name="T14" fmla="*/ 29 w 369"/>
                          <a:gd name="T15" fmla="*/ 464 h 335"/>
                          <a:gd name="T16" fmla="*/ 29 w 369"/>
                          <a:gd name="T17" fmla="*/ 497 h 335"/>
                          <a:gd name="T18" fmla="*/ 30 w 369"/>
                          <a:gd name="T19" fmla="*/ 497 h 335"/>
                          <a:gd name="T20" fmla="*/ 31 w 369"/>
                          <a:gd name="T21" fmla="*/ 497 h 335"/>
                          <a:gd name="T22" fmla="*/ 32 w 369"/>
                          <a:gd name="T23" fmla="*/ 497 h 335"/>
                          <a:gd name="T24" fmla="*/ 33 w 369"/>
                          <a:gd name="T25" fmla="*/ 497 h 335"/>
                          <a:gd name="T26" fmla="*/ 34 w 369"/>
                          <a:gd name="T27" fmla="*/ 497 h 335"/>
                          <a:gd name="T28" fmla="*/ 35 w 369"/>
                          <a:gd name="T29" fmla="*/ 497 h 335"/>
                          <a:gd name="T30" fmla="*/ 35 w 369"/>
                          <a:gd name="T31" fmla="*/ 464 h 335"/>
                          <a:gd name="T32" fmla="*/ 35 w 369"/>
                          <a:gd name="T33" fmla="*/ 464 h 335"/>
                          <a:gd name="T34" fmla="*/ 36 w 369"/>
                          <a:gd name="T35" fmla="*/ 497 h 335"/>
                          <a:gd name="T36" fmla="*/ 37 w 369"/>
                          <a:gd name="T37" fmla="*/ 520 h 335"/>
                          <a:gd name="T38" fmla="*/ 37 w 369"/>
                          <a:gd name="T39" fmla="*/ 579 h 335"/>
                          <a:gd name="T40" fmla="*/ 35 w 369"/>
                          <a:gd name="T41" fmla="*/ 694 h 335"/>
                          <a:gd name="T42" fmla="*/ 32 w 369"/>
                          <a:gd name="T43" fmla="*/ 783 h 335"/>
                          <a:gd name="T44" fmla="*/ 26 w 369"/>
                          <a:gd name="T45" fmla="*/ 811 h 335"/>
                          <a:gd name="T46" fmla="*/ 18 w 369"/>
                          <a:gd name="T47" fmla="*/ 958 h 335"/>
                          <a:gd name="T48" fmla="*/ 15 w 369"/>
                          <a:gd name="T49" fmla="*/ 838 h 335"/>
                          <a:gd name="T50" fmla="*/ 15 w 369"/>
                          <a:gd name="T51" fmla="*/ 878 h 335"/>
                          <a:gd name="T52" fmla="*/ 15 w 369"/>
                          <a:gd name="T53" fmla="*/ 838 h 335"/>
                          <a:gd name="T54" fmla="*/ 15 w 369"/>
                          <a:gd name="T55" fmla="*/ 694 h 335"/>
                          <a:gd name="T56" fmla="*/ 15 w 369"/>
                          <a:gd name="T57" fmla="*/ 669 h 335"/>
                          <a:gd name="T58" fmla="*/ 15 w 369"/>
                          <a:gd name="T59" fmla="*/ 606 h 335"/>
                          <a:gd name="T60" fmla="*/ 15 w 369"/>
                          <a:gd name="T61" fmla="*/ 520 h 335"/>
                          <a:gd name="T62" fmla="*/ 15 w 369"/>
                          <a:gd name="T63" fmla="*/ 464 h 335"/>
                          <a:gd name="T64" fmla="*/ 15 w 369"/>
                          <a:gd name="T65" fmla="*/ 433 h 335"/>
                          <a:gd name="T66" fmla="*/ 9 w 369"/>
                          <a:gd name="T67" fmla="*/ 217 h 335"/>
                          <a:gd name="T68" fmla="*/ 0 w 369"/>
                          <a:gd name="T69" fmla="*/ 217 h 335"/>
                          <a:gd name="T70" fmla="*/ 0 w 369"/>
                          <a:gd name="T71" fmla="*/ 143 h 335"/>
                          <a:gd name="T72" fmla="*/ 15 w 369"/>
                          <a:gd name="T73" fmla="*/ 143 h 335"/>
                          <a:gd name="T74" fmla="*/ 15 w 369"/>
                          <a:gd name="T75" fmla="*/ 117 h 335"/>
                          <a:gd name="T76" fmla="*/ 15 w 369"/>
                          <a:gd name="T77" fmla="*/ 117 h 335"/>
                          <a:gd name="T78" fmla="*/ 15 w 369"/>
                          <a:gd name="T79" fmla="*/ 31 h 335"/>
                          <a:gd name="T80" fmla="*/ 15 w 369"/>
                          <a:gd name="T81" fmla="*/ 9 h 335"/>
                          <a:gd name="T82" fmla="*/ 15 w 369"/>
                          <a:gd name="T83" fmla="*/ 0 h 335"/>
                          <a:gd name="T84" fmla="*/ 15 w 369"/>
                          <a:gd name="T85" fmla="*/ 9 h 335"/>
                          <a:gd name="T86" fmla="*/ 15 w 369"/>
                          <a:gd name="T87" fmla="*/ 31 h 335"/>
                          <a:gd name="T88" fmla="*/ 15 w 369"/>
                          <a:gd name="T89" fmla="*/ 31 h 335"/>
                          <a:gd name="T90" fmla="*/ 15 w 369"/>
                          <a:gd name="T91" fmla="*/ 143 h 335"/>
                          <a:gd name="T92" fmla="*/ 15 w 369"/>
                          <a:gd name="T93" fmla="*/ 161 h 335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369" h="335">
                            <a:moveTo>
                              <a:pt x="162" y="60"/>
                            </a:moveTo>
                            <a:lnTo>
                              <a:pt x="173" y="60"/>
                            </a:lnTo>
                            <a:lnTo>
                              <a:pt x="195" y="60"/>
                            </a:lnTo>
                            <a:lnTo>
                              <a:pt x="224" y="69"/>
                            </a:lnTo>
                            <a:lnTo>
                              <a:pt x="255" y="102"/>
                            </a:lnTo>
                            <a:lnTo>
                              <a:pt x="266" y="131"/>
                            </a:lnTo>
                            <a:lnTo>
                              <a:pt x="276" y="153"/>
                            </a:lnTo>
                            <a:lnTo>
                              <a:pt x="276" y="162"/>
                            </a:lnTo>
                            <a:lnTo>
                              <a:pt x="276" y="173"/>
                            </a:lnTo>
                            <a:lnTo>
                              <a:pt x="285" y="173"/>
                            </a:lnTo>
                            <a:lnTo>
                              <a:pt x="297" y="173"/>
                            </a:lnTo>
                            <a:lnTo>
                              <a:pt x="305" y="173"/>
                            </a:lnTo>
                            <a:lnTo>
                              <a:pt x="317" y="173"/>
                            </a:lnTo>
                            <a:lnTo>
                              <a:pt x="327" y="173"/>
                            </a:lnTo>
                            <a:lnTo>
                              <a:pt x="339" y="173"/>
                            </a:lnTo>
                            <a:lnTo>
                              <a:pt x="339" y="162"/>
                            </a:lnTo>
                            <a:lnTo>
                              <a:pt x="347" y="162"/>
                            </a:lnTo>
                            <a:lnTo>
                              <a:pt x="356" y="173"/>
                            </a:lnTo>
                            <a:lnTo>
                              <a:pt x="369" y="182"/>
                            </a:lnTo>
                            <a:lnTo>
                              <a:pt x="369" y="204"/>
                            </a:lnTo>
                            <a:lnTo>
                              <a:pt x="347" y="242"/>
                            </a:lnTo>
                            <a:lnTo>
                              <a:pt x="305" y="275"/>
                            </a:lnTo>
                            <a:lnTo>
                              <a:pt x="255" y="284"/>
                            </a:lnTo>
                            <a:lnTo>
                              <a:pt x="195" y="335"/>
                            </a:lnTo>
                            <a:lnTo>
                              <a:pt x="162" y="293"/>
                            </a:lnTo>
                            <a:lnTo>
                              <a:pt x="144" y="306"/>
                            </a:lnTo>
                            <a:lnTo>
                              <a:pt x="144" y="293"/>
                            </a:lnTo>
                            <a:lnTo>
                              <a:pt x="111" y="242"/>
                            </a:lnTo>
                            <a:lnTo>
                              <a:pt x="89" y="233"/>
                            </a:lnTo>
                            <a:lnTo>
                              <a:pt x="80" y="213"/>
                            </a:lnTo>
                            <a:lnTo>
                              <a:pt x="80" y="182"/>
                            </a:lnTo>
                            <a:lnTo>
                              <a:pt x="71" y="162"/>
                            </a:lnTo>
                            <a:lnTo>
                              <a:pt x="51" y="153"/>
                            </a:lnTo>
                            <a:lnTo>
                              <a:pt x="9" y="80"/>
                            </a:lnTo>
                            <a:lnTo>
                              <a:pt x="0" y="80"/>
                            </a:lnTo>
                            <a:lnTo>
                              <a:pt x="0" y="51"/>
                            </a:lnTo>
                            <a:lnTo>
                              <a:pt x="18" y="51"/>
                            </a:lnTo>
                            <a:lnTo>
                              <a:pt x="29" y="38"/>
                            </a:lnTo>
                            <a:lnTo>
                              <a:pt x="38" y="38"/>
                            </a:lnTo>
                            <a:lnTo>
                              <a:pt x="51" y="31"/>
                            </a:lnTo>
                            <a:lnTo>
                              <a:pt x="29" y="9"/>
                            </a:lnTo>
                            <a:lnTo>
                              <a:pt x="71" y="0"/>
                            </a:lnTo>
                            <a:lnTo>
                              <a:pt x="89" y="9"/>
                            </a:lnTo>
                            <a:lnTo>
                              <a:pt x="131" y="31"/>
                            </a:lnTo>
                            <a:lnTo>
                              <a:pt x="144" y="31"/>
                            </a:lnTo>
                            <a:lnTo>
                              <a:pt x="144" y="51"/>
                            </a:lnTo>
                            <a:lnTo>
                              <a:pt x="162" y="6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2" name="Freeform 4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92" y="2230"/>
                        <a:ext cx="43" cy="33"/>
                      </a:xfrm>
                      <a:custGeom>
                        <a:avLst/>
                        <a:gdLst>
                          <a:gd name="T0" fmla="*/ 0 w 19"/>
                          <a:gd name="T1" fmla="*/ 11 h 33"/>
                          <a:gd name="T2" fmla="*/ 2147483647 w 19"/>
                          <a:gd name="T3" fmla="*/ 0 h 33"/>
                          <a:gd name="T4" fmla="*/ 2147483647 w 19"/>
                          <a:gd name="T5" fmla="*/ 0 h 33"/>
                          <a:gd name="T6" fmla="*/ 2147483647 w 19"/>
                          <a:gd name="T7" fmla="*/ 20 h 33"/>
                          <a:gd name="T8" fmla="*/ 2147483647 w 19"/>
                          <a:gd name="T9" fmla="*/ 33 h 33"/>
                          <a:gd name="T10" fmla="*/ 0 w 19"/>
                          <a:gd name="T11" fmla="*/ 11 h 3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19" h="33">
                            <a:moveTo>
                              <a:pt x="0" y="11"/>
                            </a:moveTo>
                            <a:lnTo>
                              <a:pt x="10" y="0"/>
                            </a:lnTo>
                            <a:lnTo>
                              <a:pt x="19" y="0"/>
                            </a:lnTo>
                            <a:lnTo>
                              <a:pt x="19" y="20"/>
                            </a:lnTo>
                            <a:lnTo>
                              <a:pt x="10" y="33"/>
                            </a:lnTo>
                            <a:lnTo>
                              <a:pt x="0" y="1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3" name="Freeform 4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92" y="2230"/>
                        <a:ext cx="43" cy="33"/>
                      </a:xfrm>
                      <a:custGeom>
                        <a:avLst/>
                        <a:gdLst>
                          <a:gd name="T0" fmla="*/ 0 w 19"/>
                          <a:gd name="T1" fmla="*/ 11 h 33"/>
                          <a:gd name="T2" fmla="*/ 2147483647 w 19"/>
                          <a:gd name="T3" fmla="*/ 0 h 33"/>
                          <a:gd name="T4" fmla="*/ 2147483647 w 19"/>
                          <a:gd name="T5" fmla="*/ 0 h 33"/>
                          <a:gd name="T6" fmla="*/ 2147483647 w 19"/>
                          <a:gd name="T7" fmla="*/ 20 h 33"/>
                          <a:gd name="T8" fmla="*/ 2147483647 w 19"/>
                          <a:gd name="T9" fmla="*/ 33 h 33"/>
                          <a:gd name="T10" fmla="*/ 0 w 19"/>
                          <a:gd name="T11" fmla="*/ 11 h 33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19" h="33">
                            <a:moveTo>
                              <a:pt x="0" y="11"/>
                            </a:moveTo>
                            <a:lnTo>
                              <a:pt x="10" y="0"/>
                            </a:lnTo>
                            <a:lnTo>
                              <a:pt x="19" y="0"/>
                            </a:lnTo>
                            <a:lnTo>
                              <a:pt x="19" y="20"/>
                            </a:lnTo>
                            <a:lnTo>
                              <a:pt x="10" y="33"/>
                            </a:lnTo>
                            <a:lnTo>
                              <a:pt x="0" y="1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4" name="Freeform 4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7" y="2230"/>
                        <a:ext cx="90" cy="54"/>
                      </a:xfrm>
                      <a:custGeom>
                        <a:avLst/>
                        <a:gdLst>
                          <a:gd name="T0" fmla="*/ 15 w 93"/>
                          <a:gd name="T1" fmla="*/ 11 h 53"/>
                          <a:gd name="T2" fmla="*/ 15 w 93"/>
                          <a:gd name="T3" fmla="*/ 20 h 53"/>
                          <a:gd name="T4" fmla="*/ 15 w 93"/>
                          <a:gd name="T5" fmla="*/ 128 h 53"/>
                          <a:gd name="T6" fmla="*/ 15 w 93"/>
                          <a:gd name="T7" fmla="*/ 152 h 53"/>
                          <a:gd name="T8" fmla="*/ 15 w 93"/>
                          <a:gd name="T9" fmla="*/ 152 h 53"/>
                          <a:gd name="T10" fmla="*/ 15 w 93"/>
                          <a:gd name="T11" fmla="*/ 152 h 53"/>
                          <a:gd name="T12" fmla="*/ 15 w 93"/>
                          <a:gd name="T13" fmla="*/ 185 h 53"/>
                          <a:gd name="T14" fmla="*/ 15 w 93"/>
                          <a:gd name="T15" fmla="*/ 185 h 53"/>
                          <a:gd name="T16" fmla="*/ 15 w 93"/>
                          <a:gd name="T17" fmla="*/ 185 h 53"/>
                          <a:gd name="T18" fmla="*/ 15 w 93"/>
                          <a:gd name="T19" fmla="*/ 185 h 53"/>
                          <a:gd name="T20" fmla="*/ 15 w 93"/>
                          <a:gd name="T21" fmla="*/ 185 h 53"/>
                          <a:gd name="T22" fmla="*/ 9 w 93"/>
                          <a:gd name="T23" fmla="*/ 185 h 53"/>
                          <a:gd name="T24" fmla="*/ 0 w 93"/>
                          <a:gd name="T25" fmla="*/ 185 h 53"/>
                          <a:gd name="T26" fmla="*/ 0 w 93"/>
                          <a:gd name="T27" fmla="*/ 152 h 53"/>
                          <a:gd name="T28" fmla="*/ 0 w 93"/>
                          <a:gd name="T29" fmla="*/ 128 h 53"/>
                          <a:gd name="T30" fmla="*/ 15 w 93"/>
                          <a:gd name="T31" fmla="*/ 152 h 53"/>
                          <a:gd name="T32" fmla="*/ 15 w 93"/>
                          <a:gd name="T33" fmla="*/ 128 h 53"/>
                          <a:gd name="T34" fmla="*/ 15 w 93"/>
                          <a:gd name="T35" fmla="*/ 128 h 53"/>
                          <a:gd name="T36" fmla="*/ 15 w 93"/>
                          <a:gd name="T37" fmla="*/ 0 h 53"/>
                          <a:gd name="T38" fmla="*/ 15 w 93"/>
                          <a:gd name="T39" fmla="*/ 11 h 53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93" h="53">
                            <a:moveTo>
                              <a:pt x="93" y="11"/>
                            </a:moveTo>
                            <a:lnTo>
                              <a:pt x="93" y="20"/>
                            </a:lnTo>
                            <a:lnTo>
                              <a:pt x="80" y="33"/>
                            </a:lnTo>
                            <a:lnTo>
                              <a:pt x="80" y="42"/>
                            </a:lnTo>
                            <a:lnTo>
                              <a:pt x="71" y="42"/>
                            </a:lnTo>
                            <a:lnTo>
                              <a:pt x="63" y="42"/>
                            </a:lnTo>
                            <a:lnTo>
                              <a:pt x="63" y="53"/>
                            </a:lnTo>
                            <a:lnTo>
                              <a:pt x="51" y="53"/>
                            </a:lnTo>
                            <a:lnTo>
                              <a:pt x="41" y="53"/>
                            </a:lnTo>
                            <a:lnTo>
                              <a:pt x="29" y="53"/>
                            </a:lnTo>
                            <a:lnTo>
                              <a:pt x="21" y="53"/>
                            </a:lnTo>
                            <a:lnTo>
                              <a:pt x="9" y="53"/>
                            </a:lnTo>
                            <a:lnTo>
                              <a:pt x="0" y="53"/>
                            </a:lnTo>
                            <a:lnTo>
                              <a:pt x="0" y="42"/>
                            </a:lnTo>
                            <a:lnTo>
                              <a:pt x="0" y="33"/>
                            </a:lnTo>
                            <a:lnTo>
                              <a:pt x="21" y="42"/>
                            </a:lnTo>
                            <a:lnTo>
                              <a:pt x="29" y="33"/>
                            </a:lnTo>
                            <a:lnTo>
                              <a:pt x="51" y="33"/>
                            </a:lnTo>
                            <a:lnTo>
                              <a:pt x="80" y="0"/>
                            </a:lnTo>
                            <a:lnTo>
                              <a:pt x="93" y="1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5" name="Freeform 4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7" y="2230"/>
                        <a:ext cx="90" cy="54"/>
                      </a:xfrm>
                      <a:custGeom>
                        <a:avLst/>
                        <a:gdLst>
                          <a:gd name="T0" fmla="*/ 15 w 93"/>
                          <a:gd name="T1" fmla="*/ 11 h 53"/>
                          <a:gd name="T2" fmla="*/ 15 w 93"/>
                          <a:gd name="T3" fmla="*/ 20 h 53"/>
                          <a:gd name="T4" fmla="*/ 15 w 93"/>
                          <a:gd name="T5" fmla="*/ 128 h 53"/>
                          <a:gd name="T6" fmla="*/ 15 w 93"/>
                          <a:gd name="T7" fmla="*/ 152 h 53"/>
                          <a:gd name="T8" fmla="*/ 15 w 93"/>
                          <a:gd name="T9" fmla="*/ 152 h 53"/>
                          <a:gd name="T10" fmla="*/ 15 w 93"/>
                          <a:gd name="T11" fmla="*/ 152 h 53"/>
                          <a:gd name="T12" fmla="*/ 15 w 93"/>
                          <a:gd name="T13" fmla="*/ 185 h 53"/>
                          <a:gd name="T14" fmla="*/ 15 w 93"/>
                          <a:gd name="T15" fmla="*/ 185 h 53"/>
                          <a:gd name="T16" fmla="*/ 15 w 93"/>
                          <a:gd name="T17" fmla="*/ 185 h 53"/>
                          <a:gd name="T18" fmla="*/ 15 w 93"/>
                          <a:gd name="T19" fmla="*/ 185 h 53"/>
                          <a:gd name="T20" fmla="*/ 15 w 93"/>
                          <a:gd name="T21" fmla="*/ 185 h 53"/>
                          <a:gd name="T22" fmla="*/ 9 w 93"/>
                          <a:gd name="T23" fmla="*/ 185 h 53"/>
                          <a:gd name="T24" fmla="*/ 0 w 93"/>
                          <a:gd name="T25" fmla="*/ 185 h 53"/>
                          <a:gd name="T26" fmla="*/ 0 w 93"/>
                          <a:gd name="T27" fmla="*/ 152 h 53"/>
                          <a:gd name="T28" fmla="*/ 0 w 93"/>
                          <a:gd name="T29" fmla="*/ 128 h 53"/>
                          <a:gd name="T30" fmla="*/ 15 w 93"/>
                          <a:gd name="T31" fmla="*/ 152 h 53"/>
                          <a:gd name="T32" fmla="*/ 15 w 93"/>
                          <a:gd name="T33" fmla="*/ 128 h 53"/>
                          <a:gd name="T34" fmla="*/ 15 w 93"/>
                          <a:gd name="T35" fmla="*/ 128 h 53"/>
                          <a:gd name="T36" fmla="*/ 15 w 93"/>
                          <a:gd name="T37" fmla="*/ 0 h 53"/>
                          <a:gd name="T38" fmla="*/ 15 w 93"/>
                          <a:gd name="T39" fmla="*/ 11 h 53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93" h="53">
                            <a:moveTo>
                              <a:pt x="93" y="11"/>
                            </a:moveTo>
                            <a:lnTo>
                              <a:pt x="93" y="20"/>
                            </a:lnTo>
                            <a:lnTo>
                              <a:pt x="80" y="33"/>
                            </a:lnTo>
                            <a:lnTo>
                              <a:pt x="80" y="42"/>
                            </a:lnTo>
                            <a:lnTo>
                              <a:pt x="71" y="42"/>
                            </a:lnTo>
                            <a:lnTo>
                              <a:pt x="63" y="42"/>
                            </a:lnTo>
                            <a:lnTo>
                              <a:pt x="63" y="53"/>
                            </a:lnTo>
                            <a:lnTo>
                              <a:pt x="51" y="53"/>
                            </a:lnTo>
                            <a:lnTo>
                              <a:pt x="41" y="53"/>
                            </a:lnTo>
                            <a:lnTo>
                              <a:pt x="29" y="53"/>
                            </a:lnTo>
                            <a:lnTo>
                              <a:pt x="21" y="53"/>
                            </a:lnTo>
                            <a:lnTo>
                              <a:pt x="9" y="53"/>
                            </a:lnTo>
                            <a:lnTo>
                              <a:pt x="0" y="53"/>
                            </a:lnTo>
                            <a:lnTo>
                              <a:pt x="0" y="42"/>
                            </a:lnTo>
                            <a:lnTo>
                              <a:pt x="0" y="33"/>
                            </a:lnTo>
                            <a:lnTo>
                              <a:pt x="21" y="42"/>
                            </a:lnTo>
                            <a:lnTo>
                              <a:pt x="29" y="33"/>
                            </a:lnTo>
                            <a:lnTo>
                              <a:pt x="51" y="33"/>
                            </a:lnTo>
                            <a:lnTo>
                              <a:pt x="80" y="0"/>
                            </a:lnTo>
                            <a:lnTo>
                              <a:pt x="93" y="1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6" name="Freeform 4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74" y="2221"/>
                        <a:ext cx="43" cy="20"/>
                      </a:xfrm>
                      <a:custGeom>
                        <a:avLst/>
                        <a:gdLst>
                          <a:gd name="T0" fmla="*/ 2147483647 w 13"/>
                          <a:gd name="T1" fmla="*/ 20 h 20"/>
                          <a:gd name="T2" fmla="*/ 2147483647 w 13"/>
                          <a:gd name="T3" fmla="*/ 0 h 20"/>
                          <a:gd name="T4" fmla="*/ 0 w 13"/>
                          <a:gd name="T5" fmla="*/ 0 h 20"/>
                          <a:gd name="T6" fmla="*/ 0 w 13"/>
                          <a:gd name="T7" fmla="*/ 9 h 20"/>
                          <a:gd name="T8" fmla="*/ 2147483647 w 13"/>
                          <a:gd name="T9" fmla="*/ 20 h 2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13" h="20">
                            <a:moveTo>
                              <a:pt x="13" y="20"/>
                            </a:moveTo>
                            <a:lnTo>
                              <a:pt x="13" y="0"/>
                            </a:lnTo>
                            <a:lnTo>
                              <a:pt x="0" y="0"/>
                            </a:lnTo>
                            <a:lnTo>
                              <a:pt x="0" y="9"/>
                            </a:lnTo>
                            <a:lnTo>
                              <a:pt x="13" y="2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7" name="Freeform 4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74" y="2221"/>
                        <a:ext cx="43" cy="20"/>
                      </a:xfrm>
                      <a:custGeom>
                        <a:avLst/>
                        <a:gdLst>
                          <a:gd name="T0" fmla="*/ 2147483647 w 13"/>
                          <a:gd name="T1" fmla="*/ 20 h 20"/>
                          <a:gd name="T2" fmla="*/ 2147483647 w 13"/>
                          <a:gd name="T3" fmla="*/ 0 h 20"/>
                          <a:gd name="T4" fmla="*/ 0 w 13"/>
                          <a:gd name="T5" fmla="*/ 0 h 20"/>
                          <a:gd name="T6" fmla="*/ 0 w 13"/>
                          <a:gd name="T7" fmla="*/ 9 h 20"/>
                          <a:gd name="T8" fmla="*/ 2147483647 w 13"/>
                          <a:gd name="T9" fmla="*/ 20 h 2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13" h="20">
                            <a:moveTo>
                              <a:pt x="13" y="20"/>
                            </a:moveTo>
                            <a:lnTo>
                              <a:pt x="13" y="0"/>
                            </a:lnTo>
                            <a:lnTo>
                              <a:pt x="0" y="0"/>
                            </a:lnTo>
                            <a:lnTo>
                              <a:pt x="0" y="9"/>
                            </a:lnTo>
                            <a:lnTo>
                              <a:pt x="13" y="2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8" name="Freeform 4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67" y="2741"/>
                        <a:ext cx="167" cy="177"/>
                      </a:xfrm>
                      <a:custGeom>
                        <a:avLst/>
                        <a:gdLst>
                          <a:gd name="T0" fmla="*/ 14 w 173"/>
                          <a:gd name="T1" fmla="*/ 583 h 174"/>
                          <a:gd name="T2" fmla="*/ 14 w 173"/>
                          <a:gd name="T3" fmla="*/ 520 h 174"/>
                          <a:gd name="T4" fmla="*/ 14 w 173"/>
                          <a:gd name="T5" fmla="*/ 547 h 174"/>
                          <a:gd name="T6" fmla="*/ 14 w 173"/>
                          <a:gd name="T7" fmla="*/ 477 h 174"/>
                          <a:gd name="T8" fmla="*/ 14 w 173"/>
                          <a:gd name="T9" fmla="*/ 477 h 174"/>
                          <a:gd name="T10" fmla="*/ 14 w 173"/>
                          <a:gd name="T11" fmla="*/ 345 h 174"/>
                          <a:gd name="T12" fmla="*/ 14 w 173"/>
                          <a:gd name="T13" fmla="*/ 308 h 174"/>
                          <a:gd name="T14" fmla="*/ 14 w 173"/>
                          <a:gd name="T15" fmla="*/ 271 h 174"/>
                          <a:gd name="T16" fmla="*/ 14 w 173"/>
                          <a:gd name="T17" fmla="*/ 193 h 174"/>
                          <a:gd name="T18" fmla="*/ 14 w 173"/>
                          <a:gd name="T19" fmla="*/ 225 h 174"/>
                          <a:gd name="T20" fmla="*/ 14 w 173"/>
                          <a:gd name="T21" fmla="*/ 225 h 174"/>
                          <a:gd name="T22" fmla="*/ 14 w 173"/>
                          <a:gd name="T23" fmla="*/ 193 h 174"/>
                          <a:gd name="T24" fmla="*/ 14 w 173"/>
                          <a:gd name="T25" fmla="*/ 163 h 174"/>
                          <a:gd name="T26" fmla="*/ 14 w 173"/>
                          <a:gd name="T27" fmla="*/ 163 h 174"/>
                          <a:gd name="T28" fmla="*/ 14 w 173"/>
                          <a:gd name="T29" fmla="*/ 133 h 174"/>
                          <a:gd name="T30" fmla="*/ 14 w 173"/>
                          <a:gd name="T31" fmla="*/ 133 h 174"/>
                          <a:gd name="T32" fmla="*/ 14 w 173"/>
                          <a:gd name="T33" fmla="*/ 115 h 174"/>
                          <a:gd name="T34" fmla="*/ 0 w 173"/>
                          <a:gd name="T35" fmla="*/ 19 h 174"/>
                          <a:gd name="T36" fmla="*/ 14 w 173"/>
                          <a:gd name="T37" fmla="*/ 0 h 174"/>
                          <a:gd name="T38" fmla="*/ 14 w 173"/>
                          <a:gd name="T39" fmla="*/ 0 h 174"/>
                          <a:gd name="T40" fmla="*/ 14 w 173"/>
                          <a:gd name="T41" fmla="*/ 10 h 174"/>
                          <a:gd name="T42" fmla="*/ 14 w 173"/>
                          <a:gd name="T43" fmla="*/ 10 h 174"/>
                          <a:gd name="T44" fmla="*/ 14 w 173"/>
                          <a:gd name="T45" fmla="*/ 133 h 174"/>
                          <a:gd name="T46" fmla="*/ 14 w 173"/>
                          <a:gd name="T47" fmla="*/ 193 h 174"/>
                          <a:gd name="T48" fmla="*/ 14 w 173"/>
                          <a:gd name="T49" fmla="*/ 193 h 174"/>
                          <a:gd name="T50" fmla="*/ 14 w 173"/>
                          <a:gd name="T51" fmla="*/ 133 h 174"/>
                          <a:gd name="T52" fmla="*/ 14 w 173"/>
                          <a:gd name="T53" fmla="*/ 115 h 174"/>
                          <a:gd name="T54" fmla="*/ 14 w 173"/>
                          <a:gd name="T55" fmla="*/ 163 h 174"/>
                          <a:gd name="T56" fmla="*/ 14 w 173"/>
                          <a:gd name="T57" fmla="*/ 583 h 174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173" h="174">
                            <a:moveTo>
                              <a:pt x="173" y="174"/>
                            </a:moveTo>
                            <a:lnTo>
                              <a:pt x="153" y="154"/>
                            </a:lnTo>
                            <a:lnTo>
                              <a:pt x="115" y="163"/>
                            </a:lnTo>
                            <a:lnTo>
                              <a:pt x="122" y="141"/>
                            </a:lnTo>
                            <a:lnTo>
                              <a:pt x="131" y="141"/>
                            </a:lnTo>
                            <a:lnTo>
                              <a:pt x="122" y="103"/>
                            </a:lnTo>
                            <a:lnTo>
                              <a:pt x="115" y="90"/>
                            </a:lnTo>
                            <a:lnTo>
                              <a:pt x="73" y="81"/>
                            </a:lnTo>
                            <a:lnTo>
                              <a:pt x="51" y="61"/>
                            </a:lnTo>
                            <a:lnTo>
                              <a:pt x="42" y="70"/>
                            </a:lnTo>
                            <a:lnTo>
                              <a:pt x="31" y="70"/>
                            </a:lnTo>
                            <a:lnTo>
                              <a:pt x="31" y="61"/>
                            </a:lnTo>
                            <a:lnTo>
                              <a:pt x="21" y="51"/>
                            </a:lnTo>
                            <a:lnTo>
                              <a:pt x="51" y="51"/>
                            </a:lnTo>
                            <a:lnTo>
                              <a:pt x="51" y="39"/>
                            </a:lnTo>
                            <a:lnTo>
                              <a:pt x="21" y="39"/>
                            </a:lnTo>
                            <a:lnTo>
                              <a:pt x="21" y="30"/>
                            </a:lnTo>
                            <a:lnTo>
                              <a:pt x="0" y="19"/>
                            </a:lnTo>
                            <a:lnTo>
                              <a:pt x="21" y="0"/>
                            </a:lnTo>
                            <a:lnTo>
                              <a:pt x="42" y="0"/>
                            </a:lnTo>
                            <a:lnTo>
                              <a:pt x="42" y="10"/>
                            </a:lnTo>
                            <a:lnTo>
                              <a:pt x="51" y="10"/>
                            </a:lnTo>
                            <a:lnTo>
                              <a:pt x="60" y="39"/>
                            </a:lnTo>
                            <a:lnTo>
                              <a:pt x="73" y="61"/>
                            </a:lnTo>
                            <a:lnTo>
                              <a:pt x="80" y="61"/>
                            </a:lnTo>
                            <a:lnTo>
                              <a:pt x="102" y="39"/>
                            </a:lnTo>
                            <a:lnTo>
                              <a:pt x="122" y="30"/>
                            </a:lnTo>
                            <a:lnTo>
                              <a:pt x="173" y="51"/>
                            </a:lnTo>
                            <a:lnTo>
                              <a:pt x="173" y="17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39" name="Freeform 4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67" y="2741"/>
                        <a:ext cx="167" cy="177"/>
                      </a:xfrm>
                      <a:custGeom>
                        <a:avLst/>
                        <a:gdLst>
                          <a:gd name="T0" fmla="*/ 14 w 173"/>
                          <a:gd name="T1" fmla="*/ 583 h 174"/>
                          <a:gd name="T2" fmla="*/ 14 w 173"/>
                          <a:gd name="T3" fmla="*/ 520 h 174"/>
                          <a:gd name="T4" fmla="*/ 14 w 173"/>
                          <a:gd name="T5" fmla="*/ 547 h 174"/>
                          <a:gd name="T6" fmla="*/ 14 w 173"/>
                          <a:gd name="T7" fmla="*/ 477 h 174"/>
                          <a:gd name="T8" fmla="*/ 14 w 173"/>
                          <a:gd name="T9" fmla="*/ 477 h 174"/>
                          <a:gd name="T10" fmla="*/ 14 w 173"/>
                          <a:gd name="T11" fmla="*/ 345 h 174"/>
                          <a:gd name="T12" fmla="*/ 14 w 173"/>
                          <a:gd name="T13" fmla="*/ 308 h 174"/>
                          <a:gd name="T14" fmla="*/ 14 w 173"/>
                          <a:gd name="T15" fmla="*/ 271 h 174"/>
                          <a:gd name="T16" fmla="*/ 14 w 173"/>
                          <a:gd name="T17" fmla="*/ 193 h 174"/>
                          <a:gd name="T18" fmla="*/ 14 w 173"/>
                          <a:gd name="T19" fmla="*/ 225 h 174"/>
                          <a:gd name="T20" fmla="*/ 14 w 173"/>
                          <a:gd name="T21" fmla="*/ 225 h 174"/>
                          <a:gd name="T22" fmla="*/ 14 w 173"/>
                          <a:gd name="T23" fmla="*/ 193 h 174"/>
                          <a:gd name="T24" fmla="*/ 14 w 173"/>
                          <a:gd name="T25" fmla="*/ 163 h 174"/>
                          <a:gd name="T26" fmla="*/ 14 w 173"/>
                          <a:gd name="T27" fmla="*/ 163 h 174"/>
                          <a:gd name="T28" fmla="*/ 14 w 173"/>
                          <a:gd name="T29" fmla="*/ 133 h 174"/>
                          <a:gd name="T30" fmla="*/ 14 w 173"/>
                          <a:gd name="T31" fmla="*/ 133 h 174"/>
                          <a:gd name="T32" fmla="*/ 14 w 173"/>
                          <a:gd name="T33" fmla="*/ 115 h 174"/>
                          <a:gd name="T34" fmla="*/ 0 w 173"/>
                          <a:gd name="T35" fmla="*/ 19 h 174"/>
                          <a:gd name="T36" fmla="*/ 14 w 173"/>
                          <a:gd name="T37" fmla="*/ 0 h 174"/>
                          <a:gd name="T38" fmla="*/ 14 w 173"/>
                          <a:gd name="T39" fmla="*/ 0 h 174"/>
                          <a:gd name="T40" fmla="*/ 14 w 173"/>
                          <a:gd name="T41" fmla="*/ 10 h 174"/>
                          <a:gd name="T42" fmla="*/ 14 w 173"/>
                          <a:gd name="T43" fmla="*/ 10 h 174"/>
                          <a:gd name="T44" fmla="*/ 14 w 173"/>
                          <a:gd name="T45" fmla="*/ 133 h 174"/>
                          <a:gd name="T46" fmla="*/ 14 w 173"/>
                          <a:gd name="T47" fmla="*/ 193 h 174"/>
                          <a:gd name="T48" fmla="*/ 14 w 173"/>
                          <a:gd name="T49" fmla="*/ 193 h 174"/>
                          <a:gd name="T50" fmla="*/ 14 w 173"/>
                          <a:gd name="T51" fmla="*/ 133 h 174"/>
                          <a:gd name="T52" fmla="*/ 14 w 173"/>
                          <a:gd name="T53" fmla="*/ 115 h 174"/>
                          <a:gd name="T54" fmla="*/ 14 w 173"/>
                          <a:gd name="T55" fmla="*/ 163 h 174"/>
                          <a:gd name="T56" fmla="*/ 14 w 173"/>
                          <a:gd name="T57" fmla="*/ 583 h 174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173" h="174">
                            <a:moveTo>
                              <a:pt x="173" y="174"/>
                            </a:moveTo>
                            <a:lnTo>
                              <a:pt x="153" y="154"/>
                            </a:lnTo>
                            <a:lnTo>
                              <a:pt x="115" y="163"/>
                            </a:lnTo>
                            <a:lnTo>
                              <a:pt x="122" y="141"/>
                            </a:lnTo>
                            <a:lnTo>
                              <a:pt x="131" y="141"/>
                            </a:lnTo>
                            <a:lnTo>
                              <a:pt x="122" y="103"/>
                            </a:lnTo>
                            <a:lnTo>
                              <a:pt x="115" y="90"/>
                            </a:lnTo>
                            <a:lnTo>
                              <a:pt x="73" y="81"/>
                            </a:lnTo>
                            <a:lnTo>
                              <a:pt x="51" y="61"/>
                            </a:lnTo>
                            <a:lnTo>
                              <a:pt x="42" y="70"/>
                            </a:lnTo>
                            <a:lnTo>
                              <a:pt x="31" y="70"/>
                            </a:lnTo>
                            <a:lnTo>
                              <a:pt x="31" y="61"/>
                            </a:lnTo>
                            <a:lnTo>
                              <a:pt x="21" y="51"/>
                            </a:lnTo>
                            <a:lnTo>
                              <a:pt x="51" y="51"/>
                            </a:lnTo>
                            <a:lnTo>
                              <a:pt x="51" y="39"/>
                            </a:lnTo>
                            <a:lnTo>
                              <a:pt x="21" y="39"/>
                            </a:lnTo>
                            <a:lnTo>
                              <a:pt x="21" y="30"/>
                            </a:lnTo>
                            <a:lnTo>
                              <a:pt x="0" y="19"/>
                            </a:lnTo>
                            <a:lnTo>
                              <a:pt x="21" y="0"/>
                            </a:lnTo>
                            <a:lnTo>
                              <a:pt x="42" y="0"/>
                            </a:lnTo>
                            <a:lnTo>
                              <a:pt x="42" y="10"/>
                            </a:lnTo>
                            <a:lnTo>
                              <a:pt x="51" y="10"/>
                            </a:lnTo>
                            <a:lnTo>
                              <a:pt x="60" y="39"/>
                            </a:lnTo>
                            <a:lnTo>
                              <a:pt x="73" y="61"/>
                            </a:lnTo>
                            <a:lnTo>
                              <a:pt x="80" y="61"/>
                            </a:lnTo>
                            <a:lnTo>
                              <a:pt x="102" y="39"/>
                            </a:lnTo>
                            <a:lnTo>
                              <a:pt x="122" y="30"/>
                            </a:lnTo>
                            <a:lnTo>
                              <a:pt x="173" y="51"/>
                            </a:lnTo>
                            <a:lnTo>
                              <a:pt x="173" y="174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0" name="Freeform 4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34" y="2793"/>
                        <a:ext cx="151" cy="156"/>
                      </a:xfrm>
                      <a:custGeom>
                        <a:avLst/>
                        <a:gdLst>
                          <a:gd name="T0" fmla="*/ 0 w 157"/>
                          <a:gd name="T1" fmla="*/ 0 h 154"/>
                          <a:gd name="T2" fmla="*/ 13 w 157"/>
                          <a:gd name="T3" fmla="*/ 10 h 154"/>
                          <a:gd name="T4" fmla="*/ 13 w 157"/>
                          <a:gd name="T5" fmla="*/ 30 h 154"/>
                          <a:gd name="T6" fmla="*/ 13 w 157"/>
                          <a:gd name="T7" fmla="*/ 130 h 154"/>
                          <a:gd name="T8" fmla="*/ 13 w 157"/>
                          <a:gd name="T9" fmla="*/ 148 h 154"/>
                          <a:gd name="T10" fmla="*/ 13 w 157"/>
                          <a:gd name="T11" fmla="*/ 148 h 154"/>
                          <a:gd name="T12" fmla="*/ 13 w 157"/>
                          <a:gd name="T13" fmla="*/ 166 h 154"/>
                          <a:gd name="T14" fmla="*/ 13 w 157"/>
                          <a:gd name="T15" fmla="*/ 188 h 154"/>
                          <a:gd name="T16" fmla="*/ 13 w 157"/>
                          <a:gd name="T17" fmla="*/ 212 h 154"/>
                          <a:gd name="T18" fmla="*/ 13 w 157"/>
                          <a:gd name="T19" fmla="*/ 251 h 154"/>
                          <a:gd name="T20" fmla="*/ 13 w 157"/>
                          <a:gd name="T21" fmla="*/ 311 h 154"/>
                          <a:gd name="T22" fmla="*/ 13 w 157"/>
                          <a:gd name="T23" fmla="*/ 311 h 154"/>
                          <a:gd name="T24" fmla="*/ 13 w 157"/>
                          <a:gd name="T25" fmla="*/ 328 h 154"/>
                          <a:gd name="T26" fmla="*/ 13 w 157"/>
                          <a:gd name="T27" fmla="*/ 328 h 154"/>
                          <a:gd name="T28" fmla="*/ 13 w 157"/>
                          <a:gd name="T29" fmla="*/ 347 h 154"/>
                          <a:gd name="T30" fmla="*/ 13 w 157"/>
                          <a:gd name="T31" fmla="*/ 378 h 154"/>
                          <a:gd name="T32" fmla="*/ 13 w 157"/>
                          <a:gd name="T33" fmla="*/ 378 h 154"/>
                          <a:gd name="T34" fmla="*/ 13 w 157"/>
                          <a:gd name="T35" fmla="*/ 347 h 154"/>
                          <a:gd name="T36" fmla="*/ 13 w 157"/>
                          <a:gd name="T37" fmla="*/ 347 h 154"/>
                          <a:gd name="T38" fmla="*/ 13 w 157"/>
                          <a:gd name="T39" fmla="*/ 251 h 154"/>
                          <a:gd name="T40" fmla="*/ 13 w 157"/>
                          <a:gd name="T41" fmla="*/ 212 h 154"/>
                          <a:gd name="T42" fmla="*/ 13 w 157"/>
                          <a:gd name="T43" fmla="*/ 212 h 154"/>
                          <a:gd name="T44" fmla="*/ 13 w 157"/>
                          <a:gd name="T45" fmla="*/ 280 h 154"/>
                          <a:gd name="T46" fmla="*/ 13 w 157"/>
                          <a:gd name="T47" fmla="*/ 311 h 154"/>
                          <a:gd name="T48" fmla="*/ 0 w 157"/>
                          <a:gd name="T49" fmla="*/ 311 h 154"/>
                          <a:gd name="T50" fmla="*/ 0 w 157"/>
                          <a:gd name="T51" fmla="*/ 0 h 154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</a:gdLst>
                        <a:ahLst/>
                        <a:cxnLst>
                          <a:cxn ang="T52">
                            <a:pos x="T0" y="T1"/>
                          </a:cxn>
                          <a:cxn ang="T53">
                            <a:pos x="T2" y="T3"/>
                          </a:cxn>
                          <a:cxn ang="T54">
                            <a:pos x="T4" y="T5"/>
                          </a:cxn>
                          <a:cxn ang="T55">
                            <a:pos x="T6" y="T7"/>
                          </a:cxn>
                          <a:cxn ang="T56">
                            <a:pos x="T8" y="T9"/>
                          </a:cxn>
                          <a:cxn ang="T57">
                            <a:pos x="T10" y="T11"/>
                          </a:cxn>
                          <a:cxn ang="T58">
                            <a:pos x="T12" y="T13"/>
                          </a:cxn>
                          <a:cxn ang="T59">
                            <a:pos x="T14" y="T15"/>
                          </a:cxn>
                          <a:cxn ang="T60">
                            <a:pos x="T16" y="T17"/>
                          </a:cxn>
                          <a:cxn ang="T61">
                            <a:pos x="T18" y="T19"/>
                          </a:cxn>
                          <a:cxn ang="T62">
                            <a:pos x="T20" y="T21"/>
                          </a:cxn>
                          <a:cxn ang="T63">
                            <a:pos x="T22" y="T23"/>
                          </a:cxn>
                          <a:cxn ang="T64">
                            <a:pos x="T24" y="T25"/>
                          </a:cxn>
                          <a:cxn ang="T65">
                            <a:pos x="T26" y="T27"/>
                          </a:cxn>
                          <a:cxn ang="T66">
                            <a:pos x="T28" y="T29"/>
                          </a:cxn>
                          <a:cxn ang="T67">
                            <a:pos x="T30" y="T31"/>
                          </a:cxn>
                          <a:cxn ang="T68">
                            <a:pos x="T32" y="T33"/>
                          </a:cxn>
                          <a:cxn ang="T69">
                            <a:pos x="T34" y="T35"/>
                          </a:cxn>
                          <a:cxn ang="T70">
                            <a:pos x="T36" y="T37"/>
                          </a:cxn>
                          <a:cxn ang="T71">
                            <a:pos x="T38" y="T39"/>
                          </a:cxn>
                          <a:cxn ang="T72">
                            <a:pos x="T40" y="T41"/>
                          </a:cxn>
                          <a:cxn ang="T73">
                            <a:pos x="T42" y="T43"/>
                          </a:cxn>
                          <a:cxn ang="T74">
                            <a:pos x="T44" y="T45"/>
                          </a:cxn>
                          <a:cxn ang="T75">
                            <a:pos x="T46" y="T47"/>
                          </a:cxn>
                          <a:cxn ang="T76">
                            <a:pos x="T48" y="T49"/>
                          </a:cxn>
                          <a:cxn ang="T77">
                            <a:pos x="T50" y="T51"/>
                          </a:cxn>
                        </a:cxnLst>
                        <a:rect l="0" t="0" r="r" b="b"/>
                        <a:pathLst>
                          <a:path w="157" h="154">
                            <a:moveTo>
                              <a:pt x="0" y="0"/>
                            </a:moveTo>
                            <a:lnTo>
                              <a:pt x="42" y="10"/>
                            </a:lnTo>
                            <a:lnTo>
                              <a:pt x="73" y="30"/>
                            </a:lnTo>
                            <a:lnTo>
                              <a:pt x="84" y="52"/>
                            </a:lnTo>
                            <a:lnTo>
                              <a:pt x="102" y="61"/>
                            </a:lnTo>
                            <a:lnTo>
                              <a:pt x="115" y="61"/>
                            </a:lnTo>
                            <a:lnTo>
                              <a:pt x="115" y="70"/>
                            </a:lnTo>
                            <a:lnTo>
                              <a:pt x="102" y="81"/>
                            </a:lnTo>
                            <a:lnTo>
                              <a:pt x="102" y="90"/>
                            </a:lnTo>
                            <a:lnTo>
                              <a:pt x="115" y="103"/>
                            </a:lnTo>
                            <a:lnTo>
                              <a:pt x="124" y="123"/>
                            </a:lnTo>
                            <a:lnTo>
                              <a:pt x="135" y="123"/>
                            </a:lnTo>
                            <a:lnTo>
                              <a:pt x="135" y="132"/>
                            </a:lnTo>
                            <a:lnTo>
                              <a:pt x="144" y="132"/>
                            </a:lnTo>
                            <a:lnTo>
                              <a:pt x="157" y="141"/>
                            </a:lnTo>
                            <a:lnTo>
                              <a:pt x="157" y="154"/>
                            </a:lnTo>
                            <a:lnTo>
                              <a:pt x="144" y="154"/>
                            </a:lnTo>
                            <a:lnTo>
                              <a:pt x="135" y="141"/>
                            </a:lnTo>
                            <a:lnTo>
                              <a:pt x="102" y="141"/>
                            </a:lnTo>
                            <a:lnTo>
                              <a:pt x="84" y="103"/>
                            </a:lnTo>
                            <a:lnTo>
                              <a:pt x="64" y="90"/>
                            </a:lnTo>
                            <a:lnTo>
                              <a:pt x="51" y="90"/>
                            </a:lnTo>
                            <a:lnTo>
                              <a:pt x="31" y="112"/>
                            </a:lnTo>
                            <a:lnTo>
                              <a:pt x="22" y="123"/>
                            </a:lnTo>
                            <a:lnTo>
                              <a:pt x="0" y="12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1" name="Freeform 4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34" y="2793"/>
                        <a:ext cx="151" cy="156"/>
                      </a:xfrm>
                      <a:custGeom>
                        <a:avLst/>
                        <a:gdLst>
                          <a:gd name="T0" fmla="*/ 0 w 157"/>
                          <a:gd name="T1" fmla="*/ 0 h 154"/>
                          <a:gd name="T2" fmla="*/ 13 w 157"/>
                          <a:gd name="T3" fmla="*/ 10 h 154"/>
                          <a:gd name="T4" fmla="*/ 13 w 157"/>
                          <a:gd name="T5" fmla="*/ 30 h 154"/>
                          <a:gd name="T6" fmla="*/ 13 w 157"/>
                          <a:gd name="T7" fmla="*/ 130 h 154"/>
                          <a:gd name="T8" fmla="*/ 13 w 157"/>
                          <a:gd name="T9" fmla="*/ 148 h 154"/>
                          <a:gd name="T10" fmla="*/ 13 w 157"/>
                          <a:gd name="T11" fmla="*/ 148 h 154"/>
                          <a:gd name="T12" fmla="*/ 13 w 157"/>
                          <a:gd name="T13" fmla="*/ 166 h 154"/>
                          <a:gd name="T14" fmla="*/ 13 w 157"/>
                          <a:gd name="T15" fmla="*/ 188 h 154"/>
                          <a:gd name="T16" fmla="*/ 13 w 157"/>
                          <a:gd name="T17" fmla="*/ 212 h 154"/>
                          <a:gd name="T18" fmla="*/ 13 w 157"/>
                          <a:gd name="T19" fmla="*/ 251 h 154"/>
                          <a:gd name="T20" fmla="*/ 13 w 157"/>
                          <a:gd name="T21" fmla="*/ 311 h 154"/>
                          <a:gd name="T22" fmla="*/ 13 w 157"/>
                          <a:gd name="T23" fmla="*/ 311 h 154"/>
                          <a:gd name="T24" fmla="*/ 13 w 157"/>
                          <a:gd name="T25" fmla="*/ 328 h 154"/>
                          <a:gd name="T26" fmla="*/ 13 w 157"/>
                          <a:gd name="T27" fmla="*/ 328 h 154"/>
                          <a:gd name="T28" fmla="*/ 13 w 157"/>
                          <a:gd name="T29" fmla="*/ 347 h 154"/>
                          <a:gd name="T30" fmla="*/ 13 w 157"/>
                          <a:gd name="T31" fmla="*/ 378 h 154"/>
                          <a:gd name="T32" fmla="*/ 13 w 157"/>
                          <a:gd name="T33" fmla="*/ 378 h 154"/>
                          <a:gd name="T34" fmla="*/ 13 w 157"/>
                          <a:gd name="T35" fmla="*/ 347 h 154"/>
                          <a:gd name="T36" fmla="*/ 13 w 157"/>
                          <a:gd name="T37" fmla="*/ 347 h 154"/>
                          <a:gd name="T38" fmla="*/ 13 w 157"/>
                          <a:gd name="T39" fmla="*/ 251 h 154"/>
                          <a:gd name="T40" fmla="*/ 13 w 157"/>
                          <a:gd name="T41" fmla="*/ 212 h 154"/>
                          <a:gd name="T42" fmla="*/ 13 w 157"/>
                          <a:gd name="T43" fmla="*/ 212 h 154"/>
                          <a:gd name="T44" fmla="*/ 13 w 157"/>
                          <a:gd name="T45" fmla="*/ 280 h 154"/>
                          <a:gd name="T46" fmla="*/ 13 w 157"/>
                          <a:gd name="T47" fmla="*/ 311 h 154"/>
                          <a:gd name="T48" fmla="*/ 0 w 157"/>
                          <a:gd name="T49" fmla="*/ 311 h 154"/>
                          <a:gd name="T50" fmla="*/ 0 w 157"/>
                          <a:gd name="T51" fmla="*/ 0 h 154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</a:gdLst>
                        <a:ahLst/>
                        <a:cxnLst>
                          <a:cxn ang="T52">
                            <a:pos x="T0" y="T1"/>
                          </a:cxn>
                          <a:cxn ang="T53">
                            <a:pos x="T2" y="T3"/>
                          </a:cxn>
                          <a:cxn ang="T54">
                            <a:pos x="T4" y="T5"/>
                          </a:cxn>
                          <a:cxn ang="T55">
                            <a:pos x="T6" y="T7"/>
                          </a:cxn>
                          <a:cxn ang="T56">
                            <a:pos x="T8" y="T9"/>
                          </a:cxn>
                          <a:cxn ang="T57">
                            <a:pos x="T10" y="T11"/>
                          </a:cxn>
                          <a:cxn ang="T58">
                            <a:pos x="T12" y="T13"/>
                          </a:cxn>
                          <a:cxn ang="T59">
                            <a:pos x="T14" y="T15"/>
                          </a:cxn>
                          <a:cxn ang="T60">
                            <a:pos x="T16" y="T17"/>
                          </a:cxn>
                          <a:cxn ang="T61">
                            <a:pos x="T18" y="T19"/>
                          </a:cxn>
                          <a:cxn ang="T62">
                            <a:pos x="T20" y="T21"/>
                          </a:cxn>
                          <a:cxn ang="T63">
                            <a:pos x="T22" y="T23"/>
                          </a:cxn>
                          <a:cxn ang="T64">
                            <a:pos x="T24" y="T25"/>
                          </a:cxn>
                          <a:cxn ang="T65">
                            <a:pos x="T26" y="T27"/>
                          </a:cxn>
                          <a:cxn ang="T66">
                            <a:pos x="T28" y="T29"/>
                          </a:cxn>
                          <a:cxn ang="T67">
                            <a:pos x="T30" y="T31"/>
                          </a:cxn>
                          <a:cxn ang="T68">
                            <a:pos x="T32" y="T33"/>
                          </a:cxn>
                          <a:cxn ang="T69">
                            <a:pos x="T34" y="T35"/>
                          </a:cxn>
                          <a:cxn ang="T70">
                            <a:pos x="T36" y="T37"/>
                          </a:cxn>
                          <a:cxn ang="T71">
                            <a:pos x="T38" y="T39"/>
                          </a:cxn>
                          <a:cxn ang="T72">
                            <a:pos x="T40" y="T41"/>
                          </a:cxn>
                          <a:cxn ang="T73">
                            <a:pos x="T42" y="T43"/>
                          </a:cxn>
                          <a:cxn ang="T74">
                            <a:pos x="T44" y="T45"/>
                          </a:cxn>
                          <a:cxn ang="T75">
                            <a:pos x="T46" y="T47"/>
                          </a:cxn>
                          <a:cxn ang="T76">
                            <a:pos x="T48" y="T49"/>
                          </a:cxn>
                          <a:cxn ang="T77">
                            <a:pos x="T50" y="T51"/>
                          </a:cxn>
                        </a:cxnLst>
                        <a:rect l="0" t="0" r="r" b="b"/>
                        <a:pathLst>
                          <a:path w="157" h="154">
                            <a:moveTo>
                              <a:pt x="0" y="0"/>
                            </a:moveTo>
                            <a:lnTo>
                              <a:pt x="42" y="10"/>
                            </a:lnTo>
                            <a:lnTo>
                              <a:pt x="73" y="30"/>
                            </a:lnTo>
                            <a:lnTo>
                              <a:pt x="84" y="52"/>
                            </a:lnTo>
                            <a:lnTo>
                              <a:pt x="102" y="61"/>
                            </a:lnTo>
                            <a:lnTo>
                              <a:pt x="115" y="61"/>
                            </a:lnTo>
                            <a:lnTo>
                              <a:pt x="115" y="70"/>
                            </a:lnTo>
                            <a:lnTo>
                              <a:pt x="102" y="81"/>
                            </a:lnTo>
                            <a:lnTo>
                              <a:pt x="102" y="90"/>
                            </a:lnTo>
                            <a:lnTo>
                              <a:pt x="115" y="103"/>
                            </a:lnTo>
                            <a:lnTo>
                              <a:pt x="124" y="123"/>
                            </a:lnTo>
                            <a:lnTo>
                              <a:pt x="135" y="123"/>
                            </a:lnTo>
                            <a:lnTo>
                              <a:pt x="135" y="132"/>
                            </a:lnTo>
                            <a:lnTo>
                              <a:pt x="144" y="132"/>
                            </a:lnTo>
                            <a:lnTo>
                              <a:pt x="157" y="141"/>
                            </a:lnTo>
                            <a:lnTo>
                              <a:pt x="157" y="154"/>
                            </a:lnTo>
                            <a:lnTo>
                              <a:pt x="144" y="154"/>
                            </a:lnTo>
                            <a:lnTo>
                              <a:pt x="135" y="141"/>
                            </a:lnTo>
                            <a:lnTo>
                              <a:pt x="102" y="141"/>
                            </a:lnTo>
                            <a:lnTo>
                              <a:pt x="84" y="103"/>
                            </a:lnTo>
                            <a:lnTo>
                              <a:pt x="64" y="90"/>
                            </a:lnTo>
                            <a:lnTo>
                              <a:pt x="51" y="90"/>
                            </a:lnTo>
                            <a:lnTo>
                              <a:pt x="31" y="112"/>
                            </a:lnTo>
                            <a:lnTo>
                              <a:pt x="22" y="123"/>
                            </a:lnTo>
                            <a:lnTo>
                              <a:pt x="0" y="123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2" name="Freeform 4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07" y="2656"/>
                        <a:ext cx="160" cy="168"/>
                      </a:xfrm>
                      <a:custGeom>
                        <a:avLst/>
                        <a:gdLst>
                          <a:gd name="T0" fmla="*/ 13 w 166"/>
                          <a:gd name="T1" fmla="*/ 0 h 165"/>
                          <a:gd name="T2" fmla="*/ 13 w 166"/>
                          <a:gd name="T3" fmla="*/ 0 h 165"/>
                          <a:gd name="T4" fmla="*/ 13 w 166"/>
                          <a:gd name="T5" fmla="*/ 175 h 165"/>
                          <a:gd name="T6" fmla="*/ 13 w 166"/>
                          <a:gd name="T7" fmla="*/ 209 h 165"/>
                          <a:gd name="T8" fmla="*/ 13 w 166"/>
                          <a:gd name="T9" fmla="*/ 175 h 165"/>
                          <a:gd name="T10" fmla="*/ 13 w 166"/>
                          <a:gd name="T11" fmla="*/ 209 h 165"/>
                          <a:gd name="T12" fmla="*/ 13 w 166"/>
                          <a:gd name="T13" fmla="*/ 209 h 165"/>
                          <a:gd name="T14" fmla="*/ 13 w 166"/>
                          <a:gd name="T15" fmla="*/ 145 h 165"/>
                          <a:gd name="T16" fmla="*/ 0 w 166"/>
                          <a:gd name="T17" fmla="*/ 209 h 165"/>
                          <a:gd name="T18" fmla="*/ 0 w 166"/>
                          <a:gd name="T19" fmla="*/ 336 h 165"/>
                          <a:gd name="T20" fmla="*/ 13 w 166"/>
                          <a:gd name="T21" fmla="*/ 365 h 165"/>
                          <a:gd name="T22" fmla="*/ 13 w 166"/>
                          <a:gd name="T23" fmla="*/ 488 h 165"/>
                          <a:gd name="T24" fmla="*/ 13 w 166"/>
                          <a:gd name="T25" fmla="*/ 488 h 165"/>
                          <a:gd name="T26" fmla="*/ 13 w 166"/>
                          <a:gd name="T27" fmla="*/ 524 h 165"/>
                          <a:gd name="T28" fmla="*/ 13 w 166"/>
                          <a:gd name="T29" fmla="*/ 524 h 165"/>
                          <a:gd name="T30" fmla="*/ 13 w 166"/>
                          <a:gd name="T31" fmla="*/ 524 h 165"/>
                          <a:gd name="T32" fmla="*/ 13 w 166"/>
                          <a:gd name="T33" fmla="*/ 586 h 165"/>
                          <a:gd name="T34" fmla="*/ 13 w 166"/>
                          <a:gd name="T35" fmla="*/ 554 h 165"/>
                          <a:gd name="T36" fmla="*/ 13 w 166"/>
                          <a:gd name="T37" fmla="*/ 524 h 165"/>
                          <a:gd name="T38" fmla="*/ 13 w 166"/>
                          <a:gd name="T39" fmla="*/ 438 h 165"/>
                          <a:gd name="T40" fmla="*/ 13 w 166"/>
                          <a:gd name="T41" fmla="*/ 402 h 165"/>
                          <a:gd name="T42" fmla="*/ 13 w 166"/>
                          <a:gd name="T43" fmla="*/ 365 h 165"/>
                          <a:gd name="T44" fmla="*/ 13 w 166"/>
                          <a:gd name="T45" fmla="*/ 209 h 165"/>
                          <a:gd name="T46" fmla="*/ 13 w 166"/>
                          <a:gd name="T47" fmla="*/ 209 h 165"/>
                          <a:gd name="T48" fmla="*/ 13 w 166"/>
                          <a:gd name="T49" fmla="*/ 145 h 165"/>
                          <a:gd name="T50" fmla="*/ 13 w 166"/>
                          <a:gd name="T51" fmla="*/ 119 h 165"/>
                          <a:gd name="T52" fmla="*/ 13 w 166"/>
                          <a:gd name="T53" fmla="*/ 21 h 165"/>
                          <a:gd name="T54" fmla="*/ 13 w 166"/>
                          <a:gd name="T55" fmla="*/ 0 h 165"/>
                          <a:gd name="T56" fmla="*/ 13 w 166"/>
                          <a:gd name="T57" fmla="*/ 0 h 165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166" h="165">
                            <a:moveTo>
                              <a:pt x="126" y="0"/>
                            </a:moveTo>
                            <a:lnTo>
                              <a:pt x="115" y="0"/>
                            </a:lnTo>
                            <a:lnTo>
                              <a:pt x="94" y="52"/>
                            </a:lnTo>
                            <a:lnTo>
                              <a:pt x="73" y="62"/>
                            </a:lnTo>
                            <a:lnTo>
                              <a:pt x="55" y="52"/>
                            </a:lnTo>
                            <a:lnTo>
                              <a:pt x="42" y="62"/>
                            </a:lnTo>
                            <a:lnTo>
                              <a:pt x="22" y="62"/>
                            </a:lnTo>
                            <a:lnTo>
                              <a:pt x="13" y="42"/>
                            </a:lnTo>
                            <a:lnTo>
                              <a:pt x="0" y="62"/>
                            </a:lnTo>
                            <a:lnTo>
                              <a:pt x="0" y="94"/>
                            </a:lnTo>
                            <a:lnTo>
                              <a:pt x="13" y="103"/>
                            </a:lnTo>
                            <a:lnTo>
                              <a:pt x="22" y="135"/>
                            </a:lnTo>
                            <a:lnTo>
                              <a:pt x="42" y="135"/>
                            </a:lnTo>
                            <a:lnTo>
                              <a:pt x="42" y="145"/>
                            </a:lnTo>
                            <a:lnTo>
                              <a:pt x="73" y="145"/>
                            </a:lnTo>
                            <a:lnTo>
                              <a:pt x="84" y="145"/>
                            </a:lnTo>
                            <a:lnTo>
                              <a:pt x="94" y="165"/>
                            </a:lnTo>
                            <a:lnTo>
                              <a:pt x="106" y="154"/>
                            </a:lnTo>
                            <a:lnTo>
                              <a:pt x="126" y="145"/>
                            </a:lnTo>
                            <a:lnTo>
                              <a:pt x="126" y="123"/>
                            </a:lnTo>
                            <a:lnTo>
                              <a:pt x="126" y="114"/>
                            </a:lnTo>
                            <a:lnTo>
                              <a:pt x="135" y="103"/>
                            </a:lnTo>
                            <a:lnTo>
                              <a:pt x="157" y="62"/>
                            </a:lnTo>
                            <a:lnTo>
                              <a:pt x="166" y="62"/>
                            </a:lnTo>
                            <a:lnTo>
                              <a:pt x="145" y="42"/>
                            </a:lnTo>
                            <a:lnTo>
                              <a:pt x="157" y="30"/>
                            </a:lnTo>
                            <a:lnTo>
                              <a:pt x="145" y="21"/>
                            </a:lnTo>
                            <a:lnTo>
                              <a:pt x="145" y="0"/>
                            </a:lnTo>
                            <a:lnTo>
                              <a:pt x="126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3" name="Freeform 4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07" y="2656"/>
                        <a:ext cx="160" cy="168"/>
                      </a:xfrm>
                      <a:custGeom>
                        <a:avLst/>
                        <a:gdLst>
                          <a:gd name="T0" fmla="*/ 13 w 166"/>
                          <a:gd name="T1" fmla="*/ 0 h 165"/>
                          <a:gd name="T2" fmla="*/ 13 w 166"/>
                          <a:gd name="T3" fmla="*/ 0 h 165"/>
                          <a:gd name="T4" fmla="*/ 13 w 166"/>
                          <a:gd name="T5" fmla="*/ 175 h 165"/>
                          <a:gd name="T6" fmla="*/ 13 w 166"/>
                          <a:gd name="T7" fmla="*/ 209 h 165"/>
                          <a:gd name="T8" fmla="*/ 13 w 166"/>
                          <a:gd name="T9" fmla="*/ 175 h 165"/>
                          <a:gd name="T10" fmla="*/ 13 w 166"/>
                          <a:gd name="T11" fmla="*/ 209 h 165"/>
                          <a:gd name="T12" fmla="*/ 13 w 166"/>
                          <a:gd name="T13" fmla="*/ 209 h 165"/>
                          <a:gd name="T14" fmla="*/ 13 w 166"/>
                          <a:gd name="T15" fmla="*/ 145 h 165"/>
                          <a:gd name="T16" fmla="*/ 0 w 166"/>
                          <a:gd name="T17" fmla="*/ 209 h 165"/>
                          <a:gd name="T18" fmla="*/ 0 w 166"/>
                          <a:gd name="T19" fmla="*/ 336 h 165"/>
                          <a:gd name="T20" fmla="*/ 13 w 166"/>
                          <a:gd name="T21" fmla="*/ 365 h 165"/>
                          <a:gd name="T22" fmla="*/ 13 w 166"/>
                          <a:gd name="T23" fmla="*/ 488 h 165"/>
                          <a:gd name="T24" fmla="*/ 13 w 166"/>
                          <a:gd name="T25" fmla="*/ 488 h 165"/>
                          <a:gd name="T26" fmla="*/ 13 w 166"/>
                          <a:gd name="T27" fmla="*/ 524 h 165"/>
                          <a:gd name="T28" fmla="*/ 13 w 166"/>
                          <a:gd name="T29" fmla="*/ 524 h 165"/>
                          <a:gd name="T30" fmla="*/ 13 w 166"/>
                          <a:gd name="T31" fmla="*/ 524 h 165"/>
                          <a:gd name="T32" fmla="*/ 13 w 166"/>
                          <a:gd name="T33" fmla="*/ 586 h 165"/>
                          <a:gd name="T34" fmla="*/ 13 w 166"/>
                          <a:gd name="T35" fmla="*/ 554 h 165"/>
                          <a:gd name="T36" fmla="*/ 13 w 166"/>
                          <a:gd name="T37" fmla="*/ 524 h 165"/>
                          <a:gd name="T38" fmla="*/ 13 w 166"/>
                          <a:gd name="T39" fmla="*/ 438 h 165"/>
                          <a:gd name="T40" fmla="*/ 13 w 166"/>
                          <a:gd name="T41" fmla="*/ 402 h 165"/>
                          <a:gd name="T42" fmla="*/ 13 w 166"/>
                          <a:gd name="T43" fmla="*/ 365 h 165"/>
                          <a:gd name="T44" fmla="*/ 13 w 166"/>
                          <a:gd name="T45" fmla="*/ 209 h 165"/>
                          <a:gd name="T46" fmla="*/ 13 w 166"/>
                          <a:gd name="T47" fmla="*/ 209 h 165"/>
                          <a:gd name="T48" fmla="*/ 13 w 166"/>
                          <a:gd name="T49" fmla="*/ 145 h 165"/>
                          <a:gd name="T50" fmla="*/ 13 w 166"/>
                          <a:gd name="T51" fmla="*/ 119 h 165"/>
                          <a:gd name="T52" fmla="*/ 13 w 166"/>
                          <a:gd name="T53" fmla="*/ 21 h 165"/>
                          <a:gd name="T54" fmla="*/ 13 w 166"/>
                          <a:gd name="T55" fmla="*/ 0 h 165"/>
                          <a:gd name="T56" fmla="*/ 13 w 166"/>
                          <a:gd name="T57" fmla="*/ 0 h 165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0" t="0" r="r" b="b"/>
                        <a:pathLst>
                          <a:path w="166" h="165">
                            <a:moveTo>
                              <a:pt x="126" y="0"/>
                            </a:moveTo>
                            <a:lnTo>
                              <a:pt x="115" y="0"/>
                            </a:lnTo>
                            <a:lnTo>
                              <a:pt x="94" y="52"/>
                            </a:lnTo>
                            <a:lnTo>
                              <a:pt x="73" y="62"/>
                            </a:lnTo>
                            <a:lnTo>
                              <a:pt x="55" y="52"/>
                            </a:lnTo>
                            <a:lnTo>
                              <a:pt x="42" y="62"/>
                            </a:lnTo>
                            <a:lnTo>
                              <a:pt x="22" y="62"/>
                            </a:lnTo>
                            <a:lnTo>
                              <a:pt x="13" y="42"/>
                            </a:lnTo>
                            <a:lnTo>
                              <a:pt x="0" y="62"/>
                            </a:lnTo>
                            <a:lnTo>
                              <a:pt x="0" y="94"/>
                            </a:lnTo>
                            <a:lnTo>
                              <a:pt x="13" y="103"/>
                            </a:lnTo>
                            <a:lnTo>
                              <a:pt x="22" y="135"/>
                            </a:lnTo>
                            <a:lnTo>
                              <a:pt x="42" y="135"/>
                            </a:lnTo>
                            <a:lnTo>
                              <a:pt x="42" y="145"/>
                            </a:lnTo>
                            <a:lnTo>
                              <a:pt x="73" y="145"/>
                            </a:lnTo>
                            <a:lnTo>
                              <a:pt x="84" y="145"/>
                            </a:lnTo>
                            <a:lnTo>
                              <a:pt x="94" y="165"/>
                            </a:lnTo>
                            <a:lnTo>
                              <a:pt x="106" y="154"/>
                            </a:lnTo>
                            <a:lnTo>
                              <a:pt x="126" y="145"/>
                            </a:lnTo>
                            <a:lnTo>
                              <a:pt x="126" y="123"/>
                            </a:lnTo>
                            <a:lnTo>
                              <a:pt x="126" y="114"/>
                            </a:lnTo>
                            <a:lnTo>
                              <a:pt x="135" y="103"/>
                            </a:lnTo>
                            <a:lnTo>
                              <a:pt x="157" y="62"/>
                            </a:lnTo>
                            <a:lnTo>
                              <a:pt x="166" y="62"/>
                            </a:lnTo>
                            <a:lnTo>
                              <a:pt x="145" y="42"/>
                            </a:lnTo>
                            <a:lnTo>
                              <a:pt x="157" y="30"/>
                            </a:lnTo>
                            <a:lnTo>
                              <a:pt x="145" y="21"/>
                            </a:lnTo>
                            <a:lnTo>
                              <a:pt x="145" y="0"/>
                            </a:lnTo>
                            <a:lnTo>
                              <a:pt x="126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4" name="Freeform 4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20" y="2604"/>
                        <a:ext cx="158" cy="114"/>
                      </a:xfrm>
                      <a:custGeom>
                        <a:avLst/>
                        <a:gdLst>
                          <a:gd name="T0" fmla="*/ 13 w 164"/>
                          <a:gd name="T1" fmla="*/ 42 h 113"/>
                          <a:gd name="T2" fmla="*/ 13 w 164"/>
                          <a:gd name="T3" fmla="*/ 42 h 113"/>
                          <a:gd name="T4" fmla="*/ 13 w 164"/>
                          <a:gd name="T5" fmla="*/ 30 h 113"/>
                          <a:gd name="T6" fmla="*/ 13 w 164"/>
                          <a:gd name="T7" fmla="*/ 20 h 113"/>
                          <a:gd name="T8" fmla="*/ 13 w 164"/>
                          <a:gd name="T9" fmla="*/ 11 h 113"/>
                          <a:gd name="T10" fmla="*/ 13 w 164"/>
                          <a:gd name="T11" fmla="*/ 0 h 113"/>
                          <a:gd name="T12" fmla="*/ 13 w 164"/>
                          <a:gd name="T13" fmla="*/ 30 h 113"/>
                          <a:gd name="T14" fmla="*/ 13 w 164"/>
                          <a:gd name="T15" fmla="*/ 42 h 113"/>
                          <a:gd name="T16" fmla="*/ 13 w 164"/>
                          <a:gd name="T17" fmla="*/ 51 h 113"/>
                          <a:gd name="T18" fmla="*/ 13 w 164"/>
                          <a:gd name="T19" fmla="*/ 51 h 113"/>
                          <a:gd name="T20" fmla="*/ 13 w 164"/>
                          <a:gd name="T21" fmla="*/ 42 h 113"/>
                          <a:gd name="T22" fmla="*/ 13 w 164"/>
                          <a:gd name="T23" fmla="*/ 143 h 113"/>
                          <a:gd name="T24" fmla="*/ 13 w 164"/>
                          <a:gd name="T25" fmla="*/ 143 h 113"/>
                          <a:gd name="T26" fmla="*/ 13 w 164"/>
                          <a:gd name="T27" fmla="*/ 178 h 113"/>
                          <a:gd name="T28" fmla="*/ 0 w 164"/>
                          <a:gd name="T29" fmla="*/ 164 h 113"/>
                          <a:gd name="T30" fmla="*/ 9 w 164"/>
                          <a:gd name="T31" fmla="*/ 198 h 113"/>
                          <a:gd name="T32" fmla="*/ 13 w 164"/>
                          <a:gd name="T33" fmla="*/ 198 h 113"/>
                          <a:gd name="T34" fmla="*/ 13 w 164"/>
                          <a:gd name="T35" fmla="*/ 178 h 113"/>
                          <a:gd name="T36" fmla="*/ 13 w 164"/>
                          <a:gd name="T37" fmla="*/ 198 h 113"/>
                          <a:gd name="T38" fmla="*/ 13 w 164"/>
                          <a:gd name="T39" fmla="*/ 178 h 113"/>
                          <a:gd name="T40" fmla="*/ 13 w 164"/>
                          <a:gd name="T41" fmla="*/ 51 h 113"/>
                          <a:gd name="T42" fmla="*/ 13 w 164"/>
                          <a:gd name="T43" fmla="*/ 51 h 113"/>
                          <a:gd name="T44" fmla="*/ 13 w 164"/>
                          <a:gd name="T45" fmla="*/ 51 h 113"/>
                          <a:gd name="T46" fmla="*/ 13 w 164"/>
                          <a:gd name="T47" fmla="*/ 42 h 113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0" t="0" r="r" b="b"/>
                        <a:pathLst>
                          <a:path w="164" h="113">
                            <a:moveTo>
                              <a:pt x="153" y="42"/>
                            </a:moveTo>
                            <a:lnTo>
                              <a:pt x="144" y="42"/>
                            </a:lnTo>
                            <a:lnTo>
                              <a:pt x="164" y="30"/>
                            </a:lnTo>
                            <a:lnTo>
                              <a:pt x="132" y="20"/>
                            </a:lnTo>
                            <a:lnTo>
                              <a:pt x="132" y="11"/>
                            </a:lnTo>
                            <a:lnTo>
                              <a:pt x="122" y="0"/>
                            </a:lnTo>
                            <a:lnTo>
                              <a:pt x="93" y="30"/>
                            </a:lnTo>
                            <a:lnTo>
                              <a:pt x="93" y="42"/>
                            </a:lnTo>
                            <a:lnTo>
                              <a:pt x="93" y="51"/>
                            </a:lnTo>
                            <a:lnTo>
                              <a:pt x="81" y="51"/>
                            </a:lnTo>
                            <a:lnTo>
                              <a:pt x="71" y="42"/>
                            </a:lnTo>
                            <a:lnTo>
                              <a:pt x="51" y="72"/>
                            </a:lnTo>
                            <a:lnTo>
                              <a:pt x="29" y="72"/>
                            </a:lnTo>
                            <a:lnTo>
                              <a:pt x="20" y="103"/>
                            </a:lnTo>
                            <a:lnTo>
                              <a:pt x="0" y="93"/>
                            </a:lnTo>
                            <a:lnTo>
                              <a:pt x="9" y="113"/>
                            </a:lnTo>
                            <a:lnTo>
                              <a:pt x="29" y="113"/>
                            </a:lnTo>
                            <a:lnTo>
                              <a:pt x="42" y="103"/>
                            </a:lnTo>
                            <a:lnTo>
                              <a:pt x="60" y="113"/>
                            </a:lnTo>
                            <a:lnTo>
                              <a:pt x="81" y="103"/>
                            </a:lnTo>
                            <a:lnTo>
                              <a:pt x="102" y="51"/>
                            </a:lnTo>
                            <a:lnTo>
                              <a:pt x="113" y="51"/>
                            </a:lnTo>
                            <a:lnTo>
                              <a:pt x="132" y="51"/>
                            </a:lnTo>
                            <a:lnTo>
                              <a:pt x="153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5" name="Freeform 4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20" y="2604"/>
                        <a:ext cx="158" cy="114"/>
                      </a:xfrm>
                      <a:custGeom>
                        <a:avLst/>
                        <a:gdLst>
                          <a:gd name="T0" fmla="*/ 13 w 164"/>
                          <a:gd name="T1" fmla="*/ 42 h 113"/>
                          <a:gd name="T2" fmla="*/ 13 w 164"/>
                          <a:gd name="T3" fmla="*/ 42 h 113"/>
                          <a:gd name="T4" fmla="*/ 13 w 164"/>
                          <a:gd name="T5" fmla="*/ 30 h 113"/>
                          <a:gd name="T6" fmla="*/ 13 w 164"/>
                          <a:gd name="T7" fmla="*/ 20 h 113"/>
                          <a:gd name="T8" fmla="*/ 13 w 164"/>
                          <a:gd name="T9" fmla="*/ 11 h 113"/>
                          <a:gd name="T10" fmla="*/ 13 w 164"/>
                          <a:gd name="T11" fmla="*/ 0 h 113"/>
                          <a:gd name="T12" fmla="*/ 13 w 164"/>
                          <a:gd name="T13" fmla="*/ 30 h 113"/>
                          <a:gd name="T14" fmla="*/ 13 w 164"/>
                          <a:gd name="T15" fmla="*/ 42 h 113"/>
                          <a:gd name="T16" fmla="*/ 13 w 164"/>
                          <a:gd name="T17" fmla="*/ 51 h 113"/>
                          <a:gd name="T18" fmla="*/ 13 w 164"/>
                          <a:gd name="T19" fmla="*/ 51 h 113"/>
                          <a:gd name="T20" fmla="*/ 13 w 164"/>
                          <a:gd name="T21" fmla="*/ 42 h 113"/>
                          <a:gd name="T22" fmla="*/ 13 w 164"/>
                          <a:gd name="T23" fmla="*/ 143 h 113"/>
                          <a:gd name="T24" fmla="*/ 13 w 164"/>
                          <a:gd name="T25" fmla="*/ 143 h 113"/>
                          <a:gd name="T26" fmla="*/ 13 w 164"/>
                          <a:gd name="T27" fmla="*/ 178 h 113"/>
                          <a:gd name="T28" fmla="*/ 0 w 164"/>
                          <a:gd name="T29" fmla="*/ 164 h 113"/>
                          <a:gd name="T30" fmla="*/ 9 w 164"/>
                          <a:gd name="T31" fmla="*/ 198 h 113"/>
                          <a:gd name="T32" fmla="*/ 13 w 164"/>
                          <a:gd name="T33" fmla="*/ 198 h 113"/>
                          <a:gd name="T34" fmla="*/ 13 w 164"/>
                          <a:gd name="T35" fmla="*/ 178 h 113"/>
                          <a:gd name="T36" fmla="*/ 13 w 164"/>
                          <a:gd name="T37" fmla="*/ 198 h 113"/>
                          <a:gd name="T38" fmla="*/ 13 w 164"/>
                          <a:gd name="T39" fmla="*/ 178 h 113"/>
                          <a:gd name="T40" fmla="*/ 13 w 164"/>
                          <a:gd name="T41" fmla="*/ 51 h 113"/>
                          <a:gd name="T42" fmla="*/ 13 w 164"/>
                          <a:gd name="T43" fmla="*/ 51 h 113"/>
                          <a:gd name="T44" fmla="*/ 13 w 164"/>
                          <a:gd name="T45" fmla="*/ 51 h 113"/>
                          <a:gd name="T46" fmla="*/ 13 w 164"/>
                          <a:gd name="T47" fmla="*/ 42 h 113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0" t="0" r="r" b="b"/>
                        <a:pathLst>
                          <a:path w="164" h="113">
                            <a:moveTo>
                              <a:pt x="153" y="42"/>
                            </a:moveTo>
                            <a:lnTo>
                              <a:pt x="144" y="42"/>
                            </a:lnTo>
                            <a:lnTo>
                              <a:pt x="164" y="30"/>
                            </a:lnTo>
                            <a:lnTo>
                              <a:pt x="132" y="20"/>
                            </a:lnTo>
                            <a:lnTo>
                              <a:pt x="132" y="11"/>
                            </a:lnTo>
                            <a:lnTo>
                              <a:pt x="122" y="0"/>
                            </a:lnTo>
                            <a:lnTo>
                              <a:pt x="93" y="30"/>
                            </a:lnTo>
                            <a:lnTo>
                              <a:pt x="93" y="42"/>
                            </a:lnTo>
                            <a:lnTo>
                              <a:pt x="93" y="51"/>
                            </a:lnTo>
                            <a:lnTo>
                              <a:pt x="81" y="51"/>
                            </a:lnTo>
                            <a:lnTo>
                              <a:pt x="71" y="42"/>
                            </a:lnTo>
                            <a:lnTo>
                              <a:pt x="51" y="72"/>
                            </a:lnTo>
                            <a:lnTo>
                              <a:pt x="29" y="72"/>
                            </a:lnTo>
                            <a:lnTo>
                              <a:pt x="20" y="103"/>
                            </a:lnTo>
                            <a:lnTo>
                              <a:pt x="0" y="93"/>
                            </a:lnTo>
                            <a:lnTo>
                              <a:pt x="9" y="113"/>
                            </a:lnTo>
                            <a:lnTo>
                              <a:pt x="29" y="113"/>
                            </a:lnTo>
                            <a:lnTo>
                              <a:pt x="42" y="103"/>
                            </a:lnTo>
                            <a:lnTo>
                              <a:pt x="60" y="113"/>
                            </a:lnTo>
                            <a:lnTo>
                              <a:pt x="81" y="103"/>
                            </a:lnTo>
                            <a:lnTo>
                              <a:pt x="102" y="51"/>
                            </a:lnTo>
                            <a:lnTo>
                              <a:pt x="113" y="51"/>
                            </a:lnTo>
                            <a:lnTo>
                              <a:pt x="132" y="51"/>
                            </a:lnTo>
                            <a:lnTo>
                              <a:pt x="153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6" name="Freeform 4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66" y="2647"/>
                        <a:ext cx="43" cy="9"/>
                      </a:xfrm>
                      <a:custGeom>
                        <a:avLst/>
                        <a:gdLst>
                          <a:gd name="T0" fmla="*/ 2147483647 w 22"/>
                          <a:gd name="T1" fmla="*/ 0 h 9"/>
                          <a:gd name="T2" fmla="*/ 2147483647 w 22"/>
                          <a:gd name="T3" fmla="*/ 9 h 9"/>
                          <a:gd name="T4" fmla="*/ 2147483647 w 22"/>
                          <a:gd name="T5" fmla="*/ 9 h 9"/>
                          <a:gd name="T6" fmla="*/ 0 w 22"/>
                          <a:gd name="T7" fmla="*/ 0 h 9"/>
                          <a:gd name="T8" fmla="*/ 2147483647 w 22"/>
                          <a:gd name="T9" fmla="*/ 0 h 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22" h="9">
                            <a:moveTo>
                              <a:pt x="22" y="0"/>
                            </a:moveTo>
                            <a:lnTo>
                              <a:pt x="22" y="9"/>
                            </a:lnTo>
                            <a:lnTo>
                              <a:pt x="10" y="9"/>
                            </a:lnTo>
                            <a:lnTo>
                              <a:pt x="0" y="0"/>
                            </a:lnTo>
                            <a:lnTo>
                              <a:pt x="22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7" name="Freeform 4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66" y="2647"/>
                        <a:ext cx="43" cy="9"/>
                      </a:xfrm>
                      <a:custGeom>
                        <a:avLst/>
                        <a:gdLst>
                          <a:gd name="T0" fmla="*/ 2147483647 w 22"/>
                          <a:gd name="T1" fmla="*/ 0 h 9"/>
                          <a:gd name="T2" fmla="*/ 2147483647 w 22"/>
                          <a:gd name="T3" fmla="*/ 9 h 9"/>
                          <a:gd name="T4" fmla="*/ 2147483647 w 22"/>
                          <a:gd name="T5" fmla="*/ 9 h 9"/>
                          <a:gd name="T6" fmla="*/ 0 w 22"/>
                          <a:gd name="T7" fmla="*/ 0 h 9"/>
                          <a:gd name="T8" fmla="*/ 2147483647 w 22"/>
                          <a:gd name="T9" fmla="*/ 0 h 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22" h="9">
                            <a:moveTo>
                              <a:pt x="22" y="0"/>
                            </a:moveTo>
                            <a:lnTo>
                              <a:pt x="22" y="9"/>
                            </a:lnTo>
                            <a:lnTo>
                              <a:pt x="10" y="9"/>
                            </a:lnTo>
                            <a:lnTo>
                              <a:pt x="0" y="0"/>
                            </a:lnTo>
                            <a:lnTo>
                              <a:pt x="22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8" name="Freeform 4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01" y="2188"/>
                        <a:ext cx="150" cy="364"/>
                      </a:xfrm>
                      <a:custGeom>
                        <a:avLst/>
                        <a:gdLst>
                          <a:gd name="T0" fmla="*/ 15 w 155"/>
                          <a:gd name="T1" fmla="*/ 1213 h 357"/>
                          <a:gd name="T2" fmla="*/ 15 w 155"/>
                          <a:gd name="T3" fmla="*/ 1064 h 357"/>
                          <a:gd name="T4" fmla="*/ 15 w 155"/>
                          <a:gd name="T5" fmla="*/ 1007 h 357"/>
                          <a:gd name="T6" fmla="*/ 15 w 155"/>
                          <a:gd name="T7" fmla="*/ 896 h 357"/>
                          <a:gd name="T8" fmla="*/ 15 w 155"/>
                          <a:gd name="T9" fmla="*/ 733 h 357"/>
                          <a:gd name="T10" fmla="*/ 15 w 155"/>
                          <a:gd name="T11" fmla="*/ 639 h 357"/>
                          <a:gd name="T12" fmla="*/ 15 w 155"/>
                          <a:gd name="T13" fmla="*/ 569 h 357"/>
                          <a:gd name="T14" fmla="*/ 15 w 155"/>
                          <a:gd name="T15" fmla="*/ 495 h 357"/>
                          <a:gd name="T16" fmla="*/ 15 w 155"/>
                          <a:gd name="T17" fmla="*/ 495 h 357"/>
                          <a:gd name="T18" fmla="*/ 15 w 155"/>
                          <a:gd name="T19" fmla="*/ 433 h 357"/>
                          <a:gd name="T20" fmla="*/ 15 w 155"/>
                          <a:gd name="T21" fmla="*/ 364 h 357"/>
                          <a:gd name="T22" fmla="*/ 15 w 155"/>
                          <a:gd name="T23" fmla="*/ 364 h 357"/>
                          <a:gd name="T24" fmla="*/ 15 w 155"/>
                          <a:gd name="T25" fmla="*/ 288 h 357"/>
                          <a:gd name="T26" fmla="*/ 15 w 155"/>
                          <a:gd name="T27" fmla="*/ 329 h 357"/>
                          <a:gd name="T28" fmla="*/ 15 w 155"/>
                          <a:gd name="T29" fmla="*/ 22 h 357"/>
                          <a:gd name="T30" fmla="*/ 15 w 155"/>
                          <a:gd name="T31" fmla="*/ 0 h 357"/>
                          <a:gd name="T32" fmla="*/ 15 w 155"/>
                          <a:gd name="T33" fmla="*/ 0 h 357"/>
                          <a:gd name="T34" fmla="*/ 15 w 155"/>
                          <a:gd name="T35" fmla="*/ 9 h 357"/>
                          <a:gd name="T36" fmla="*/ 15 w 155"/>
                          <a:gd name="T37" fmla="*/ 9 h 357"/>
                          <a:gd name="T38" fmla="*/ 15 w 155"/>
                          <a:gd name="T39" fmla="*/ 127 h 357"/>
                          <a:gd name="T40" fmla="*/ 15 w 155"/>
                          <a:gd name="T41" fmla="*/ 329 h 357"/>
                          <a:gd name="T42" fmla="*/ 13 w 155"/>
                          <a:gd name="T43" fmla="*/ 329 h 357"/>
                          <a:gd name="T44" fmla="*/ 13 w 155"/>
                          <a:gd name="T45" fmla="*/ 433 h 357"/>
                          <a:gd name="T46" fmla="*/ 0 w 155"/>
                          <a:gd name="T47" fmla="*/ 433 h 357"/>
                          <a:gd name="T48" fmla="*/ 0 w 155"/>
                          <a:gd name="T49" fmla="*/ 528 h 357"/>
                          <a:gd name="T50" fmla="*/ 15 w 155"/>
                          <a:gd name="T51" fmla="*/ 603 h 357"/>
                          <a:gd name="T52" fmla="*/ 15 w 155"/>
                          <a:gd name="T53" fmla="*/ 693 h 357"/>
                          <a:gd name="T54" fmla="*/ 15 w 155"/>
                          <a:gd name="T55" fmla="*/ 693 h 357"/>
                          <a:gd name="T56" fmla="*/ 15 w 155"/>
                          <a:gd name="T57" fmla="*/ 808 h 357"/>
                          <a:gd name="T58" fmla="*/ 15 w 155"/>
                          <a:gd name="T59" fmla="*/ 896 h 357"/>
                          <a:gd name="T60" fmla="*/ 15 w 155"/>
                          <a:gd name="T61" fmla="*/ 932 h 357"/>
                          <a:gd name="T62" fmla="*/ 15 w 155"/>
                          <a:gd name="T63" fmla="*/ 842 h 357"/>
                          <a:gd name="T64" fmla="*/ 15 w 155"/>
                          <a:gd name="T65" fmla="*/ 896 h 357"/>
                          <a:gd name="T66" fmla="*/ 15 w 155"/>
                          <a:gd name="T67" fmla="*/ 1177 h 357"/>
                          <a:gd name="T68" fmla="*/ 15 w 155"/>
                          <a:gd name="T69" fmla="*/ 1213 h 357"/>
                          <a:gd name="T70" fmla="*/ 15 w 155"/>
                          <a:gd name="T71" fmla="*/ 1302 h 357"/>
                          <a:gd name="T72" fmla="*/ 15 w 155"/>
                          <a:gd name="T73" fmla="*/ 1417 h 357"/>
                          <a:gd name="T74" fmla="*/ 15 w 155"/>
                          <a:gd name="T75" fmla="*/ 1213 h 357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</a:gdLst>
                        <a:ahLst/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0" t="0" r="r" b="b"/>
                        <a:pathLst>
                          <a:path w="155" h="357">
                            <a:moveTo>
                              <a:pt x="144" y="306"/>
                            </a:moveTo>
                            <a:lnTo>
                              <a:pt x="135" y="268"/>
                            </a:lnTo>
                            <a:lnTo>
                              <a:pt x="113" y="255"/>
                            </a:lnTo>
                            <a:lnTo>
                              <a:pt x="122" y="226"/>
                            </a:lnTo>
                            <a:lnTo>
                              <a:pt x="106" y="184"/>
                            </a:lnTo>
                            <a:lnTo>
                              <a:pt x="106" y="162"/>
                            </a:lnTo>
                            <a:lnTo>
                              <a:pt x="135" y="144"/>
                            </a:lnTo>
                            <a:lnTo>
                              <a:pt x="155" y="124"/>
                            </a:lnTo>
                            <a:lnTo>
                              <a:pt x="135" y="124"/>
                            </a:lnTo>
                            <a:lnTo>
                              <a:pt x="113" y="111"/>
                            </a:lnTo>
                            <a:lnTo>
                              <a:pt x="113" y="93"/>
                            </a:lnTo>
                            <a:lnTo>
                              <a:pt x="106" y="93"/>
                            </a:lnTo>
                            <a:lnTo>
                              <a:pt x="106" y="73"/>
                            </a:lnTo>
                            <a:lnTo>
                              <a:pt x="84" y="82"/>
                            </a:lnTo>
                            <a:lnTo>
                              <a:pt x="93" y="22"/>
                            </a:lnTo>
                            <a:lnTo>
                              <a:pt x="84" y="0"/>
                            </a:lnTo>
                            <a:lnTo>
                              <a:pt x="64" y="0"/>
                            </a:lnTo>
                            <a:lnTo>
                              <a:pt x="64" y="9"/>
                            </a:lnTo>
                            <a:lnTo>
                              <a:pt x="51" y="9"/>
                            </a:lnTo>
                            <a:lnTo>
                              <a:pt x="33" y="31"/>
                            </a:lnTo>
                            <a:lnTo>
                              <a:pt x="22" y="82"/>
                            </a:lnTo>
                            <a:lnTo>
                              <a:pt x="13" y="82"/>
                            </a:lnTo>
                            <a:lnTo>
                              <a:pt x="13" y="111"/>
                            </a:lnTo>
                            <a:lnTo>
                              <a:pt x="0" y="111"/>
                            </a:lnTo>
                            <a:lnTo>
                              <a:pt x="0" y="133"/>
                            </a:lnTo>
                            <a:lnTo>
                              <a:pt x="22" y="153"/>
                            </a:lnTo>
                            <a:lnTo>
                              <a:pt x="33" y="175"/>
                            </a:lnTo>
                            <a:lnTo>
                              <a:pt x="42" y="175"/>
                            </a:lnTo>
                            <a:lnTo>
                              <a:pt x="51" y="204"/>
                            </a:lnTo>
                            <a:lnTo>
                              <a:pt x="42" y="226"/>
                            </a:lnTo>
                            <a:lnTo>
                              <a:pt x="71" y="235"/>
                            </a:lnTo>
                            <a:lnTo>
                              <a:pt x="93" y="213"/>
                            </a:lnTo>
                            <a:lnTo>
                              <a:pt x="106" y="226"/>
                            </a:lnTo>
                            <a:lnTo>
                              <a:pt x="135" y="297"/>
                            </a:lnTo>
                            <a:lnTo>
                              <a:pt x="122" y="306"/>
                            </a:lnTo>
                            <a:lnTo>
                              <a:pt x="135" y="328"/>
                            </a:lnTo>
                            <a:lnTo>
                              <a:pt x="122" y="357"/>
                            </a:lnTo>
                            <a:lnTo>
                              <a:pt x="144" y="30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49" name="Freeform 4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01" y="2188"/>
                        <a:ext cx="150" cy="364"/>
                      </a:xfrm>
                      <a:custGeom>
                        <a:avLst/>
                        <a:gdLst>
                          <a:gd name="T0" fmla="*/ 15 w 155"/>
                          <a:gd name="T1" fmla="*/ 1213 h 357"/>
                          <a:gd name="T2" fmla="*/ 15 w 155"/>
                          <a:gd name="T3" fmla="*/ 1064 h 357"/>
                          <a:gd name="T4" fmla="*/ 15 w 155"/>
                          <a:gd name="T5" fmla="*/ 1007 h 357"/>
                          <a:gd name="T6" fmla="*/ 15 w 155"/>
                          <a:gd name="T7" fmla="*/ 896 h 357"/>
                          <a:gd name="T8" fmla="*/ 15 w 155"/>
                          <a:gd name="T9" fmla="*/ 733 h 357"/>
                          <a:gd name="T10" fmla="*/ 15 w 155"/>
                          <a:gd name="T11" fmla="*/ 639 h 357"/>
                          <a:gd name="T12" fmla="*/ 15 w 155"/>
                          <a:gd name="T13" fmla="*/ 569 h 357"/>
                          <a:gd name="T14" fmla="*/ 15 w 155"/>
                          <a:gd name="T15" fmla="*/ 495 h 357"/>
                          <a:gd name="T16" fmla="*/ 15 w 155"/>
                          <a:gd name="T17" fmla="*/ 495 h 357"/>
                          <a:gd name="T18" fmla="*/ 15 w 155"/>
                          <a:gd name="T19" fmla="*/ 433 h 357"/>
                          <a:gd name="T20" fmla="*/ 15 w 155"/>
                          <a:gd name="T21" fmla="*/ 364 h 357"/>
                          <a:gd name="T22" fmla="*/ 15 w 155"/>
                          <a:gd name="T23" fmla="*/ 364 h 357"/>
                          <a:gd name="T24" fmla="*/ 15 w 155"/>
                          <a:gd name="T25" fmla="*/ 288 h 357"/>
                          <a:gd name="T26" fmla="*/ 15 w 155"/>
                          <a:gd name="T27" fmla="*/ 329 h 357"/>
                          <a:gd name="T28" fmla="*/ 15 w 155"/>
                          <a:gd name="T29" fmla="*/ 22 h 357"/>
                          <a:gd name="T30" fmla="*/ 15 w 155"/>
                          <a:gd name="T31" fmla="*/ 0 h 357"/>
                          <a:gd name="T32" fmla="*/ 15 w 155"/>
                          <a:gd name="T33" fmla="*/ 0 h 357"/>
                          <a:gd name="T34" fmla="*/ 15 w 155"/>
                          <a:gd name="T35" fmla="*/ 9 h 357"/>
                          <a:gd name="T36" fmla="*/ 15 w 155"/>
                          <a:gd name="T37" fmla="*/ 9 h 357"/>
                          <a:gd name="T38" fmla="*/ 15 w 155"/>
                          <a:gd name="T39" fmla="*/ 127 h 357"/>
                          <a:gd name="T40" fmla="*/ 15 w 155"/>
                          <a:gd name="T41" fmla="*/ 329 h 357"/>
                          <a:gd name="T42" fmla="*/ 13 w 155"/>
                          <a:gd name="T43" fmla="*/ 329 h 357"/>
                          <a:gd name="T44" fmla="*/ 13 w 155"/>
                          <a:gd name="T45" fmla="*/ 433 h 357"/>
                          <a:gd name="T46" fmla="*/ 0 w 155"/>
                          <a:gd name="T47" fmla="*/ 433 h 357"/>
                          <a:gd name="T48" fmla="*/ 0 w 155"/>
                          <a:gd name="T49" fmla="*/ 528 h 357"/>
                          <a:gd name="T50" fmla="*/ 15 w 155"/>
                          <a:gd name="T51" fmla="*/ 603 h 357"/>
                          <a:gd name="T52" fmla="*/ 15 w 155"/>
                          <a:gd name="T53" fmla="*/ 693 h 357"/>
                          <a:gd name="T54" fmla="*/ 15 w 155"/>
                          <a:gd name="T55" fmla="*/ 693 h 357"/>
                          <a:gd name="T56" fmla="*/ 15 w 155"/>
                          <a:gd name="T57" fmla="*/ 808 h 357"/>
                          <a:gd name="T58" fmla="*/ 15 w 155"/>
                          <a:gd name="T59" fmla="*/ 896 h 357"/>
                          <a:gd name="T60" fmla="*/ 15 w 155"/>
                          <a:gd name="T61" fmla="*/ 932 h 357"/>
                          <a:gd name="T62" fmla="*/ 15 w 155"/>
                          <a:gd name="T63" fmla="*/ 842 h 357"/>
                          <a:gd name="T64" fmla="*/ 15 w 155"/>
                          <a:gd name="T65" fmla="*/ 896 h 357"/>
                          <a:gd name="T66" fmla="*/ 15 w 155"/>
                          <a:gd name="T67" fmla="*/ 1177 h 357"/>
                          <a:gd name="T68" fmla="*/ 15 w 155"/>
                          <a:gd name="T69" fmla="*/ 1213 h 357"/>
                          <a:gd name="T70" fmla="*/ 15 w 155"/>
                          <a:gd name="T71" fmla="*/ 1302 h 357"/>
                          <a:gd name="T72" fmla="*/ 15 w 155"/>
                          <a:gd name="T73" fmla="*/ 1417 h 357"/>
                          <a:gd name="T74" fmla="*/ 15 w 155"/>
                          <a:gd name="T75" fmla="*/ 1213 h 357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</a:gdLst>
                        <a:ahLst/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0" t="0" r="r" b="b"/>
                        <a:pathLst>
                          <a:path w="155" h="357">
                            <a:moveTo>
                              <a:pt x="144" y="306"/>
                            </a:moveTo>
                            <a:lnTo>
                              <a:pt x="135" y="268"/>
                            </a:lnTo>
                            <a:lnTo>
                              <a:pt x="113" y="255"/>
                            </a:lnTo>
                            <a:lnTo>
                              <a:pt x="122" y="226"/>
                            </a:lnTo>
                            <a:lnTo>
                              <a:pt x="106" y="184"/>
                            </a:lnTo>
                            <a:lnTo>
                              <a:pt x="106" y="162"/>
                            </a:lnTo>
                            <a:lnTo>
                              <a:pt x="135" y="144"/>
                            </a:lnTo>
                            <a:lnTo>
                              <a:pt x="155" y="124"/>
                            </a:lnTo>
                            <a:lnTo>
                              <a:pt x="135" y="124"/>
                            </a:lnTo>
                            <a:lnTo>
                              <a:pt x="113" y="111"/>
                            </a:lnTo>
                            <a:lnTo>
                              <a:pt x="113" y="93"/>
                            </a:lnTo>
                            <a:lnTo>
                              <a:pt x="106" y="93"/>
                            </a:lnTo>
                            <a:lnTo>
                              <a:pt x="106" y="73"/>
                            </a:lnTo>
                            <a:lnTo>
                              <a:pt x="84" y="82"/>
                            </a:lnTo>
                            <a:lnTo>
                              <a:pt x="93" y="22"/>
                            </a:lnTo>
                            <a:lnTo>
                              <a:pt x="84" y="0"/>
                            </a:lnTo>
                            <a:lnTo>
                              <a:pt x="64" y="0"/>
                            </a:lnTo>
                            <a:lnTo>
                              <a:pt x="64" y="9"/>
                            </a:lnTo>
                            <a:lnTo>
                              <a:pt x="51" y="9"/>
                            </a:lnTo>
                            <a:lnTo>
                              <a:pt x="33" y="31"/>
                            </a:lnTo>
                            <a:lnTo>
                              <a:pt x="22" y="82"/>
                            </a:lnTo>
                            <a:lnTo>
                              <a:pt x="13" y="82"/>
                            </a:lnTo>
                            <a:lnTo>
                              <a:pt x="13" y="111"/>
                            </a:lnTo>
                            <a:lnTo>
                              <a:pt x="0" y="111"/>
                            </a:lnTo>
                            <a:lnTo>
                              <a:pt x="0" y="133"/>
                            </a:lnTo>
                            <a:lnTo>
                              <a:pt x="22" y="153"/>
                            </a:lnTo>
                            <a:lnTo>
                              <a:pt x="33" y="175"/>
                            </a:lnTo>
                            <a:lnTo>
                              <a:pt x="42" y="175"/>
                            </a:lnTo>
                            <a:lnTo>
                              <a:pt x="51" y="204"/>
                            </a:lnTo>
                            <a:lnTo>
                              <a:pt x="42" y="226"/>
                            </a:lnTo>
                            <a:lnTo>
                              <a:pt x="71" y="235"/>
                            </a:lnTo>
                            <a:lnTo>
                              <a:pt x="93" y="213"/>
                            </a:lnTo>
                            <a:lnTo>
                              <a:pt x="106" y="226"/>
                            </a:lnTo>
                            <a:lnTo>
                              <a:pt x="135" y="297"/>
                            </a:lnTo>
                            <a:lnTo>
                              <a:pt x="122" y="306"/>
                            </a:lnTo>
                            <a:lnTo>
                              <a:pt x="135" y="328"/>
                            </a:lnTo>
                            <a:lnTo>
                              <a:pt x="122" y="357"/>
                            </a:lnTo>
                            <a:lnTo>
                              <a:pt x="144" y="306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0" name="Freeform 4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03" y="2335"/>
                        <a:ext cx="126" cy="289"/>
                      </a:xfrm>
                      <a:custGeom>
                        <a:avLst/>
                        <a:gdLst>
                          <a:gd name="T0" fmla="*/ 13 w 131"/>
                          <a:gd name="T1" fmla="*/ 914 h 284"/>
                          <a:gd name="T2" fmla="*/ 13 w 131"/>
                          <a:gd name="T3" fmla="*/ 948 h 284"/>
                          <a:gd name="T4" fmla="*/ 13 w 131"/>
                          <a:gd name="T5" fmla="*/ 980 h 284"/>
                          <a:gd name="T6" fmla="*/ 13 w 131"/>
                          <a:gd name="T7" fmla="*/ 980 h 284"/>
                          <a:gd name="T8" fmla="*/ 13 w 131"/>
                          <a:gd name="T9" fmla="*/ 948 h 284"/>
                          <a:gd name="T10" fmla="*/ 13 w 131"/>
                          <a:gd name="T11" fmla="*/ 914 h 284"/>
                          <a:gd name="T12" fmla="*/ 13 w 131"/>
                          <a:gd name="T13" fmla="*/ 882 h 284"/>
                          <a:gd name="T14" fmla="*/ 13 w 131"/>
                          <a:gd name="T15" fmla="*/ 734 h 284"/>
                          <a:gd name="T16" fmla="*/ 13 w 131"/>
                          <a:gd name="T17" fmla="*/ 734 h 284"/>
                          <a:gd name="T18" fmla="*/ 13 w 131"/>
                          <a:gd name="T19" fmla="*/ 659 h 284"/>
                          <a:gd name="T20" fmla="*/ 13 w 131"/>
                          <a:gd name="T21" fmla="*/ 556 h 284"/>
                          <a:gd name="T22" fmla="*/ 13 w 131"/>
                          <a:gd name="T23" fmla="*/ 495 h 284"/>
                          <a:gd name="T24" fmla="*/ 13 w 131"/>
                          <a:gd name="T25" fmla="*/ 495 h 284"/>
                          <a:gd name="T26" fmla="*/ 13 w 131"/>
                          <a:gd name="T27" fmla="*/ 528 h 284"/>
                          <a:gd name="T28" fmla="*/ 13 w 131"/>
                          <a:gd name="T29" fmla="*/ 528 h 284"/>
                          <a:gd name="T30" fmla="*/ 13 w 131"/>
                          <a:gd name="T31" fmla="*/ 556 h 284"/>
                          <a:gd name="T32" fmla="*/ 13 w 131"/>
                          <a:gd name="T33" fmla="*/ 495 h 284"/>
                          <a:gd name="T34" fmla="*/ 13 w 131"/>
                          <a:gd name="T35" fmla="*/ 423 h 284"/>
                          <a:gd name="T36" fmla="*/ 13 w 131"/>
                          <a:gd name="T37" fmla="*/ 423 h 284"/>
                          <a:gd name="T38" fmla="*/ 13 w 131"/>
                          <a:gd name="T39" fmla="*/ 350 h 284"/>
                          <a:gd name="T40" fmla="*/ 13 w 131"/>
                          <a:gd name="T41" fmla="*/ 284 h 284"/>
                          <a:gd name="T42" fmla="*/ 13 w 131"/>
                          <a:gd name="T43" fmla="*/ 193 h 284"/>
                          <a:gd name="T44" fmla="*/ 13 w 131"/>
                          <a:gd name="T45" fmla="*/ 136 h 284"/>
                          <a:gd name="T46" fmla="*/ 13 w 131"/>
                          <a:gd name="T47" fmla="*/ 166 h 284"/>
                          <a:gd name="T48" fmla="*/ 13 w 131"/>
                          <a:gd name="T49" fmla="*/ 136 h 284"/>
                          <a:gd name="T50" fmla="*/ 13 w 131"/>
                          <a:gd name="T51" fmla="*/ 166 h 284"/>
                          <a:gd name="T52" fmla="*/ 13 w 131"/>
                          <a:gd name="T53" fmla="*/ 18 h 284"/>
                          <a:gd name="T54" fmla="*/ 13 w 131"/>
                          <a:gd name="T55" fmla="*/ 9 h 284"/>
                          <a:gd name="T56" fmla="*/ 13 w 131"/>
                          <a:gd name="T57" fmla="*/ 0 h 284"/>
                          <a:gd name="T58" fmla="*/ 0 w 131"/>
                          <a:gd name="T59" fmla="*/ 18 h 284"/>
                          <a:gd name="T60" fmla="*/ 0 w 131"/>
                          <a:gd name="T61" fmla="*/ 136 h 284"/>
                          <a:gd name="T62" fmla="*/ 13 w 131"/>
                          <a:gd name="T63" fmla="*/ 284 h 284"/>
                          <a:gd name="T64" fmla="*/ 7 w 131"/>
                          <a:gd name="T65" fmla="*/ 377 h 284"/>
                          <a:gd name="T66" fmla="*/ 13 w 131"/>
                          <a:gd name="T67" fmla="*/ 423 h 284"/>
                          <a:gd name="T68" fmla="*/ 13 w 131"/>
                          <a:gd name="T69" fmla="*/ 556 h 284"/>
                          <a:gd name="T70" fmla="*/ 13 w 131"/>
                          <a:gd name="T71" fmla="*/ 734 h 284"/>
                          <a:gd name="T72" fmla="*/ 13 w 131"/>
                          <a:gd name="T73" fmla="*/ 777 h 284"/>
                          <a:gd name="T74" fmla="*/ 13 w 131"/>
                          <a:gd name="T75" fmla="*/ 848 h 284"/>
                          <a:gd name="T76" fmla="*/ 13 w 131"/>
                          <a:gd name="T77" fmla="*/ 801 h 284"/>
                          <a:gd name="T78" fmla="*/ 13 w 131"/>
                          <a:gd name="T79" fmla="*/ 948 h 284"/>
                          <a:gd name="T80" fmla="*/ 13 w 131"/>
                          <a:gd name="T81" fmla="*/ 914 h 284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0" t="0" r="r" b="b"/>
                        <a:pathLst>
                          <a:path w="131" h="284">
                            <a:moveTo>
                              <a:pt x="58" y="264"/>
                            </a:moveTo>
                            <a:lnTo>
                              <a:pt x="71" y="275"/>
                            </a:lnTo>
                            <a:lnTo>
                              <a:pt x="71" y="284"/>
                            </a:lnTo>
                            <a:lnTo>
                              <a:pt x="80" y="284"/>
                            </a:lnTo>
                            <a:lnTo>
                              <a:pt x="89" y="275"/>
                            </a:lnTo>
                            <a:lnTo>
                              <a:pt x="80" y="264"/>
                            </a:lnTo>
                            <a:lnTo>
                              <a:pt x="58" y="255"/>
                            </a:lnTo>
                            <a:lnTo>
                              <a:pt x="49" y="213"/>
                            </a:lnTo>
                            <a:lnTo>
                              <a:pt x="38" y="213"/>
                            </a:lnTo>
                            <a:lnTo>
                              <a:pt x="38" y="191"/>
                            </a:lnTo>
                            <a:lnTo>
                              <a:pt x="49" y="162"/>
                            </a:lnTo>
                            <a:lnTo>
                              <a:pt x="38" y="142"/>
                            </a:lnTo>
                            <a:lnTo>
                              <a:pt x="58" y="142"/>
                            </a:lnTo>
                            <a:lnTo>
                              <a:pt x="58" y="153"/>
                            </a:lnTo>
                            <a:lnTo>
                              <a:pt x="80" y="153"/>
                            </a:lnTo>
                            <a:lnTo>
                              <a:pt x="89" y="162"/>
                            </a:lnTo>
                            <a:lnTo>
                              <a:pt x="80" y="142"/>
                            </a:lnTo>
                            <a:lnTo>
                              <a:pt x="89" y="124"/>
                            </a:lnTo>
                            <a:lnTo>
                              <a:pt x="131" y="124"/>
                            </a:lnTo>
                            <a:lnTo>
                              <a:pt x="131" y="102"/>
                            </a:lnTo>
                            <a:lnTo>
                              <a:pt x="122" y="82"/>
                            </a:lnTo>
                            <a:lnTo>
                              <a:pt x="109" y="60"/>
                            </a:lnTo>
                            <a:lnTo>
                              <a:pt x="89" y="40"/>
                            </a:lnTo>
                            <a:lnTo>
                              <a:pt x="80" y="51"/>
                            </a:lnTo>
                            <a:lnTo>
                              <a:pt x="71" y="40"/>
                            </a:lnTo>
                            <a:lnTo>
                              <a:pt x="49" y="51"/>
                            </a:lnTo>
                            <a:lnTo>
                              <a:pt x="49" y="18"/>
                            </a:lnTo>
                            <a:lnTo>
                              <a:pt x="38" y="9"/>
                            </a:lnTo>
                            <a:lnTo>
                              <a:pt x="29" y="0"/>
                            </a:lnTo>
                            <a:lnTo>
                              <a:pt x="0" y="18"/>
                            </a:lnTo>
                            <a:lnTo>
                              <a:pt x="0" y="40"/>
                            </a:lnTo>
                            <a:lnTo>
                              <a:pt x="16" y="82"/>
                            </a:lnTo>
                            <a:lnTo>
                              <a:pt x="7" y="111"/>
                            </a:lnTo>
                            <a:lnTo>
                              <a:pt x="29" y="124"/>
                            </a:lnTo>
                            <a:lnTo>
                              <a:pt x="38" y="162"/>
                            </a:lnTo>
                            <a:lnTo>
                              <a:pt x="16" y="213"/>
                            </a:lnTo>
                            <a:lnTo>
                              <a:pt x="16" y="226"/>
                            </a:lnTo>
                            <a:lnTo>
                              <a:pt x="29" y="246"/>
                            </a:lnTo>
                            <a:lnTo>
                              <a:pt x="29" y="233"/>
                            </a:lnTo>
                            <a:lnTo>
                              <a:pt x="58" y="275"/>
                            </a:lnTo>
                            <a:lnTo>
                              <a:pt x="58" y="26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1" name="Freeform 4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03" y="2335"/>
                        <a:ext cx="126" cy="289"/>
                      </a:xfrm>
                      <a:custGeom>
                        <a:avLst/>
                        <a:gdLst>
                          <a:gd name="T0" fmla="*/ 13 w 131"/>
                          <a:gd name="T1" fmla="*/ 914 h 284"/>
                          <a:gd name="T2" fmla="*/ 13 w 131"/>
                          <a:gd name="T3" fmla="*/ 948 h 284"/>
                          <a:gd name="T4" fmla="*/ 13 w 131"/>
                          <a:gd name="T5" fmla="*/ 980 h 284"/>
                          <a:gd name="T6" fmla="*/ 13 w 131"/>
                          <a:gd name="T7" fmla="*/ 980 h 284"/>
                          <a:gd name="T8" fmla="*/ 13 w 131"/>
                          <a:gd name="T9" fmla="*/ 948 h 284"/>
                          <a:gd name="T10" fmla="*/ 13 w 131"/>
                          <a:gd name="T11" fmla="*/ 914 h 284"/>
                          <a:gd name="T12" fmla="*/ 13 w 131"/>
                          <a:gd name="T13" fmla="*/ 882 h 284"/>
                          <a:gd name="T14" fmla="*/ 13 w 131"/>
                          <a:gd name="T15" fmla="*/ 734 h 284"/>
                          <a:gd name="T16" fmla="*/ 13 w 131"/>
                          <a:gd name="T17" fmla="*/ 734 h 284"/>
                          <a:gd name="T18" fmla="*/ 13 w 131"/>
                          <a:gd name="T19" fmla="*/ 659 h 284"/>
                          <a:gd name="T20" fmla="*/ 13 w 131"/>
                          <a:gd name="T21" fmla="*/ 556 h 284"/>
                          <a:gd name="T22" fmla="*/ 13 w 131"/>
                          <a:gd name="T23" fmla="*/ 495 h 284"/>
                          <a:gd name="T24" fmla="*/ 13 w 131"/>
                          <a:gd name="T25" fmla="*/ 495 h 284"/>
                          <a:gd name="T26" fmla="*/ 13 w 131"/>
                          <a:gd name="T27" fmla="*/ 528 h 284"/>
                          <a:gd name="T28" fmla="*/ 13 w 131"/>
                          <a:gd name="T29" fmla="*/ 528 h 284"/>
                          <a:gd name="T30" fmla="*/ 13 w 131"/>
                          <a:gd name="T31" fmla="*/ 556 h 284"/>
                          <a:gd name="T32" fmla="*/ 13 w 131"/>
                          <a:gd name="T33" fmla="*/ 495 h 284"/>
                          <a:gd name="T34" fmla="*/ 13 w 131"/>
                          <a:gd name="T35" fmla="*/ 423 h 284"/>
                          <a:gd name="T36" fmla="*/ 13 w 131"/>
                          <a:gd name="T37" fmla="*/ 423 h 284"/>
                          <a:gd name="T38" fmla="*/ 13 w 131"/>
                          <a:gd name="T39" fmla="*/ 350 h 284"/>
                          <a:gd name="T40" fmla="*/ 13 w 131"/>
                          <a:gd name="T41" fmla="*/ 284 h 284"/>
                          <a:gd name="T42" fmla="*/ 13 w 131"/>
                          <a:gd name="T43" fmla="*/ 193 h 284"/>
                          <a:gd name="T44" fmla="*/ 13 w 131"/>
                          <a:gd name="T45" fmla="*/ 136 h 284"/>
                          <a:gd name="T46" fmla="*/ 13 w 131"/>
                          <a:gd name="T47" fmla="*/ 166 h 284"/>
                          <a:gd name="T48" fmla="*/ 13 w 131"/>
                          <a:gd name="T49" fmla="*/ 136 h 284"/>
                          <a:gd name="T50" fmla="*/ 13 w 131"/>
                          <a:gd name="T51" fmla="*/ 166 h 284"/>
                          <a:gd name="T52" fmla="*/ 13 w 131"/>
                          <a:gd name="T53" fmla="*/ 18 h 284"/>
                          <a:gd name="T54" fmla="*/ 13 w 131"/>
                          <a:gd name="T55" fmla="*/ 9 h 284"/>
                          <a:gd name="T56" fmla="*/ 13 w 131"/>
                          <a:gd name="T57" fmla="*/ 0 h 284"/>
                          <a:gd name="T58" fmla="*/ 0 w 131"/>
                          <a:gd name="T59" fmla="*/ 18 h 284"/>
                          <a:gd name="T60" fmla="*/ 0 w 131"/>
                          <a:gd name="T61" fmla="*/ 136 h 284"/>
                          <a:gd name="T62" fmla="*/ 13 w 131"/>
                          <a:gd name="T63" fmla="*/ 284 h 284"/>
                          <a:gd name="T64" fmla="*/ 7 w 131"/>
                          <a:gd name="T65" fmla="*/ 377 h 284"/>
                          <a:gd name="T66" fmla="*/ 13 w 131"/>
                          <a:gd name="T67" fmla="*/ 423 h 284"/>
                          <a:gd name="T68" fmla="*/ 13 w 131"/>
                          <a:gd name="T69" fmla="*/ 556 h 284"/>
                          <a:gd name="T70" fmla="*/ 13 w 131"/>
                          <a:gd name="T71" fmla="*/ 734 h 284"/>
                          <a:gd name="T72" fmla="*/ 13 w 131"/>
                          <a:gd name="T73" fmla="*/ 777 h 284"/>
                          <a:gd name="T74" fmla="*/ 13 w 131"/>
                          <a:gd name="T75" fmla="*/ 848 h 284"/>
                          <a:gd name="T76" fmla="*/ 13 w 131"/>
                          <a:gd name="T77" fmla="*/ 801 h 284"/>
                          <a:gd name="T78" fmla="*/ 13 w 131"/>
                          <a:gd name="T79" fmla="*/ 948 h 284"/>
                          <a:gd name="T80" fmla="*/ 13 w 131"/>
                          <a:gd name="T81" fmla="*/ 914 h 284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0" t="0" r="r" b="b"/>
                        <a:pathLst>
                          <a:path w="131" h="284">
                            <a:moveTo>
                              <a:pt x="58" y="264"/>
                            </a:moveTo>
                            <a:lnTo>
                              <a:pt x="71" y="275"/>
                            </a:lnTo>
                            <a:lnTo>
                              <a:pt x="71" y="284"/>
                            </a:lnTo>
                            <a:lnTo>
                              <a:pt x="80" y="284"/>
                            </a:lnTo>
                            <a:lnTo>
                              <a:pt x="89" y="275"/>
                            </a:lnTo>
                            <a:lnTo>
                              <a:pt x="80" y="264"/>
                            </a:lnTo>
                            <a:lnTo>
                              <a:pt x="58" y="255"/>
                            </a:lnTo>
                            <a:lnTo>
                              <a:pt x="49" y="213"/>
                            </a:lnTo>
                            <a:lnTo>
                              <a:pt x="38" y="213"/>
                            </a:lnTo>
                            <a:lnTo>
                              <a:pt x="38" y="191"/>
                            </a:lnTo>
                            <a:lnTo>
                              <a:pt x="49" y="162"/>
                            </a:lnTo>
                            <a:lnTo>
                              <a:pt x="38" y="142"/>
                            </a:lnTo>
                            <a:lnTo>
                              <a:pt x="58" y="142"/>
                            </a:lnTo>
                            <a:lnTo>
                              <a:pt x="58" y="153"/>
                            </a:lnTo>
                            <a:lnTo>
                              <a:pt x="80" y="153"/>
                            </a:lnTo>
                            <a:lnTo>
                              <a:pt x="89" y="162"/>
                            </a:lnTo>
                            <a:lnTo>
                              <a:pt x="80" y="142"/>
                            </a:lnTo>
                            <a:lnTo>
                              <a:pt x="89" y="124"/>
                            </a:lnTo>
                            <a:lnTo>
                              <a:pt x="131" y="124"/>
                            </a:lnTo>
                            <a:lnTo>
                              <a:pt x="131" y="102"/>
                            </a:lnTo>
                            <a:lnTo>
                              <a:pt x="122" y="82"/>
                            </a:lnTo>
                            <a:lnTo>
                              <a:pt x="109" y="60"/>
                            </a:lnTo>
                            <a:lnTo>
                              <a:pt x="89" y="40"/>
                            </a:lnTo>
                            <a:lnTo>
                              <a:pt x="80" y="51"/>
                            </a:lnTo>
                            <a:lnTo>
                              <a:pt x="71" y="40"/>
                            </a:lnTo>
                            <a:lnTo>
                              <a:pt x="49" y="51"/>
                            </a:lnTo>
                            <a:lnTo>
                              <a:pt x="49" y="18"/>
                            </a:lnTo>
                            <a:lnTo>
                              <a:pt x="38" y="9"/>
                            </a:lnTo>
                            <a:lnTo>
                              <a:pt x="29" y="0"/>
                            </a:lnTo>
                            <a:lnTo>
                              <a:pt x="0" y="18"/>
                            </a:lnTo>
                            <a:lnTo>
                              <a:pt x="0" y="40"/>
                            </a:lnTo>
                            <a:lnTo>
                              <a:pt x="16" y="82"/>
                            </a:lnTo>
                            <a:lnTo>
                              <a:pt x="7" y="111"/>
                            </a:lnTo>
                            <a:lnTo>
                              <a:pt x="29" y="124"/>
                            </a:lnTo>
                            <a:lnTo>
                              <a:pt x="38" y="162"/>
                            </a:lnTo>
                            <a:lnTo>
                              <a:pt x="16" y="213"/>
                            </a:lnTo>
                            <a:lnTo>
                              <a:pt x="16" y="226"/>
                            </a:lnTo>
                            <a:lnTo>
                              <a:pt x="29" y="246"/>
                            </a:lnTo>
                            <a:lnTo>
                              <a:pt x="29" y="233"/>
                            </a:lnTo>
                            <a:lnTo>
                              <a:pt x="58" y="275"/>
                            </a:lnTo>
                            <a:lnTo>
                              <a:pt x="58" y="264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2" name="Freeform 4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59" y="2604"/>
                        <a:ext cx="70" cy="104"/>
                      </a:xfrm>
                      <a:custGeom>
                        <a:avLst/>
                        <a:gdLst>
                          <a:gd name="T0" fmla="*/ 0 w 73"/>
                          <a:gd name="T1" fmla="*/ 11 h 103"/>
                          <a:gd name="T2" fmla="*/ 0 w 73"/>
                          <a:gd name="T3" fmla="*/ 0 h 103"/>
                          <a:gd name="T4" fmla="*/ 12 w 73"/>
                          <a:gd name="T5" fmla="*/ 11 h 103"/>
                          <a:gd name="T6" fmla="*/ 12 w 73"/>
                          <a:gd name="T7" fmla="*/ 20 h 103"/>
                          <a:gd name="T8" fmla="*/ 12 w 73"/>
                          <a:gd name="T9" fmla="*/ 20 h 103"/>
                          <a:gd name="T10" fmla="*/ 12 w 73"/>
                          <a:gd name="T11" fmla="*/ 11 h 103"/>
                          <a:gd name="T12" fmla="*/ 12 w 73"/>
                          <a:gd name="T13" fmla="*/ 42 h 103"/>
                          <a:gd name="T14" fmla="*/ 12 w 73"/>
                          <a:gd name="T15" fmla="*/ 143 h 103"/>
                          <a:gd name="T16" fmla="*/ 12 w 73"/>
                          <a:gd name="T17" fmla="*/ 193 h 103"/>
                          <a:gd name="T18" fmla="*/ 12 w 73"/>
                          <a:gd name="T19" fmla="*/ 193 h 103"/>
                          <a:gd name="T20" fmla="*/ 12 w 73"/>
                          <a:gd name="T21" fmla="*/ 143 h 103"/>
                          <a:gd name="T22" fmla="*/ 0 w 73"/>
                          <a:gd name="T23" fmla="*/ 51 h 103"/>
                          <a:gd name="T24" fmla="*/ 0 w 73"/>
                          <a:gd name="T25" fmla="*/ 11 h 103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73" h="103">
                            <a:moveTo>
                              <a:pt x="0" y="11"/>
                            </a:moveTo>
                            <a:lnTo>
                              <a:pt x="0" y="0"/>
                            </a:lnTo>
                            <a:lnTo>
                              <a:pt x="13" y="11"/>
                            </a:lnTo>
                            <a:lnTo>
                              <a:pt x="13" y="20"/>
                            </a:lnTo>
                            <a:lnTo>
                              <a:pt x="22" y="20"/>
                            </a:lnTo>
                            <a:lnTo>
                              <a:pt x="31" y="11"/>
                            </a:lnTo>
                            <a:lnTo>
                              <a:pt x="51" y="42"/>
                            </a:lnTo>
                            <a:lnTo>
                              <a:pt x="51" y="72"/>
                            </a:lnTo>
                            <a:lnTo>
                              <a:pt x="73" y="103"/>
                            </a:lnTo>
                            <a:lnTo>
                              <a:pt x="51" y="103"/>
                            </a:lnTo>
                            <a:lnTo>
                              <a:pt x="22" y="72"/>
                            </a:lnTo>
                            <a:lnTo>
                              <a:pt x="0" y="51"/>
                            </a:lnTo>
                            <a:lnTo>
                              <a:pt x="0" y="1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3" name="Freeform 4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59" y="2604"/>
                        <a:ext cx="70" cy="104"/>
                      </a:xfrm>
                      <a:custGeom>
                        <a:avLst/>
                        <a:gdLst>
                          <a:gd name="T0" fmla="*/ 0 w 73"/>
                          <a:gd name="T1" fmla="*/ 11 h 103"/>
                          <a:gd name="T2" fmla="*/ 0 w 73"/>
                          <a:gd name="T3" fmla="*/ 0 h 103"/>
                          <a:gd name="T4" fmla="*/ 12 w 73"/>
                          <a:gd name="T5" fmla="*/ 11 h 103"/>
                          <a:gd name="T6" fmla="*/ 12 w 73"/>
                          <a:gd name="T7" fmla="*/ 20 h 103"/>
                          <a:gd name="T8" fmla="*/ 12 w 73"/>
                          <a:gd name="T9" fmla="*/ 20 h 103"/>
                          <a:gd name="T10" fmla="*/ 12 w 73"/>
                          <a:gd name="T11" fmla="*/ 11 h 103"/>
                          <a:gd name="T12" fmla="*/ 12 w 73"/>
                          <a:gd name="T13" fmla="*/ 42 h 103"/>
                          <a:gd name="T14" fmla="*/ 12 w 73"/>
                          <a:gd name="T15" fmla="*/ 143 h 103"/>
                          <a:gd name="T16" fmla="*/ 12 w 73"/>
                          <a:gd name="T17" fmla="*/ 193 h 103"/>
                          <a:gd name="T18" fmla="*/ 12 w 73"/>
                          <a:gd name="T19" fmla="*/ 193 h 103"/>
                          <a:gd name="T20" fmla="*/ 12 w 73"/>
                          <a:gd name="T21" fmla="*/ 143 h 103"/>
                          <a:gd name="T22" fmla="*/ 0 w 73"/>
                          <a:gd name="T23" fmla="*/ 51 h 103"/>
                          <a:gd name="T24" fmla="*/ 0 w 73"/>
                          <a:gd name="T25" fmla="*/ 11 h 103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73" h="103">
                            <a:moveTo>
                              <a:pt x="0" y="11"/>
                            </a:moveTo>
                            <a:lnTo>
                              <a:pt x="0" y="0"/>
                            </a:lnTo>
                            <a:lnTo>
                              <a:pt x="13" y="11"/>
                            </a:lnTo>
                            <a:lnTo>
                              <a:pt x="13" y="20"/>
                            </a:lnTo>
                            <a:lnTo>
                              <a:pt x="22" y="20"/>
                            </a:lnTo>
                            <a:lnTo>
                              <a:pt x="31" y="11"/>
                            </a:lnTo>
                            <a:lnTo>
                              <a:pt x="51" y="42"/>
                            </a:lnTo>
                            <a:lnTo>
                              <a:pt x="51" y="72"/>
                            </a:lnTo>
                            <a:lnTo>
                              <a:pt x="73" y="103"/>
                            </a:lnTo>
                            <a:lnTo>
                              <a:pt x="51" y="103"/>
                            </a:lnTo>
                            <a:lnTo>
                              <a:pt x="22" y="72"/>
                            </a:lnTo>
                            <a:lnTo>
                              <a:pt x="0" y="51"/>
                            </a:lnTo>
                            <a:lnTo>
                              <a:pt x="0" y="1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4" name="Freeform 4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59" y="2284"/>
                        <a:ext cx="139" cy="281"/>
                      </a:xfrm>
                      <a:custGeom>
                        <a:avLst/>
                        <a:gdLst>
                          <a:gd name="T0" fmla="*/ 0 w 144"/>
                          <a:gd name="T1" fmla="*/ 9 h 277"/>
                          <a:gd name="T2" fmla="*/ 14 w 144"/>
                          <a:gd name="T3" fmla="*/ 118 h 277"/>
                          <a:gd name="T4" fmla="*/ 14 w 144"/>
                          <a:gd name="T5" fmla="*/ 140 h 277"/>
                          <a:gd name="T6" fmla="*/ 14 w 144"/>
                          <a:gd name="T7" fmla="*/ 158 h 277"/>
                          <a:gd name="T8" fmla="*/ 14 w 144"/>
                          <a:gd name="T9" fmla="*/ 177 h 277"/>
                          <a:gd name="T10" fmla="*/ 14 w 144"/>
                          <a:gd name="T11" fmla="*/ 308 h 277"/>
                          <a:gd name="T12" fmla="*/ 14 w 144"/>
                          <a:gd name="T13" fmla="*/ 330 h 277"/>
                          <a:gd name="T14" fmla="*/ 14 w 144"/>
                          <a:gd name="T15" fmla="*/ 385 h 277"/>
                          <a:gd name="T16" fmla="*/ 14 w 144"/>
                          <a:gd name="T17" fmla="*/ 445 h 277"/>
                          <a:gd name="T18" fmla="*/ 14 w 144"/>
                          <a:gd name="T19" fmla="*/ 561 h 277"/>
                          <a:gd name="T20" fmla="*/ 14 w 144"/>
                          <a:gd name="T21" fmla="*/ 623 h 277"/>
                          <a:gd name="T22" fmla="*/ 14 w 144"/>
                          <a:gd name="T23" fmla="*/ 650 h 277"/>
                          <a:gd name="T24" fmla="*/ 14 w 144"/>
                          <a:gd name="T25" fmla="*/ 671 h 277"/>
                          <a:gd name="T26" fmla="*/ 14 w 144"/>
                          <a:gd name="T27" fmla="*/ 705 h 277"/>
                          <a:gd name="T28" fmla="*/ 14 w 144"/>
                          <a:gd name="T29" fmla="*/ 764 h 277"/>
                          <a:gd name="T30" fmla="*/ 14 w 144"/>
                          <a:gd name="T31" fmla="*/ 729 h 277"/>
                          <a:gd name="T32" fmla="*/ 14 w 144"/>
                          <a:gd name="T33" fmla="*/ 671 h 277"/>
                          <a:gd name="T34" fmla="*/ 14 w 144"/>
                          <a:gd name="T35" fmla="*/ 671 h 277"/>
                          <a:gd name="T36" fmla="*/ 14 w 144"/>
                          <a:gd name="T37" fmla="*/ 623 h 277"/>
                          <a:gd name="T38" fmla="*/ 14 w 144"/>
                          <a:gd name="T39" fmla="*/ 510 h 277"/>
                          <a:gd name="T40" fmla="*/ 14 w 144"/>
                          <a:gd name="T41" fmla="*/ 418 h 277"/>
                          <a:gd name="T42" fmla="*/ 14 w 144"/>
                          <a:gd name="T43" fmla="*/ 243 h 277"/>
                          <a:gd name="T44" fmla="*/ 14 w 144"/>
                          <a:gd name="T45" fmla="*/ 216 h 277"/>
                          <a:gd name="T46" fmla="*/ 14 w 144"/>
                          <a:gd name="T47" fmla="*/ 158 h 277"/>
                          <a:gd name="T48" fmla="*/ 14 w 144"/>
                          <a:gd name="T49" fmla="*/ 118 h 277"/>
                          <a:gd name="T50" fmla="*/ 14 w 144"/>
                          <a:gd name="T51" fmla="*/ 31 h 277"/>
                          <a:gd name="T52" fmla="*/ 14 w 144"/>
                          <a:gd name="T53" fmla="*/ 18 h 277"/>
                          <a:gd name="T54" fmla="*/ 14 w 144"/>
                          <a:gd name="T55" fmla="*/ 9 h 277"/>
                          <a:gd name="T56" fmla="*/ 14 w 144"/>
                          <a:gd name="T57" fmla="*/ 0 h 277"/>
                          <a:gd name="T58" fmla="*/ 13 w 144"/>
                          <a:gd name="T59" fmla="*/ 9 h 277"/>
                          <a:gd name="T60" fmla="*/ 0 w 144"/>
                          <a:gd name="T61" fmla="*/ 9 h 277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</a:gdLst>
                        <a:ahLst/>
                        <a:cxnLst>
                          <a:cxn ang="T62">
                            <a:pos x="T0" y="T1"/>
                          </a:cxn>
                          <a:cxn ang="T63">
                            <a:pos x="T2" y="T3"/>
                          </a:cxn>
                          <a:cxn ang="T64">
                            <a:pos x="T4" y="T5"/>
                          </a:cxn>
                          <a:cxn ang="T65">
                            <a:pos x="T6" y="T7"/>
                          </a:cxn>
                          <a:cxn ang="T66">
                            <a:pos x="T8" y="T9"/>
                          </a:cxn>
                          <a:cxn ang="T67">
                            <a:pos x="T10" y="T11"/>
                          </a:cxn>
                          <a:cxn ang="T68">
                            <a:pos x="T12" y="T13"/>
                          </a:cxn>
                          <a:cxn ang="T69">
                            <a:pos x="T14" y="T15"/>
                          </a:cxn>
                          <a:cxn ang="T70">
                            <a:pos x="T16" y="T17"/>
                          </a:cxn>
                          <a:cxn ang="T71">
                            <a:pos x="T18" y="T19"/>
                          </a:cxn>
                          <a:cxn ang="T72">
                            <a:pos x="T20" y="T21"/>
                          </a:cxn>
                          <a:cxn ang="T73">
                            <a:pos x="T22" y="T23"/>
                          </a:cxn>
                          <a:cxn ang="T74">
                            <a:pos x="T24" y="T25"/>
                          </a:cxn>
                          <a:cxn ang="T75">
                            <a:pos x="T26" y="T27"/>
                          </a:cxn>
                          <a:cxn ang="T76">
                            <a:pos x="T28" y="T29"/>
                          </a:cxn>
                          <a:cxn ang="T77">
                            <a:pos x="T30" y="T31"/>
                          </a:cxn>
                          <a:cxn ang="T78">
                            <a:pos x="T32" y="T33"/>
                          </a:cxn>
                          <a:cxn ang="T79">
                            <a:pos x="T34" y="T35"/>
                          </a:cxn>
                          <a:cxn ang="T80">
                            <a:pos x="T36" y="T37"/>
                          </a:cxn>
                          <a:cxn ang="T81">
                            <a:pos x="T38" y="T39"/>
                          </a:cxn>
                          <a:cxn ang="T82">
                            <a:pos x="T40" y="T41"/>
                          </a:cxn>
                          <a:cxn ang="T83">
                            <a:pos x="T42" y="T43"/>
                          </a:cxn>
                          <a:cxn ang="T84">
                            <a:pos x="T44" y="T45"/>
                          </a:cxn>
                          <a:cxn ang="T85">
                            <a:pos x="T46" y="T47"/>
                          </a:cxn>
                          <a:cxn ang="T86">
                            <a:pos x="T48" y="T49"/>
                          </a:cxn>
                          <a:cxn ang="T87">
                            <a:pos x="T50" y="T51"/>
                          </a:cxn>
                          <a:cxn ang="T88">
                            <a:pos x="T52" y="T53"/>
                          </a:cxn>
                          <a:cxn ang="T89">
                            <a:pos x="T54" y="T55"/>
                          </a:cxn>
                          <a:cxn ang="T90">
                            <a:pos x="T56" y="T57"/>
                          </a:cxn>
                          <a:cxn ang="T91">
                            <a:pos x="T58" y="T59"/>
                          </a:cxn>
                          <a:cxn ang="T92">
                            <a:pos x="T60" y="T61"/>
                          </a:cxn>
                        </a:cxnLst>
                        <a:rect l="0" t="0" r="r" b="b"/>
                        <a:pathLst>
                          <a:path w="144" h="277">
                            <a:moveTo>
                              <a:pt x="0" y="9"/>
                            </a:moveTo>
                            <a:lnTo>
                              <a:pt x="22" y="40"/>
                            </a:lnTo>
                            <a:lnTo>
                              <a:pt x="42" y="51"/>
                            </a:lnTo>
                            <a:lnTo>
                              <a:pt x="51" y="60"/>
                            </a:lnTo>
                            <a:lnTo>
                              <a:pt x="42" y="69"/>
                            </a:lnTo>
                            <a:lnTo>
                              <a:pt x="84" y="111"/>
                            </a:lnTo>
                            <a:lnTo>
                              <a:pt x="84" y="120"/>
                            </a:lnTo>
                            <a:lnTo>
                              <a:pt x="102" y="142"/>
                            </a:lnTo>
                            <a:lnTo>
                              <a:pt x="115" y="162"/>
                            </a:lnTo>
                            <a:lnTo>
                              <a:pt x="115" y="204"/>
                            </a:lnTo>
                            <a:lnTo>
                              <a:pt x="93" y="226"/>
                            </a:lnTo>
                            <a:lnTo>
                              <a:pt x="84" y="235"/>
                            </a:lnTo>
                            <a:lnTo>
                              <a:pt x="64" y="242"/>
                            </a:lnTo>
                            <a:lnTo>
                              <a:pt x="73" y="255"/>
                            </a:lnTo>
                            <a:lnTo>
                              <a:pt x="73" y="277"/>
                            </a:lnTo>
                            <a:lnTo>
                              <a:pt x="102" y="264"/>
                            </a:lnTo>
                            <a:lnTo>
                              <a:pt x="102" y="242"/>
                            </a:lnTo>
                            <a:lnTo>
                              <a:pt x="115" y="242"/>
                            </a:lnTo>
                            <a:lnTo>
                              <a:pt x="144" y="226"/>
                            </a:lnTo>
                            <a:lnTo>
                              <a:pt x="144" y="184"/>
                            </a:lnTo>
                            <a:lnTo>
                              <a:pt x="135" y="153"/>
                            </a:lnTo>
                            <a:lnTo>
                              <a:pt x="73" y="91"/>
                            </a:lnTo>
                            <a:lnTo>
                              <a:pt x="64" y="82"/>
                            </a:lnTo>
                            <a:lnTo>
                              <a:pt x="73" y="60"/>
                            </a:lnTo>
                            <a:lnTo>
                              <a:pt x="84" y="40"/>
                            </a:lnTo>
                            <a:lnTo>
                              <a:pt x="102" y="31"/>
                            </a:lnTo>
                            <a:lnTo>
                              <a:pt x="84" y="18"/>
                            </a:lnTo>
                            <a:lnTo>
                              <a:pt x="73" y="9"/>
                            </a:lnTo>
                            <a:lnTo>
                              <a:pt x="51" y="0"/>
                            </a:lnTo>
                            <a:lnTo>
                              <a:pt x="13" y="9"/>
                            </a:lnTo>
                            <a:lnTo>
                              <a:pt x="0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5" name="Freeform 4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59" y="2284"/>
                        <a:ext cx="139" cy="281"/>
                      </a:xfrm>
                      <a:custGeom>
                        <a:avLst/>
                        <a:gdLst>
                          <a:gd name="T0" fmla="*/ 0 w 144"/>
                          <a:gd name="T1" fmla="*/ 9 h 277"/>
                          <a:gd name="T2" fmla="*/ 14 w 144"/>
                          <a:gd name="T3" fmla="*/ 118 h 277"/>
                          <a:gd name="T4" fmla="*/ 14 w 144"/>
                          <a:gd name="T5" fmla="*/ 140 h 277"/>
                          <a:gd name="T6" fmla="*/ 14 w 144"/>
                          <a:gd name="T7" fmla="*/ 158 h 277"/>
                          <a:gd name="T8" fmla="*/ 14 w 144"/>
                          <a:gd name="T9" fmla="*/ 177 h 277"/>
                          <a:gd name="T10" fmla="*/ 14 w 144"/>
                          <a:gd name="T11" fmla="*/ 308 h 277"/>
                          <a:gd name="T12" fmla="*/ 14 w 144"/>
                          <a:gd name="T13" fmla="*/ 330 h 277"/>
                          <a:gd name="T14" fmla="*/ 14 w 144"/>
                          <a:gd name="T15" fmla="*/ 385 h 277"/>
                          <a:gd name="T16" fmla="*/ 14 w 144"/>
                          <a:gd name="T17" fmla="*/ 445 h 277"/>
                          <a:gd name="T18" fmla="*/ 14 w 144"/>
                          <a:gd name="T19" fmla="*/ 561 h 277"/>
                          <a:gd name="T20" fmla="*/ 14 w 144"/>
                          <a:gd name="T21" fmla="*/ 623 h 277"/>
                          <a:gd name="T22" fmla="*/ 14 w 144"/>
                          <a:gd name="T23" fmla="*/ 650 h 277"/>
                          <a:gd name="T24" fmla="*/ 14 w 144"/>
                          <a:gd name="T25" fmla="*/ 671 h 277"/>
                          <a:gd name="T26" fmla="*/ 14 w 144"/>
                          <a:gd name="T27" fmla="*/ 705 h 277"/>
                          <a:gd name="T28" fmla="*/ 14 w 144"/>
                          <a:gd name="T29" fmla="*/ 764 h 277"/>
                          <a:gd name="T30" fmla="*/ 14 w 144"/>
                          <a:gd name="T31" fmla="*/ 729 h 277"/>
                          <a:gd name="T32" fmla="*/ 14 w 144"/>
                          <a:gd name="T33" fmla="*/ 671 h 277"/>
                          <a:gd name="T34" fmla="*/ 14 w 144"/>
                          <a:gd name="T35" fmla="*/ 671 h 277"/>
                          <a:gd name="T36" fmla="*/ 14 w 144"/>
                          <a:gd name="T37" fmla="*/ 623 h 277"/>
                          <a:gd name="T38" fmla="*/ 14 w 144"/>
                          <a:gd name="T39" fmla="*/ 510 h 277"/>
                          <a:gd name="T40" fmla="*/ 14 w 144"/>
                          <a:gd name="T41" fmla="*/ 418 h 277"/>
                          <a:gd name="T42" fmla="*/ 14 w 144"/>
                          <a:gd name="T43" fmla="*/ 243 h 277"/>
                          <a:gd name="T44" fmla="*/ 14 w 144"/>
                          <a:gd name="T45" fmla="*/ 216 h 277"/>
                          <a:gd name="T46" fmla="*/ 14 w 144"/>
                          <a:gd name="T47" fmla="*/ 158 h 277"/>
                          <a:gd name="T48" fmla="*/ 14 w 144"/>
                          <a:gd name="T49" fmla="*/ 118 h 277"/>
                          <a:gd name="T50" fmla="*/ 14 w 144"/>
                          <a:gd name="T51" fmla="*/ 31 h 277"/>
                          <a:gd name="T52" fmla="*/ 14 w 144"/>
                          <a:gd name="T53" fmla="*/ 18 h 277"/>
                          <a:gd name="T54" fmla="*/ 14 w 144"/>
                          <a:gd name="T55" fmla="*/ 9 h 277"/>
                          <a:gd name="T56" fmla="*/ 14 w 144"/>
                          <a:gd name="T57" fmla="*/ 0 h 277"/>
                          <a:gd name="T58" fmla="*/ 13 w 144"/>
                          <a:gd name="T59" fmla="*/ 9 h 277"/>
                          <a:gd name="T60" fmla="*/ 0 w 144"/>
                          <a:gd name="T61" fmla="*/ 9 h 277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</a:gdLst>
                        <a:ahLst/>
                        <a:cxnLst>
                          <a:cxn ang="T62">
                            <a:pos x="T0" y="T1"/>
                          </a:cxn>
                          <a:cxn ang="T63">
                            <a:pos x="T2" y="T3"/>
                          </a:cxn>
                          <a:cxn ang="T64">
                            <a:pos x="T4" y="T5"/>
                          </a:cxn>
                          <a:cxn ang="T65">
                            <a:pos x="T6" y="T7"/>
                          </a:cxn>
                          <a:cxn ang="T66">
                            <a:pos x="T8" y="T9"/>
                          </a:cxn>
                          <a:cxn ang="T67">
                            <a:pos x="T10" y="T11"/>
                          </a:cxn>
                          <a:cxn ang="T68">
                            <a:pos x="T12" y="T13"/>
                          </a:cxn>
                          <a:cxn ang="T69">
                            <a:pos x="T14" y="T15"/>
                          </a:cxn>
                          <a:cxn ang="T70">
                            <a:pos x="T16" y="T17"/>
                          </a:cxn>
                          <a:cxn ang="T71">
                            <a:pos x="T18" y="T19"/>
                          </a:cxn>
                          <a:cxn ang="T72">
                            <a:pos x="T20" y="T21"/>
                          </a:cxn>
                          <a:cxn ang="T73">
                            <a:pos x="T22" y="T23"/>
                          </a:cxn>
                          <a:cxn ang="T74">
                            <a:pos x="T24" y="T25"/>
                          </a:cxn>
                          <a:cxn ang="T75">
                            <a:pos x="T26" y="T27"/>
                          </a:cxn>
                          <a:cxn ang="T76">
                            <a:pos x="T28" y="T29"/>
                          </a:cxn>
                          <a:cxn ang="T77">
                            <a:pos x="T30" y="T31"/>
                          </a:cxn>
                          <a:cxn ang="T78">
                            <a:pos x="T32" y="T33"/>
                          </a:cxn>
                          <a:cxn ang="T79">
                            <a:pos x="T34" y="T35"/>
                          </a:cxn>
                          <a:cxn ang="T80">
                            <a:pos x="T36" y="T37"/>
                          </a:cxn>
                          <a:cxn ang="T81">
                            <a:pos x="T38" y="T39"/>
                          </a:cxn>
                          <a:cxn ang="T82">
                            <a:pos x="T40" y="T41"/>
                          </a:cxn>
                          <a:cxn ang="T83">
                            <a:pos x="T42" y="T43"/>
                          </a:cxn>
                          <a:cxn ang="T84">
                            <a:pos x="T44" y="T45"/>
                          </a:cxn>
                          <a:cxn ang="T85">
                            <a:pos x="T46" y="T47"/>
                          </a:cxn>
                          <a:cxn ang="T86">
                            <a:pos x="T48" y="T49"/>
                          </a:cxn>
                          <a:cxn ang="T87">
                            <a:pos x="T50" y="T51"/>
                          </a:cxn>
                          <a:cxn ang="T88">
                            <a:pos x="T52" y="T53"/>
                          </a:cxn>
                          <a:cxn ang="T89">
                            <a:pos x="T54" y="T55"/>
                          </a:cxn>
                          <a:cxn ang="T90">
                            <a:pos x="T56" y="T57"/>
                          </a:cxn>
                          <a:cxn ang="T91">
                            <a:pos x="T58" y="T59"/>
                          </a:cxn>
                          <a:cxn ang="T92">
                            <a:pos x="T60" y="T61"/>
                          </a:cxn>
                        </a:cxnLst>
                        <a:rect l="0" t="0" r="r" b="b"/>
                        <a:pathLst>
                          <a:path w="144" h="277">
                            <a:moveTo>
                              <a:pt x="0" y="9"/>
                            </a:moveTo>
                            <a:lnTo>
                              <a:pt x="22" y="40"/>
                            </a:lnTo>
                            <a:lnTo>
                              <a:pt x="42" y="51"/>
                            </a:lnTo>
                            <a:lnTo>
                              <a:pt x="51" y="60"/>
                            </a:lnTo>
                            <a:lnTo>
                              <a:pt x="42" y="69"/>
                            </a:lnTo>
                            <a:lnTo>
                              <a:pt x="84" y="111"/>
                            </a:lnTo>
                            <a:lnTo>
                              <a:pt x="84" y="120"/>
                            </a:lnTo>
                            <a:lnTo>
                              <a:pt x="102" y="142"/>
                            </a:lnTo>
                            <a:lnTo>
                              <a:pt x="115" y="162"/>
                            </a:lnTo>
                            <a:lnTo>
                              <a:pt x="115" y="204"/>
                            </a:lnTo>
                            <a:lnTo>
                              <a:pt x="93" y="226"/>
                            </a:lnTo>
                            <a:lnTo>
                              <a:pt x="84" y="235"/>
                            </a:lnTo>
                            <a:lnTo>
                              <a:pt x="64" y="242"/>
                            </a:lnTo>
                            <a:lnTo>
                              <a:pt x="73" y="255"/>
                            </a:lnTo>
                            <a:lnTo>
                              <a:pt x="73" y="277"/>
                            </a:lnTo>
                            <a:lnTo>
                              <a:pt x="102" y="264"/>
                            </a:lnTo>
                            <a:lnTo>
                              <a:pt x="102" y="242"/>
                            </a:lnTo>
                            <a:lnTo>
                              <a:pt x="115" y="242"/>
                            </a:lnTo>
                            <a:lnTo>
                              <a:pt x="144" y="226"/>
                            </a:lnTo>
                            <a:lnTo>
                              <a:pt x="144" y="184"/>
                            </a:lnTo>
                            <a:lnTo>
                              <a:pt x="135" y="153"/>
                            </a:lnTo>
                            <a:lnTo>
                              <a:pt x="73" y="91"/>
                            </a:lnTo>
                            <a:lnTo>
                              <a:pt x="64" y="82"/>
                            </a:lnTo>
                            <a:lnTo>
                              <a:pt x="73" y="60"/>
                            </a:lnTo>
                            <a:lnTo>
                              <a:pt x="84" y="40"/>
                            </a:lnTo>
                            <a:lnTo>
                              <a:pt x="102" y="31"/>
                            </a:lnTo>
                            <a:lnTo>
                              <a:pt x="84" y="18"/>
                            </a:lnTo>
                            <a:lnTo>
                              <a:pt x="73" y="9"/>
                            </a:lnTo>
                            <a:lnTo>
                              <a:pt x="51" y="0"/>
                            </a:lnTo>
                            <a:lnTo>
                              <a:pt x="13" y="9"/>
                            </a:lnTo>
                            <a:lnTo>
                              <a:pt x="0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6" name="Freeform 4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0" y="2448"/>
                        <a:ext cx="90" cy="82"/>
                      </a:xfrm>
                      <a:custGeom>
                        <a:avLst/>
                        <a:gdLst>
                          <a:gd name="T0" fmla="*/ 0 w 93"/>
                          <a:gd name="T1" fmla="*/ 174 h 80"/>
                          <a:gd name="T2" fmla="*/ 9 w 93"/>
                          <a:gd name="T3" fmla="*/ 13 h 80"/>
                          <a:gd name="T4" fmla="*/ 15 w 93"/>
                          <a:gd name="T5" fmla="*/ 13 h 80"/>
                          <a:gd name="T6" fmla="*/ 15 w 93"/>
                          <a:gd name="T7" fmla="*/ 13 h 80"/>
                          <a:gd name="T8" fmla="*/ 15 w 93"/>
                          <a:gd name="T9" fmla="*/ 13 h 80"/>
                          <a:gd name="T10" fmla="*/ 15 w 93"/>
                          <a:gd name="T11" fmla="*/ 0 h 80"/>
                          <a:gd name="T12" fmla="*/ 15 w 93"/>
                          <a:gd name="T13" fmla="*/ 228 h 80"/>
                          <a:gd name="T14" fmla="*/ 15 w 93"/>
                          <a:gd name="T15" fmla="*/ 373 h 80"/>
                          <a:gd name="T16" fmla="*/ 15 w 93"/>
                          <a:gd name="T17" fmla="*/ 420 h 80"/>
                          <a:gd name="T18" fmla="*/ 15 w 93"/>
                          <a:gd name="T19" fmla="*/ 454 h 80"/>
                          <a:gd name="T20" fmla="*/ 15 w 93"/>
                          <a:gd name="T21" fmla="*/ 420 h 80"/>
                          <a:gd name="T22" fmla="*/ 9 w 93"/>
                          <a:gd name="T23" fmla="*/ 283 h 80"/>
                          <a:gd name="T24" fmla="*/ 0 w 93"/>
                          <a:gd name="T25" fmla="*/ 174 h 80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93" h="80">
                            <a:moveTo>
                              <a:pt x="0" y="31"/>
                            </a:moveTo>
                            <a:lnTo>
                              <a:pt x="9" y="13"/>
                            </a:lnTo>
                            <a:lnTo>
                              <a:pt x="51" y="13"/>
                            </a:lnTo>
                            <a:lnTo>
                              <a:pt x="62" y="13"/>
                            </a:lnTo>
                            <a:lnTo>
                              <a:pt x="71" y="13"/>
                            </a:lnTo>
                            <a:lnTo>
                              <a:pt x="93" y="0"/>
                            </a:lnTo>
                            <a:lnTo>
                              <a:pt x="93" y="42"/>
                            </a:lnTo>
                            <a:lnTo>
                              <a:pt x="71" y="64"/>
                            </a:lnTo>
                            <a:lnTo>
                              <a:pt x="62" y="73"/>
                            </a:lnTo>
                            <a:lnTo>
                              <a:pt x="42" y="80"/>
                            </a:lnTo>
                            <a:lnTo>
                              <a:pt x="20" y="73"/>
                            </a:lnTo>
                            <a:lnTo>
                              <a:pt x="9" y="51"/>
                            </a:lnTo>
                            <a:lnTo>
                              <a:pt x="0" y="3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7" name="Freeform 4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0" y="2448"/>
                        <a:ext cx="90" cy="82"/>
                      </a:xfrm>
                      <a:custGeom>
                        <a:avLst/>
                        <a:gdLst>
                          <a:gd name="T0" fmla="*/ 0 w 93"/>
                          <a:gd name="T1" fmla="*/ 174 h 80"/>
                          <a:gd name="T2" fmla="*/ 9 w 93"/>
                          <a:gd name="T3" fmla="*/ 13 h 80"/>
                          <a:gd name="T4" fmla="*/ 15 w 93"/>
                          <a:gd name="T5" fmla="*/ 13 h 80"/>
                          <a:gd name="T6" fmla="*/ 15 w 93"/>
                          <a:gd name="T7" fmla="*/ 13 h 80"/>
                          <a:gd name="T8" fmla="*/ 15 w 93"/>
                          <a:gd name="T9" fmla="*/ 13 h 80"/>
                          <a:gd name="T10" fmla="*/ 15 w 93"/>
                          <a:gd name="T11" fmla="*/ 0 h 80"/>
                          <a:gd name="T12" fmla="*/ 15 w 93"/>
                          <a:gd name="T13" fmla="*/ 228 h 80"/>
                          <a:gd name="T14" fmla="*/ 15 w 93"/>
                          <a:gd name="T15" fmla="*/ 373 h 80"/>
                          <a:gd name="T16" fmla="*/ 15 w 93"/>
                          <a:gd name="T17" fmla="*/ 420 h 80"/>
                          <a:gd name="T18" fmla="*/ 15 w 93"/>
                          <a:gd name="T19" fmla="*/ 454 h 80"/>
                          <a:gd name="T20" fmla="*/ 15 w 93"/>
                          <a:gd name="T21" fmla="*/ 420 h 80"/>
                          <a:gd name="T22" fmla="*/ 9 w 93"/>
                          <a:gd name="T23" fmla="*/ 283 h 80"/>
                          <a:gd name="T24" fmla="*/ 0 w 93"/>
                          <a:gd name="T25" fmla="*/ 174 h 80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93" h="80">
                            <a:moveTo>
                              <a:pt x="0" y="31"/>
                            </a:moveTo>
                            <a:lnTo>
                              <a:pt x="9" y="13"/>
                            </a:lnTo>
                            <a:lnTo>
                              <a:pt x="51" y="13"/>
                            </a:lnTo>
                            <a:lnTo>
                              <a:pt x="62" y="13"/>
                            </a:lnTo>
                            <a:lnTo>
                              <a:pt x="71" y="13"/>
                            </a:lnTo>
                            <a:lnTo>
                              <a:pt x="93" y="0"/>
                            </a:lnTo>
                            <a:lnTo>
                              <a:pt x="93" y="42"/>
                            </a:lnTo>
                            <a:lnTo>
                              <a:pt x="71" y="64"/>
                            </a:lnTo>
                            <a:lnTo>
                              <a:pt x="62" y="73"/>
                            </a:lnTo>
                            <a:lnTo>
                              <a:pt x="42" y="80"/>
                            </a:lnTo>
                            <a:lnTo>
                              <a:pt x="20" y="73"/>
                            </a:lnTo>
                            <a:lnTo>
                              <a:pt x="9" y="51"/>
                            </a:lnTo>
                            <a:lnTo>
                              <a:pt x="0" y="3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8" name="Freeform 4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31" y="2293"/>
                        <a:ext cx="139" cy="169"/>
                      </a:xfrm>
                      <a:custGeom>
                        <a:avLst/>
                        <a:gdLst>
                          <a:gd name="T0" fmla="*/ 14 w 144"/>
                          <a:gd name="T1" fmla="*/ 546 h 166"/>
                          <a:gd name="T2" fmla="*/ 14 w 144"/>
                          <a:gd name="T3" fmla="*/ 473 h 166"/>
                          <a:gd name="T4" fmla="*/ 14 w 144"/>
                          <a:gd name="T5" fmla="*/ 389 h 166"/>
                          <a:gd name="T6" fmla="*/ 14 w 144"/>
                          <a:gd name="T7" fmla="*/ 359 h 166"/>
                          <a:gd name="T8" fmla="*/ 14 w 144"/>
                          <a:gd name="T9" fmla="*/ 200 h 166"/>
                          <a:gd name="T10" fmla="*/ 14 w 144"/>
                          <a:gd name="T11" fmla="*/ 172 h 166"/>
                          <a:gd name="T12" fmla="*/ 14 w 144"/>
                          <a:gd name="T13" fmla="*/ 145 h 166"/>
                          <a:gd name="T14" fmla="*/ 14 w 144"/>
                          <a:gd name="T15" fmla="*/ 121 h 166"/>
                          <a:gd name="T16" fmla="*/ 14 w 144"/>
                          <a:gd name="T17" fmla="*/ 0 h 166"/>
                          <a:gd name="T18" fmla="*/ 14 w 144"/>
                          <a:gd name="T19" fmla="*/ 0 h 166"/>
                          <a:gd name="T20" fmla="*/ 14 w 144"/>
                          <a:gd name="T21" fmla="*/ 22 h 166"/>
                          <a:gd name="T22" fmla="*/ 0 w 144"/>
                          <a:gd name="T23" fmla="*/ 145 h 166"/>
                          <a:gd name="T24" fmla="*/ 9 w 144"/>
                          <a:gd name="T25" fmla="*/ 172 h 166"/>
                          <a:gd name="T26" fmla="*/ 14 w 144"/>
                          <a:gd name="T27" fmla="*/ 200 h 166"/>
                          <a:gd name="T28" fmla="*/ 14 w 144"/>
                          <a:gd name="T29" fmla="*/ 331 h 166"/>
                          <a:gd name="T30" fmla="*/ 14 w 144"/>
                          <a:gd name="T31" fmla="*/ 297 h 166"/>
                          <a:gd name="T32" fmla="*/ 14 w 144"/>
                          <a:gd name="T33" fmla="*/ 331 h 166"/>
                          <a:gd name="T34" fmla="*/ 14 w 144"/>
                          <a:gd name="T35" fmla="*/ 297 h 166"/>
                          <a:gd name="T36" fmla="*/ 14 w 144"/>
                          <a:gd name="T37" fmla="*/ 359 h 166"/>
                          <a:gd name="T38" fmla="*/ 14 w 144"/>
                          <a:gd name="T39" fmla="*/ 437 h 166"/>
                          <a:gd name="T40" fmla="*/ 14 w 144"/>
                          <a:gd name="T41" fmla="*/ 517 h 166"/>
                          <a:gd name="T42" fmla="*/ 14 w 144"/>
                          <a:gd name="T43" fmla="*/ 587 h 166"/>
                          <a:gd name="T44" fmla="*/ 14 w 144"/>
                          <a:gd name="T45" fmla="*/ 587 h 166"/>
                          <a:gd name="T46" fmla="*/ 14 w 144"/>
                          <a:gd name="T47" fmla="*/ 587 h 166"/>
                          <a:gd name="T48" fmla="*/ 14 w 144"/>
                          <a:gd name="T49" fmla="*/ 546 h 16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</a:gdLst>
                        <a:ahLst/>
                        <a:cxnLst>
                          <a:cxn ang="T50">
                            <a:pos x="T0" y="T1"/>
                          </a:cxn>
                          <a:cxn ang="T51">
                            <a:pos x="T2" y="T3"/>
                          </a:cxn>
                          <a:cxn ang="T52">
                            <a:pos x="T4" y="T5"/>
                          </a:cxn>
                          <a:cxn ang="T53">
                            <a:pos x="T6" y="T7"/>
                          </a:cxn>
                          <a:cxn ang="T54">
                            <a:pos x="T8" y="T9"/>
                          </a:cxn>
                          <a:cxn ang="T55">
                            <a:pos x="T10" y="T11"/>
                          </a:cxn>
                          <a:cxn ang="T56">
                            <a:pos x="T12" y="T13"/>
                          </a:cxn>
                          <a:cxn ang="T57">
                            <a:pos x="T14" y="T15"/>
                          </a:cxn>
                          <a:cxn ang="T58">
                            <a:pos x="T16" y="T17"/>
                          </a:cxn>
                          <a:cxn ang="T59">
                            <a:pos x="T18" y="T19"/>
                          </a:cxn>
                          <a:cxn ang="T60">
                            <a:pos x="T20" y="T21"/>
                          </a:cxn>
                          <a:cxn ang="T61">
                            <a:pos x="T22" y="T23"/>
                          </a:cxn>
                          <a:cxn ang="T62">
                            <a:pos x="T24" y="T25"/>
                          </a:cxn>
                          <a:cxn ang="T63">
                            <a:pos x="T26" y="T27"/>
                          </a:cxn>
                          <a:cxn ang="T64">
                            <a:pos x="T28" y="T29"/>
                          </a:cxn>
                          <a:cxn ang="T65">
                            <a:pos x="T30" y="T31"/>
                          </a:cxn>
                          <a:cxn ang="T66">
                            <a:pos x="T32" y="T33"/>
                          </a:cxn>
                          <a:cxn ang="T67">
                            <a:pos x="T34" y="T35"/>
                          </a:cxn>
                          <a:cxn ang="T68">
                            <a:pos x="T36" y="T37"/>
                          </a:cxn>
                          <a:cxn ang="T69">
                            <a:pos x="T38" y="T39"/>
                          </a:cxn>
                          <a:cxn ang="T70">
                            <a:pos x="T40" y="T41"/>
                          </a:cxn>
                          <a:cxn ang="T71">
                            <a:pos x="T42" y="T43"/>
                          </a:cxn>
                          <a:cxn ang="T72">
                            <a:pos x="T44" y="T45"/>
                          </a:cxn>
                          <a:cxn ang="T73">
                            <a:pos x="T46" y="T47"/>
                          </a:cxn>
                          <a:cxn ang="T74">
                            <a:pos x="T48" y="T49"/>
                          </a:cxn>
                        </a:cxnLst>
                        <a:rect l="0" t="0" r="r" b="b"/>
                        <a:pathLst>
                          <a:path w="144" h="166">
                            <a:moveTo>
                              <a:pt x="144" y="153"/>
                            </a:moveTo>
                            <a:lnTo>
                              <a:pt x="131" y="133"/>
                            </a:lnTo>
                            <a:lnTo>
                              <a:pt x="113" y="111"/>
                            </a:lnTo>
                            <a:lnTo>
                              <a:pt x="113" y="102"/>
                            </a:lnTo>
                            <a:lnTo>
                              <a:pt x="71" y="60"/>
                            </a:lnTo>
                            <a:lnTo>
                              <a:pt x="80" y="51"/>
                            </a:lnTo>
                            <a:lnTo>
                              <a:pt x="71" y="42"/>
                            </a:lnTo>
                            <a:lnTo>
                              <a:pt x="51" y="31"/>
                            </a:lnTo>
                            <a:lnTo>
                              <a:pt x="29" y="0"/>
                            </a:lnTo>
                            <a:lnTo>
                              <a:pt x="20" y="0"/>
                            </a:lnTo>
                            <a:lnTo>
                              <a:pt x="20" y="22"/>
                            </a:lnTo>
                            <a:lnTo>
                              <a:pt x="0" y="42"/>
                            </a:lnTo>
                            <a:lnTo>
                              <a:pt x="9" y="51"/>
                            </a:lnTo>
                            <a:lnTo>
                              <a:pt x="20" y="60"/>
                            </a:lnTo>
                            <a:lnTo>
                              <a:pt x="20" y="93"/>
                            </a:lnTo>
                            <a:lnTo>
                              <a:pt x="42" y="82"/>
                            </a:lnTo>
                            <a:lnTo>
                              <a:pt x="51" y="93"/>
                            </a:lnTo>
                            <a:lnTo>
                              <a:pt x="60" y="82"/>
                            </a:lnTo>
                            <a:lnTo>
                              <a:pt x="80" y="102"/>
                            </a:lnTo>
                            <a:lnTo>
                              <a:pt x="93" y="124"/>
                            </a:lnTo>
                            <a:lnTo>
                              <a:pt x="102" y="144"/>
                            </a:lnTo>
                            <a:lnTo>
                              <a:pt x="102" y="166"/>
                            </a:lnTo>
                            <a:lnTo>
                              <a:pt x="113" y="166"/>
                            </a:lnTo>
                            <a:lnTo>
                              <a:pt x="122" y="166"/>
                            </a:lnTo>
                            <a:lnTo>
                              <a:pt x="144" y="15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59" name="Freeform 4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31" y="2293"/>
                        <a:ext cx="139" cy="169"/>
                      </a:xfrm>
                      <a:custGeom>
                        <a:avLst/>
                        <a:gdLst>
                          <a:gd name="T0" fmla="*/ 14 w 144"/>
                          <a:gd name="T1" fmla="*/ 546 h 166"/>
                          <a:gd name="T2" fmla="*/ 14 w 144"/>
                          <a:gd name="T3" fmla="*/ 473 h 166"/>
                          <a:gd name="T4" fmla="*/ 14 w 144"/>
                          <a:gd name="T5" fmla="*/ 389 h 166"/>
                          <a:gd name="T6" fmla="*/ 14 w 144"/>
                          <a:gd name="T7" fmla="*/ 359 h 166"/>
                          <a:gd name="T8" fmla="*/ 14 w 144"/>
                          <a:gd name="T9" fmla="*/ 200 h 166"/>
                          <a:gd name="T10" fmla="*/ 14 w 144"/>
                          <a:gd name="T11" fmla="*/ 172 h 166"/>
                          <a:gd name="T12" fmla="*/ 14 w 144"/>
                          <a:gd name="T13" fmla="*/ 145 h 166"/>
                          <a:gd name="T14" fmla="*/ 14 w 144"/>
                          <a:gd name="T15" fmla="*/ 121 h 166"/>
                          <a:gd name="T16" fmla="*/ 14 w 144"/>
                          <a:gd name="T17" fmla="*/ 0 h 166"/>
                          <a:gd name="T18" fmla="*/ 14 w 144"/>
                          <a:gd name="T19" fmla="*/ 0 h 166"/>
                          <a:gd name="T20" fmla="*/ 14 w 144"/>
                          <a:gd name="T21" fmla="*/ 22 h 166"/>
                          <a:gd name="T22" fmla="*/ 0 w 144"/>
                          <a:gd name="T23" fmla="*/ 145 h 166"/>
                          <a:gd name="T24" fmla="*/ 9 w 144"/>
                          <a:gd name="T25" fmla="*/ 172 h 166"/>
                          <a:gd name="T26" fmla="*/ 14 w 144"/>
                          <a:gd name="T27" fmla="*/ 200 h 166"/>
                          <a:gd name="T28" fmla="*/ 14 w 144"/>
                          <a:gd name="T29" fmla="*/ 331 h 166"/>
                          <a:gd name="T30" fmla="*/ 14 w 144"/>
                          <a:gd name="T31" fmla="*/ 297 h 166"/>
                          <a:gd name="T32" fmla="*/ 14 w 144"/>
                          <a:gd name="T33" fmla="*/ 331 h 166"/>
                          <a:gd name="T34" fmla="*/ 14 w 144"/>
                          <a:gd name="T35" fmla="*/ 297 h 166"/>
                          <a:gd name="T36" fmla="*/ 14 w 144"/>
                          <a:gd name="T37" fmla="*/ 359 h 166"/>
                          <a:gd name="T38" fmla="*/ 14 w 144"/>
                          <a:gd name="T39" fmla="*/ 437 h 166"/>
                          <a:gd name="T40" fmla="*/ 14 w 144"/>
                          <a:gd name="T41" fmla="*/ 517 h 166"/>
                          <a:gd name="T42" fmla="*/ 14 w 144"/>
                          <a:gd name="T43" fmla="*/ 587 h 166"/>
                          <a:gd name="T44" fmla="*/ 14 w 144"/>
                          <a:gd name="T45" fmla="*/ 587 h 166"/>
                          <a:gd name="T46" fmla="*/ 14 w 144"/>
                          <a:gd name="T47" fmla="*/ 587 h 166"/>
                          <a:gd name="T48" fmla="*/ 14 w 144"/>
                          <a:gd name="T49" fmla="*/ 546 h 16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</a:gdLst>
                        <a:ahLst/>
                        <a:cxnLst>
                          <a:cxn ang="T50">
                            <a:pos x="T0" y="T1"/>
                          </a:cxn>
                          <a:cxn ang="T51">
                            <a:pos x="T2" y="T3"/>
                          </a:cxn>
                          <a:cxn ang="T52">
                            <a:pos x="T4" y="T5"/>
                          </a:cxn>
                          <a:cxn ang="T53">
                            <a:pos x="T6" y="T7"/>
                          </a:cxn>
                          <a:cxn ang="T54">
                            <a:pos x="T8" y="T9"/>
                          </a:cxn>
                          <a:cxn ang="T55">
                            <a:pos x="T10" y="T11"/>
                          </a:cxn>
                          <a:cxn ang="T56">
                            <a:pos x="T12" y="T13"/>
                          </a:cxn>
                          <a:cxn ang="T57">
                            <a:pos x="T14" y="T15"/>
                          </a:cxn>
                          <a:cxn ang="T58">
                            <a:pos x="T16" y="T17"/>
                          </a:cxn>
                          <a:cxn ang="T59">
                            <a:pos x="T18" y="T19"/>
                          </a:cxn>
                          <a:cxn ang="T60">
                            <a:pos x="T20" y="T21"/>
                          </a:cxn>
                          <a:cxn ang="T61">
                            <a:pos x="T22" y="T23"/>
                          </a:cxn>
                          <a:cxn ang="T62">
                            <a:pos x="T24" y="T25"/>
                          </a:cxn>
                          <a:cxn ang="T63">
                            <a:pos x="T26" y="T27"/>
                          </a:cxn>
                          <a:cxn ang="T64">
                            <a:pos x="T28" y="T29"/>
                          </a:cxn>
                          <a:cxn ang="T65">
                            <a:pos x="T30" y="T31"/>
                          </a:cxn>
                          <a:cxn ang="T66">
                            <a:pos x="T32" y="T33"/>
                          </a:cxn>
                          <a:cxn ang="T67">
                            <a:pos x="T34" y="T35"/>
                          </a:cxn>
                          <a:cxn ang="T68">
                            <a:pos x="T36" y="T37"/>
                          </a:cxn>
                          <a:cxn ang="T69">
                            <a:pos x="T38" y="T39"/>
                          </a:cxn>
                          <a:cxn ang="T70">
                            <a:pos x="T40" y="T41"/>
                          </a:cxn>
                          <a:cxn ang="T71">
                            <a:pos x="T42" y="T43"/>
                          </a:cxn>
                          <a:cxn ang="T72">
                            <a:pos x="T44" y="T45"/>
                          </a:cxn>
                          <a:cxn ang="T73">
                            <a:pos x="T46" y="T47"/>
                          </a:cxn>
                          <a:cxn ang="T74">
                            <a:pos x="T48" y="T49"/>
                          </a:cxn>
                        </a:cxnLst>
                        <a:rect l="0" t="0" r="r" b="b"/>
                        <a:pathLst>
                          <a:path w="144" h="166">
                            <a:moveTo>
                              <a:pt x="144" y="153"/>
                            </a:moveTo>
                            <a:lnTo>
                              <a:pt x="131" y="133"/>
                            </a:lnTo>
                            <a:lnTo>
                              <a:pt x="113" y="111"/>
                            </a:lnTo>
                            <a:lnTo>
                              <a:pt x="113" y="102"/>
                            </a:lnTo>
                            <a:lnTo>
                              <a:pt x="71" y="60"/>
                            </a:lnTo>
                            <a:lnTo>
                              <a:pt x="80" y="51"/>
                            </a:lnTo>
                            <a:lnTo>
                              <a:pt x="71" y="42"/>
                            </a:lnTo>
                            <a:lnTo>
                              <a:pt x="51" y="31"/>
                            </a:lnTo>
                            <a:lnTo>
                              <a:pt x="29" y="0"/>
                            </a:lnTo>
                            <a:lnTo>
                              <a:pt x="20" y="0"/>
                            </a:lnTo>
                            <a:lnTo>
                              <a:pt x="20" y="22"/>
                            </a:lnTo>
                            <a:lnTo>
                              <a:pt x="0" y="42"/>
                            </a:lnTo>
                            <a:lnTo>
                              <a:pt x="9" y="51"/>
                            </a:lnTo>
                            <a:lnTo>
                              <a:pt x="20" y="60"/>
                            </a:lnTo>
                            <a:lnTo>
                              <a:pt x="20" y="93"/>
                            </a:lnTo>
                            <a:lnTo>
                              <a:pt x="42" y="82"/>
                            </a:lnTo>
                            <a:lnTo>
                              <a:pt x="51" y="93"/>
                            </a:lnTo>
                            <a:lnTo>
                              <a:pt x="60" y="82"/>
                            </a:lnTo>
                            <a:lnTo>
                              <a:pt x="80" y="102"/>
                            </a:lnTo>
                            <a:lnTo>
                              <a:pt x="93" y="124"/>
                            </a:lnTo>
                            <a:lnTo>
                              <a:pt x="102" y="144"/>
                            </a:lnTo>
                            <a:lnTo>
                              <a:pt x="102" y="166"/>
                            </a:lnTo>
                            <a:lnTo>
                              <a:pt x="113" y="166"/>
                            </a:lnTo>
                            <a:lnTo>
                              <a:pt x="122" y="166"/>
                            </a:lnTo>
                            <a:lnTo>
                              <a:pt x="144" y="15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0" name="Freeform 4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46" y="1690"/>
                        <a:ext cx="853" cy="645"/>
                      </a:xfrm>
                      <a:custGeom>
                        <a:avLst/>
                        <a:gdLst>
                          <a:gd name="T0" fmla="*/ 14 w 884"/>
                          <a:gd name="T1" fmla="*/ 312 h 635"/>
                          <a:gd name="T2" fmla="*/ 17 w 884"/>
                          <a:gd name="T3" fmla="*/ 463 h 635"/>
                          <a:gd name="T4" fmla="*/ 33 w 884"/>
                          <a:gd name="T5" fmla="*/ 618 h 635"/>
                          <a:gd name="T6" fmla="*/ 43 w 884"/>
                          <a:gd name="T7" fmla="*/ 618 h 635"/>
                          <a:gd name="T8" fmla="*/ 44 w 884"/>
                          <a:gd name="T9" fmla="*/ 499 h 635"/>
                          <a:gd name="T10" fmla="*/ 49 w 884"/>
                          <a:gd name="T11" fmla="*/ 432 h 635"/>
                          <a:gd name="T12" fmla="*/ 51 w 884"/>
                          <a:gd name="T13" fmla="*/ 339 h 635"/>
                          <a:gd name="T14" fmla="*/ 46 w 884"/>
                          <a:gd name="T15" fmla="*/ 339 h 635"/>
                          <a:gd name="T16" fmla="*/ 47 w 884"/>
                          <a:gd name="T17" fmla="*/ 202 h 635"/>
                          <a:gd name="T18" fmla="*/ 49 w 884"/>
                          <a:gd name="T19" fmla="*/ 112 h 635"/>
                          <a:gd name="T20" fmla="*/ 51 w 884"/>
                          <a:gd name="T21" fmla="*/ 0 h 635"/>
                          <a:gd name="T22" fmla="*/ 59 w 884"/>
                          <a:gd name="T23" fmla="*/ 202 h 635"/>
                          <a:gd name="T24" fmla="*/ 65 w 884"/>
                          <a:gd name="T25" fmla="*/ 339 h 635"/>
                          <a:gd name="T26" fmla="*/ 69 w 884"/>
                          <a:gd name="T27" fmla="*/ 339 h 635"/>
                          <a:gd name="T28" fmla="*/ 68 w 884"/>
                          <a:gd name="T29" fmla="*/ 463 h 635"/>
                          <a:gd name="T30" fmla="*/ 69 w 884"/>
                          <a:gd name="T31" fmla="*/ 618 h 635"/>
                          <a:gd name="T32" fmla="*/ 67 w 884"/>
                          <a:gd name="T33" fmla="*/ 685 h 635"/>
                          <a:gd name="T34" fmla="*/ 63 w 884"/>
                          <a:gd name="T35" fmla="*/ 807 h 635"/>
                          <a:gd name="T36" fmla="*/ 61 w 884"/>
                          <a:gd name="T37" fmla="*/ 835 h 635"/>
                          <a:gd name="T38" fmla="*/ 61 w 884"/>
                          <a:gd name="T39" fmla="*/ 745 h 635"/>
                          <a:gd name="T40" fmla="*/ 58 w 884"/>
                          <a:gd name="T41" fmla="*/ 807 h 635"/>
                          <a:gd name="T42" fmla="*/ 57 w 884"/>
                          <a:gd name="T43" fmla="*/ 875 h 635"/>
                          <a:gd name="T44" fmla="*/ 61 w 884"/>
                          <a:gd name="T45" fmla="*/ 903 h 635"/>
                          <a:gd name="T46" fmla="*/ 63 w 884"/>
                          <a:gd name="T47" fmla="*/ 961 h 635"/>
                          <a:gd name="T48" fmla="*/ 63 w 884"/>
                          <a:gd name="T49" fmla="*/ 1118 h 635"/>
                          <a:gd name="T50" fmla="*/ 65 w 884"/>
                          <a:gd name="T51" fmla="*/ 1273 h 635"/>
                          <a:gd name="T52" fmla="*/ 66 w 884"/>
                          <a:gd name="T53" fmla="*/ 1361 h 635"/>
                          <a:gd name="T54" fmla="*/ 65 w 884"/>
                          <a:gd name="T55" fmla="*/ 1557 h 635"/>
                          <a:gd name="T56" fmla="*/ 63 w 884"/>
                          <a:gd name="T57" fmla="*/ 1669 h 635"/>
                          <a:gd name="T58" fmla="*/ 59 w 884"/>
                          <a:gd name="T59" fmla="*/ 1796 h 635"/>
                          <a:gd name="T60" fmla="*/ 59 w 884"/>
                          <a:gd name="T61" fmla="*/ 1824 h 635"/>
                          <a:gd name="T62" fmla="*/ 55 w 884"/>
                          <a:gd name="T63" fmla="*/ 1889 h 635"/>
                          <a:gd name="T64" fmla="*/ 53 w 884"/>
                          <a:gd name="T65" fmla="*/ 1862 h 635"/>
                          <a:gd name="T66" fmla="*/ 49 w 884"/>
                          <a:gd name="T67" fmla="*/ 1796 h 635"/>
                          <a:gd name="T68" fmla="*/ 41 w 884"/>
                          <a:gd name="T69" fmla="*/ 1796 h 635"/>
                          <a:gd name="T70" fmla="*/ 40 w 884"/>
                          <a:gd name="T71" fmla="*/ 1862 h 635"/>
                          <a:gd name="T72" fmla="*/ 38 w 884"/>
                          <a:gd name="T73" fmla="*/ 1768 h 635"/>
                          <a:gd name="T74" fmla="*/ 37 w 884"/>
                          <a:gd name="T75" fmla="*/ 1557 h 635"/>
                          <a:gd name="T76" fmla="*/ 33 w 884"/>
                          <a:gd name="T77" fmla="*/ 1398 h 635"/>
                          <a:gd name="T78" fmla="*/ 29 w 884"/>
                          <a:gd name="T79" fmla="*/ 1488 h 635"/>
                          <a:gd name="T80" fmla="*/ 24 w 884"/>
                          <a:gd name="T81" fmla="*/ 1488 h 635"/>
                          <a:gd name="T82" fmla="*/ 14 w 884"/>
                          <a:gd name="T83" fmla="*/ 1398 h 635"/>
                          <a:gd name="T84" fmla="*/ 14 w 884"/>
                          <a:gd name="T85" fmla="*/ 1361 h 635"/>
                          <a:gd name="T86" fmla="*/ 14 w 884"/>
                          <a:gd name="T87" fmla="*/ 1213 h 635"/>
                          <a:gd name="T88" fmla="*/ 14 w 884"/>
                          <a:gd name="T89" fmla="*/ 1094 h 635"/>
                          <a:gd name="T90" fmla="*/ 14 w 884"/>
                          <a:gd name="T91" fmla="*/ 1060 h 635"/>
                          <a:gd name="T92" fmla="*/ 14 w 884"/>
                          <a:gd name="T93" fmla="*/ 961 h 635"/>
                          <a:gd name="T94" fmla="*/ 9 w 884"/>
                          <a:gd name="T95" fmla="*/ 875 h 635"/>
                          <a:gd name="T96" fmla="*/ 0 w 884"/>
                          <a:gd name="T97" fmla="*/ 776 h 635"/>
                          <a:gd name="T98" fmla="*/ 14 w 884"/>
                          <a:gd name="T99" fmla="*/ 718 h 635"/>
                          <a:gd name="T100" fmla="*/ 14 w 884"/>
                          <a:gd name="T101" fmla="*/ 650 h 635"/>
                          <a:gd name="T102" fmla="*/ 14 w 884"/>
                          <a:gd name="T103" fmla="*/ 463 h 635"/>
                          <a:gd name="T104" fmla="*/ 14 w 884"/>
                          <a:gd name="T105" fmla="*/ 364 h 635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</a:gdLst>
                        <a:ahLst/>
                        <a:cxnLst>
                          <a:cxn ang="T106">
                            <a:pos x="T0" y="T1"/>
                          </a:cxn>
                          <a:cxn ang="T107">
                            <a:pos x="T2" y="T3"/>
                          </a:cxn>
                          <a:cxn ang="T108">
                            <a:pos x="T4" y="T5"/>
                          </a:cxn>
                          <a:cxn ang="T109">
                            <a:pos x="T6" y="T7"/>
                          </a:cxn>
                          <a:cxn ang="T110">
                            <a:pos x="T8" y="T9"/>
                          </a:cxn>
                          <a:cxn ang="T111">
                            <a:pos x="T10" y="T11"/>
                          </a:cxn>
                          <a:cxn ang="T112">
                            <a:pos x="T12" y="T13"/>
                          </a:cxn>
                          <a:cxn ang="T113">
                            <a:pos x="T14" y="T15"/>
                          </a:cxn>
                          <a:cxn ang="T114">
                            <a:pos x="T16" y="T17"/>
                          </a:cxn>
                          <a:cxn ang="T115">
                            <a:pos x="T18" y="T19"/>
                          </a:cxn>
                          <a:cxn ang="T116">
                            <a:pos x="T20" y="T21"/>
                          </a:cxn>
                          <a:cxn ang="T117">
                            <a:pos x="T22" y="T23"/>
                          </a:cxn>
                          <a:cxn ang="T118">
                            <a:pos x="T24" y="T25"/>
                          </a:cxn>
                          <a:cxn ang="T119">
                            <a:pos x="T26" y="T27"/>
                          </a:cxn>
                          <a:cxn ang="T120">
                            <a:pos x="T28" y="T29"/>
                          </a:cxn>
                          <a:cxn ang="T121">
                            <a:pos x="T30" y="T31"/>
                          </a:cxn>
                          <a:cxn ang="T122">
                            <a:pos x="T32" y="T33"/>
                          </a:cxn>
                          <a:cxn ang="T123">
                            <a:pos x="T34" y="T35"/>
                          </a:cxn>
                          <a:cxn ang="T124">
                            <a:pos x="T36" y="T37"/>
                          </a:cxn>
                          <a:cxn ang="T125">
                            <a:pos x="T38" y="T39"/>
                          </a:cxn>
                          <a:cxn ang="T126">
                            <a:pos x="T40" y="T41"/>
                          </a:cxn>
                          <a:cxn ang="T127">
                            <a:pos x="T42" y="T43"/>
                          </a:cxn>
                          <a:cxn ang="T128">
                            <a:pos x="T44" y="T45"/>
                          </a:cxn>
                          <a:cxn ang="T129">
                            <a:pos x="T46" y="T47"/>
                          </a:cxn>
                          <a:cxn ang="T130">
                            <a:pos x="T48" y="T49"/>
                          </a:cxn>
                          <a:cxn ang="T131">
                            <a:pos x="T50" y="T51"/>
                          </a:cxn>
                          <a:cxn ang="T132">
                            <a:pos x="T52" y="T53"/>
                          </a:cxn>
                          <a:cxn ang="T133">
                            <a:pos x="T54" y="T55"/>
                          </a:cxn>
                          <a:cxn ang="T134">
                            <a:pos x="T56" y="T57"/>
                          </a:cxn>
                          <a:cxn ang="T135">
                            <a:pos x="T58" y="T59"/>
                          </a:cxn>
                          <a:cxn ang="T136">
                            <a:pos x="T60" y="T61"/>
                          </a:cxn>
                          <a:cxn ang="T137">
                            <a:pos x="T62" y="T63"/>
                          </a:cxn>
                          <a:cxn ang="T138">
                            <a:pos x="T64" y="T65"/>
                          </a:cxn>
                          <a:cxn ang="T139">
                            <a:pos x="T66" y="T67"/>
                          </a:cxn>
                          <a:cxn ang="T140">
                            <a:pos x="T68" y="T69"/>
                          </a:cxn>
                          <a:cxn ang="T141">
                            <a:pos x="T70" y="T71"/>
                          </a:cxn>
                          <a:cxn ang="T142">
                            <a:pos x="T72" y="T73"/>
                          </a:cxn>
                          <a:cxn ang="T143">
                            <a:pos x="T74" y="T75"/>
                          </a:cxn>
                          <a:cxn ang="T144">
                            <a:pos x="T76" y="T77"/>
                          </a:cxn>
                          <a:cxn ang="T145">
                            <a:pos x="T78" y="T79"/>
                          </a:cxn>
                          <a:cxn ang="T146">
                            <a:pos x="T80" y="T81"/>
                          </a:cxn>
                          <a:cxn ang="T147">
                            <a:pos x="T82" y="T83"/>
                          </a:cxn>
                          <a:cxn ang="T148">
                            <a:pos x="T84" y="T85"/>
                          </a:cxn>
                          <a:cxn ang="T149">
                            <a:pos x="T86" y="T87"/>
                          </a:cxn>
                          <a:cxn ang="T150">
                            <a:pos x="T88" y="T89"/>
                          </a:cxn>
                          <a:cxn ang="T151">
                            <a:pos x="T90" y="T91"/>
                          </a:cxn>
                          <a:cxn ang="T152">
                            <a:pos x="T92" y="T93"/>
                          </a:cxn>
                          <a:cxn ang="T153">
                            <a:pos x="T94" y="T95"/>
                          </a:cxn>
                          <a:cxn ang="T154">
                            <a:pos x="T96" y="T97"/>
                          </a:cxn>
                          <a:cxn ang="T155">
                            <a:pos x="T98" y="T99"/>
                          </a:cxn>
                          <a:cxn ang="T156">
                            <a:pos x="T100" y="T101"/>
                          </a:cxn>
                          <a:cxn ang="T157">
                            <a:pos x="T102" y="T103"/>
                          </a:cxn>
                          <a:cxn ang="T158">
                            <a:pos x="T104" y="T105"/>
                          </a:cxn>
                        </a:cxnLst>
                        <a:rect l="0" t="0" r="r" b="b"/>
                        <a:pathLst>
                          <a:path w="884" h="635">
                            <a:moveTo>
                              <a:pt x="144" y="93"/>
                            </a:moveTo>
                            <a:lnTo>
                              <a:pt x="153" y="81"/>
                            </a:lnTo>
                            <a:lnTo>
                              <a:pt x="173" y="102"/>
                            </a:lnTo>
                            <a:lnTo>
                              <a:pt x="195" y="113"/>
                            </a:lnTo>
                            <a:lnTo>
                              <a:pt x="215" y="122"/>
                            </a:lnTo>
                            <a:lnTo>
                              <a:pt x="224" y="153"/>
                            </a:lnTo>
                            <a:lnTo>
                              <a:pt x="297" y="174"/>
                            </a:lnTo>
                            <a:lnTo>
                              <a:pt x="339" y="205"/>
                            </a:lnTo>
                            <a:lnTo>
                              <a:pt x="401" y="205"/>
                            </a:lnTo>
                            <a:lnTo>
                              <a:pt x="474" y="225"/>
                            </a:lnTo>
                            <a:lnTo>
                              <a:pt x="512" y="215"/>
                            </a:lnTo>
                            <a:lnTo>
                              <a:pt x="545" y="205"/>
                            </a:lnTo>
                            <a:lnTo>
                              <a:pt x="563" y="186"/>
                            </a:lnTo>
                            <a:lnTo>
                              <a:pt x="554" y="174"/>
                            </a:lnTo>
                            <a:lnTo>
                              <a:pt x="563" y="164"/>
                            </a:lnTo>
                            <a:lnTo>
                              <a:pt x="583" y="164"/>
                            </a:lnTo>
                            <a:lnTo>
                              <a:pt x="596" y="153"/>
                            </a:lnTo>
                            <a:lnTo>
                              <a:pt x="605" y="144"/>
                            </a:lnTo>
                            <a:lnTo>
                              <a:pt x="616" y="135"/>
                            </a:lnTo>
                            <a:lnTo>
                              <a:pt x="647" y="135"/>
                            </a:lnTo>
                            <a:lnTo>
                              <a:pt x="634" y="113"/>
                            </a:lnTo>
                            <a:lnTo>
                              <a:pt x="625" y="102"/>
                            </a:lnTo>
                            <a:lnTo>
                              <a:pt x="605" y="113"/>
                            </a:lnTo>
                            <a:lnTo>
                              <a:pt x="583" y="113"/>
                            </a:lnTo>
                            <a:lnTo>
                              <a:pt x="563" y="81"/>
                            </a:lnTo>
                            <a:lnTo>
                              <a:pt x="574" y="71"/>
                            </a:lnTo>
                            <a:lnTo>
                              <a:pt x="596" y="71"/>
                            </a:lnTo>
                            <a:lnTo>
                              <a:pt x="616" y="64"/>
                            </a:lnTo>
                            <a:lnTo>
                              <a:pt x="605" y="42"/>
                            </a:lnTo>
                            <a:lnTo>
                              <a:pt x="616" y="33"/>
                            </a:lnTo>
                            <a:lnTo>
                              <a:pt x="596" y="22"/>
                            </a:lnTo>
                            <a:lnTo>
                              <a:pt x="605" y="13"/>
                            </a:lnTo>
                            <a:lnTo>
                              <a:pt x="634" y="0"/>
                            </a:lnTo>
                            <a:lnTo>
                              <a:pt x="676" y="13"/>
                            </a:lnTo>
                            <a:lnTo>
                              <a:pt x="718" y="51"/>
                            </a:lnTo>
                            <a:lnTo>
                              <a:pt x="740" y="71"/>
                            </a:lnTo>
                            <a:lnTo>
                              <a:pt x="769" y="81"/>
                            </a:lnTo>
                            <a:lnTo>
                              <a:pt x="800" y="93"/>
                            </a:lnTo>
                            <a:lnTo>
                              <a:pt x="820" y="113"/>
                            </a:lnTo>
                            <a:lnTo>
                              <a:pt x="830" y="113"/>
                            </a:lnTo>
                            <a:lnTo>
                              <a:pt x="862" y="93"/>
                            </a:lnTo>
                            <a:lnTo>
                              <a:pt x="872" y="113"/>
                            </a:lnTo>
                            <a:lnTo>
                              <a:pt x="872" y="122"/>
                            </a:lnTo>
                            <a:lnTo>
                              <a:pt x="884" y="164"/>
                            </a:lnTo>
                            <a:lnTo>
                              <a:pt x="862" y="153"/>
                            </a:lnTo>
                            <a:lnTo>
                              <a:pt x="851" y="164"/>
                            </a:lnTo>
                            <a:lnTo>
                              <a:pt x="872" y="195"/>
                            </a:lnTo>
                            <a:lnTo>
                              <a:pt x="872" y="205"/>
                            </a:lnTo>
                            <a:lnTo>
                              <a:pt x="851" y="205"/>
                            </a:lnTo>
                            <a:lnTo>
                              <a:pt x="851" y="215"/>
                            </a:lnTo>
                            <a:lnTo>
                              <a:pt x="842" y="225"/>
                            </a:lnTo>
                            <a:lnTo>
                              <a:pt x="842" y="237"/>
                            </a:lnTo>
                            <a:lnTo>
                              <a:pt x="820" y="225"/>
                            </a:lnTo>
                            <a:lnTo>
                              <a:pt x="791" y="267"/>
                            </a:lnTo>
                            <a:lnTo>
                              <a:pt x="779" y="267"/>
                            </a:lnTo>
                            <a:lnTo>
                              <a:pt x="758" y="288"/>
                            </a:lnTo>
                            <a:lnTo>
                              <a:pt x="758" y="276"/>
                            </a:lnTo>
                            <a:lnTo>
                              <a:pt x="749" y="267"/>
                            </a:lnTo>
                            <a:lnTo>
                              <a:pt x="758" y="246"/>
                            </a:lnTo>
                            <a:lnTo>
                              <a:pt x="749" y="246"/>
                            </a:lnTo>
                            <a:lnTo>
                              <a:pt x="740" y="237"/>
                            </a:lnTo>
                            <a:lnTo>
                              <a:pt x="727" y="257"/>
                            </a:lnTo>
                            <a:lnTo>
                              <a:pt x="718" y="267"/>
                            </a:lnTo>
                            <a:lnTo>
                              <a:pt x="718" y="276"/>
                            </a:lnTo>
                            <a:lnTo>
                              <a:pt x="698" y="276"/>
                            </a:lnTo>
                            <a:lnTo>
                              <a:pt x="698" y="288"/>
                            </a:lnTo>
                            <a:lnTo>
                              <a:pt x="740" y="318"/>
                            </a:lnTo>
                            <a:lnTo>
                              <a:pt x="749" y="318"/>
                            </a:lnTo>
                            <a:lnTo>
                              <a:pt x="758" y="298"/>
                            </a:lnTo>
                            <a:lnTo>
                              <a:pt x="791" y="308"/>
                            </a:lnTo>
                            <a:lnTo>
                              <a:pt x="791" y="318"/>
                            </a:lnTo>
                            <a:lnTo>
                              <a:pt x="779" y="318"/>
                            </a:lnTo>
                            <a:lnTo>
                              <a:pt x="769" y="327"/>
                            </a:lnTo>
                            <a:lnTo>
                              <a:pt x="749" y="360"/>
                            </a:lnTo>
                            <a:lnTo>
                              <a:pt x="779" y="369"/>
                            </a:lnTo>
                            <a:lnTo>
                              <a:pt x="800" y="400"/>
                            </a:lnTo>
                            <a:lnTo>
                              <a:pt x="820" y="420"/>
                            </a:lnTo>
                            <a:lnTo>
                              <a:pt x="811" y="420"/>
                            </a:lnTo>
                            <a:lnTo>
                              <a:pt x="820" y="433"/>
                            </a:lnTo>
                            <a:lnTo>
                              <a:pt x="800" y="442"/>
                            </a:lnTo>
                            <a:lnTo>
                              <a:pt x="830" y="449"/>
                            </a:lnTo>
                            <a:lnTo>
                              <a:pt x="830" y="480"/>
                            </a:lnTo>
                            <a:lnTo>
                              <a:pt x="820" y="491"/>
                            </a:lnTo>
                            <a:lnTo>
                              <a:pt x="811" y="513"/>
                            </a:lnTo>
                            <a:lnTo>
                              <a:pt x="811" y="531"/>
                            </a:lnTo>
                            <a:lnTo>
                              <a:pt x="800" y="551"/>
                            </a:lnTo>
                            <a:lnTo>
                              <a:pt x="791" y="551"/>
                            </a:lnTo>
                            <a:lnTo>
                              <a:pt x="791" y="564"/>
                            </a:lnTo>
                            <a:lnTo>
                              <a:pt x="769" y="584"/>
                            </a:lnTo>
                            <a:lnTo>
                              <a:pt x="740" y="593"/>
                            </a:lnTo>
                            <a:lnTo>
                              <a:pt x="740" y="602"/>
                            </a:lnTo>
                            <a:lnTo>
                              <a:pt x="727" y="593"/>
                            </a:lnTo>
                            <a:lnTo>
                              <a:pt x="727" y="602"/>
                            </a:lnTo>
                            <a:lnTo>
                              <a:pt x="718" y="593"/>
                            </a:lnTo>
                            <a:lnTo>
                              <a:pt x="718" y="602"/>
                            </a:lnTo>
                            <a:lnTo>
                              <a:pt x="676" y="624"/>
                            </a:lnTo>
                            <a:lnTo>
                              <a:pt x="676" y="635"/>
                            </a:lnTo>
                            <a:lnTo>
                              <a:pt x="667" y="635"/>
                            </a:lnTo>
                            <a:lnTo>
                              <a:pt x="667" y="615"/>
                            </a:lnTo>
                            <a:lnTo>
                              <a:pt x="634" y="615"/>
                            </a:lnTo>
                            <a:lnTo>
                              <a:pt x="616" y="602"/>
                            </a:lnTo>
                            <a:lnTo>
                              <a:pt x="605" y="593"/>
                            </a:lnTo>
                            <a:lnTo>
                              <a:pt x="583" y="584"/>
                            </a:lnTo>
                            <a:lnTo>
                              <a:pt x="545" y="593"/>
                            </a:lnTo>
                            <a:lnTo>
                              <a:pt x="532" y="593"/>
                            </a:lnTo>
                            <a:lnTo>
                              <a:pt x="523" y="593"/>
                            </a:lnTo>
                            <a:lnTo>
                              <a:pt x="523" y="615"/>
                            </a:lnTo>
                            <a:lnTo>
                              <a:pt x="503" y="615"/>
                            </a:lnTo>
                            <a:lnTo>
                              <a:pt x="481" y="602"/>
                            </a:lnTo>
                            <a:lnTo>
                              <a:pt x="481" y="584"/>
                            </a:lnTo>
                            <a:lnTo>
                              <a:pt x="474" y="584"/>
                            </a:lnTo>
                            <a:lnTo>
                              <a:pt x="474" y="564"/>
                            </a:lnTo>
                            <a:lnTo>
                              <a:pt x="452" y="573"/>
                            </a:lnTo>
                            <a:lnTo>
                              <a:pt x="461" y="513"/>
                            </a:lnTo>
                            <a:lnTo>
                              <a:pt x="452" y="491"/>
                            </a:lnTo>
                            <a:lnTo>
                              <a:pt x="432" y="491"/>
                            </a:lnTo>
                            <a:lnTo>
                              <a:pt x="401" y="462"/>
                            </a:lnTo>
                            <a:lnTo>
                              <a:pt x="381" y="462"/>
                            </a:lnTo>
                            <a:lnTo>
                              <a:pt x="359" y="480"/>
                            </a:lnTo>
                            <a:lnTo>
                              <a:pt x="339" y="491"/>
                            </a:lnTo>
                            <a:lnTo>
                              <a:pt x="308" y="480"/>
                            </a:lnTo>
                            <a:lnTo>
                              <a:pt x="297" y="500"/>
                            </a:lnTo>
                            <a:lnTo>
                              <a:pt x="288" y="491"/>
                            </a:lnTo>
                            <a:lnTo>
                              <a:pt x="275" y="491"/>
                            </a:lnTo>
                            <a:lnTo>
                              <a:pt x="246" y="491"/>
                            </a:lnTo>
                            <a:lnTo>
                              <a:pt x="204" y="462"/>
                            </a:lnTo>
                            <a:lnTo>
                              <a:pt x="195" y="471"/>
                            </a:lnTo>
                            <a:lnTo>
                              <a:pt x="173" y="449"/>
                            </a:lnTo>
                            <a:lnTo>
                              <a:pt x="153" y="449"/>
                            </a:lnTo>
                            <a:lnTo>
                              <a:pt x="122" y="433"/>
                            </a:lnTo>
                            <a:lnTo>
                              <a:pt x="102" y="411"/>
                            </a:lnTo>
                            <a:lnTo>
                              <a:pt x="102" y="400"/>
                            </a:lnTo>
                            <a:lnTo>
                              <a:pt x="122" y="400"/>
                            </a:lnTo>
                            <a:lnTo>
                              <a:pt x="111" y="378"/>
                            </a:lnTo>
                            <a:lnTo>
                              <a:pt x="122" y="360"/>
                            </a:lnTo>
                            <a:lnTo>
                              <a:pt x="122" y="349"/>
                            </a:lnTo>
                            <a:lnTo>
                              <a:pt x="102" y="340"/>
                            </a:lnTo>
                            <a:lnTo>
                              <a:pt x="80" y="349"/>
                            </a:lnTo>
                            <a:lnTo>
                              <a:pt x="51" y="340"/>
                            </a:lnTo>
                            <a:lnTo>
                              <a:pt x="38" y="318"/>
                            </a:lnTo>
                            <a:lnTo>
                              <a:pt x="20" y="318"/>
                            </a:lnTo>
                            <a:lnTo>
                              <a:pt x="20" y="308"/>
                            </a:lnTo>
                            <a:lnTo>
                              <a:pt x="20" y="288"/>
                            </a:lnTo>
                            <a:lnTo>
                              <a:pt x="9" y="288"/>
                            </a:lnTo>
                            <a:lnTo>
                              <a:pt x="0" y="276"/>
                            </a:lnTo>
                            <a:lnTo>
                              <a:pt x="0" y="267"/>
                            </a:lnTo>
                            <a:lnTo>
                              <a:pt x="0" y="257"/>
                            </a:lnTo>
                            <a:lnTo>
                              <a:pt x="9" y="246"/>
                            </a:lnTo>
                            <a:lnTo>
                              <a:pt x="38" y="246"/>
                            </a:lnTo>
                            <a:lnTo>
                              <a:pt x="38" y="237"/>
                            </a:lnTo>
                            <a:lnTo>
                              <a:pt x="60" y="237"/>
                            </a:lnTo>
                            <a:lnTo>
                              <a:pt x="80" y="225"/>
                            </a:lnTo>
                            <a:lnTo>
                              <a:pt x="80" y="215"/>
                            </a:lnTo>
                            <a:lnTo>
                              <a:pt x="80" y="195"/>
                            </a:lnTo>
                            <a:lnTo>
                              <a:pt x="71" y="164"/>
                            </a:lnTo>
                            <a:lnTo>
                              <a:pt x="93" y="153"/>
                            </a:lnTo>
                            <a:lnTo>
                              <a:pt x="93" y="122"/>
                            </a:lnTo>
                            <a:lnTo>
                              <a:pt x="122" y="122"/>
                            </a:lnTo>
                            <a:lnTo>
                              <a:pt x="131" y="122"/>
                            </a:lnTo>
                            <a:lnTo>
                              <a:pt x="131" y="102"/>
                            </a:lnTo>
                            <a:lnTo>
                              <a:pt x="144" y="9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1" name="Freeform 4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46" y="1690"/>
                        <a:ext cx="853" cy="645"/>
                      </a:xfrm>
                      <a:custGeom>
                        <a:avLst/>
                        <a:gdLst>
                          <a:gd name="T0" fmla="*/ 14 w 884"/>
                          <a:gd name="T1" fmla="*/ 312 h 635"/>
                          <a:gd name="T2" fmla="*/ 17 w 884"/>
                          <a:gd name="T3" fmla="*/ 463 h 635"/>
                          <a:gd name="T4" fmla="*/ 33 w 884"/>
                          <a:gd name="T5" fmla="*/ 618 h 635"/>
                          <a:gd name="T6" fmla="*/ 43 w 884"/>
                          <a:gd name="T7" fmla="*/ 618 h 635"/>
                          <a:gd name="T8" fmla="*/ 44 w 884"/>
                          <a:gd name="T9" fmla="*/ 499 h 635"/>
                          <a:gd name="T10" fmla="*/ 49 w 884"/>
                          <a:gd name="T11" fmla="*/ 432 h 635"/>
                          <a:gd name="T12" fmla="*/ 51 w 884"/>
                          <a:gd name="T13" fmla="*/ 339 h 635"/>
                          <a:gd name="T14" fmla="*/ 46 w 884"/>
                          <a:gd name="T15" fmla="*/ 339 h 635"/>
                          <a:gd name="T16" fmla="*/ 47 w 884"/>
                          <a:gd name="T17" fmla="*/ 202 h 635"/>
                          <a:gd name="T18" fmla="*/ 49 w 884"/>
                          <a:gd name="T19" fmla="*/ 112 h 635"/>
                          <a:gd name="T20" fmla="*/ 51 w 884"/>
                          <a:gd name="T21" fmla="*/ 0 h 635"/>
                          <a:gd name="T22" fmla="*/ 59 w 884"/>
                          <a:gd name="T23" fmla="*/ 202 h 635"/>
                          <a:gd name="T24" fmla="*/ 65 w 884"/>
                          <a:gd name="T25" fmla="*/ 339 h 635"/>
                          <a:gd name="T26" fmla="*/ 69 w 884"/>
                          <a:gd name="T27" fmla="*/ 339 h 635"/>
                          <a:gd name="T28" fmla="*/ 68 w 884"/>
                          <a:gd name="T29" fmla="*/ 463 h 635"/>
                          <a:gd name="T30" fmla="*/ 69 w 884"/>
                          <a:gd name="T31" fmla="*/ 618 h 635"/>
                          <a:gd name="T32" fmla="*/ 67 w 884"/>
                          <a:gd name="T33" fmla="*/ 685 h 635"/>
                          <a:gd name="T34" fmla="*/ 63 w 884"/>
                          <a:gd name="T35" fmla="*/ 807 h 635"/>
                          <a:gd name="T36" fmla="*/ 61 w 884"/>
                          <a:gd name="T37" fmla="*/ 835 h 635"/>
                          <a:gd name="T38" fmla="*/ 61 w 884"/>
                          <a:gd name="T39" fmla="*/ 745 h 635"/>
                          <a:gd name="T40" fmla="*/ 58 w 884"/>
                          <a:gd name="T41" fmla="*/ 807 h 635"/>
                          <a:gd name="T42" fmla="*/ 57 w 884"/>
                          <a:gd name="T43" fmla="*/ 875 h 635"/>
                          <a:gd name="T44" fmla="*/ 61 w 884"/>
                          <a:gd name="T45" fmla="*/ 903 h 635"/>
                          <a:gd name="T46" fmla="*/ 63 w 884"/>
                          <a:gd name="T47" fmla="*/ 961 h 635"/>
                          <a:gd name="T48" fmla="*/ 63 w 884"/>
                          <a:gd name="T49" fmla="*/ 1118 h 635"/>
                          <a:gd name="T50" fmla="*/ 65 w 884"/>
                          <a:gd name="T51" fmla="*/ 1273 h 635"/>
                          <a:gd name="T52" fmla="*/ 66 w 884"/>
                          <a:gd name="T53" fmla="*/ 1361 h 635"/>
                          <a:gd name="T54" fmla="*/ 65 w 884"/>
                          <a:gd name="T55" fmla="*/ 1557 h 635"/>
                          <a:gd name="T56" fmla="*/ 63 w 884"/>
                          <a:gd name="T57" fmla="*/ 1669 h 635"/>
                          <a:gd name="T58" fmla="*/ 59 w 884"/>
                          <a:gd name="T59" fmla="*/ 1796 h 635"/>
                          <a:gd name="T60" fmla="*/ 59 w 884"/>
                          <a:gd name="T61" fmla="*/ 1824 h 635"/>
                          <a:gd name="T62" fmla="*/ 55 w 884"/>
                          <a:gd name="T63" fmla="*/ 1889 h 635"/>
                          <a:gd name="T64" fmla="*/ 53 w 884"/>
                          <a:gd name="T65" fmla="*/ 1862 h 635"/>
                          <a:gd name="T66" fmla="*/ 49 w 884"/>
                          <a:gd name="T67" fmla="*/ 1796 h 635"/>
                          <a:gd name="T68" fmla="*/ 41 w 884"/>
                          <a:gd name="T69" fmla="*/ 1796 h 635"/>
                          <a:gd name="T70" fmla="*/ 40 w 884"/>
                          <a:gd name="T71" fmla="*/ 1862 h 635"/>
                          <a:gd name="T72" fmla="*/ 38 w 884"/>
                          <a:gd name="T73" fmla="*/ 1768 h 635"/>
                          <a:gd name="T74" fmla="*/ 37 w 884"/>
                          <a:gd name="T75" fmla="*/ 1557 h 635"/>
                          <a:gd name="T76" fmla="*/ 33 w 884"/>
                          <a:gd name="T77" fmla="*/ 1398 h 635"/>
                          <a:gd name="T78" fmla="*/ 29 w 884"/>
                          <a:gd name="T79" fmla="*/ 1488 h 635"/>
                          <a:gd name="T80" fmla="*/ 24 w 884"/>
                          <a:gd name="T81" fmla="*/ 1488 h 635"/>
                          <a:gd name="T82" fmla="*/ 14 w 884"/>
                          <a:gd name="T83" fmla="*/ 1398 h 635"/>
                          <a:gd name="T84" fmla="*/ 14 w 884"/>
                          <a:gd name="T85" fmla="*/ 1361 h 635"/>
                          <a:gd name="T86" fmla="*/ 14 w 884"/>
                          <a:gd name="T87" fmla="*/ 1213 h 635"/>
                          <a:gd name="T88" fmla="*/ 14 w 884"/>
                          <a:gd name="T89" fmla="*/ 1094 h 635"/>
                          <a:gd name="T90" fmla="*/ 14 w 884"/>
                          <a:gd name="T91" fmla="*/ 1060 h 635"/>
                          <a:gd name="T92" fmla="*/ 14 w 884"/>
                          <a:gd name="T93" fmla="*/ 961 h 635"/>
                          <a:gd name="T94" fmla="*/ 9 w 884"/>
                          <a:gd name="T95" fmla="*/ 875 h 635"/>
                          <a:gd name="T96" fmla="*/ 0 w 884"/>
                          <a:gd name="T97" fmla="*/ 776 h 635"/>
                          <a:gd name="T98" fmla="*/ 14 w 884"/>
                          <a:gd name="T99" fmla="*/ 718 h 635"/>
                          <a:gd name="T100" fmla="*/ 14 w 884"/>
                          <a:gd name="T101" fmla="*/ 650 h 635"/>
                          <a:gd name="T102" fmla="*/ 14 w 884"/>
                          <a:gd name="T103" fmla="*/ 463 h 635"/>
                          <a:gd name="T104" fmla="*/ 14 w 884"/>
                          <a:gd name="T105" fmla="*/ 364 h 635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</a:gdLst>
                        <a:ahLst/>
                        <a:cxnLst>
                          <a:cxn ang="T106">
                            <a:pos x="T0" y="T1"/>
                          </a:cxn>
                          <a:cxn ang="T107">
                            <a:pos x="T2" y="T3"/>
                          </a:cxn>
                          <a:cxn ang="T108">
                            <a:pos x="T4" y="T5"/>
                          </a:cxn>
                          <a:cxn ang="T109">
                            <a:pos x="T6" y="T7"/>
                          </a:cxn>
                          <a:cxn ang="T110">
                            <a:pos x="T8" y="T9"/>
                          </a:cxn>
                          <a:cxn ang="T111">
                            <a:pos x="T10" y="T11"/>
                          </a:cxn>
                          <a:cxn ang="T112">
                            <a:pos x="T12" y="T13"/>
                          </a:cxn>
                          <a:cxn ang="T113">
                            <a:pos x="T14" y="T15"/>
                          </a:cxn>
                          <a:cxn ang="T114">
                            <a:pos x="T16" y="T17"/>
                          </a:cxn>
                          <a:cxn ang="T115">
                            <a:pos x="T18" y="T19"/>
                          </a:cxn>
                          <a:cxn ang="T116">
                            <a:pos x="T20" y="T21"/>
                          </a:cxn>
                          <a:cxn ang="T117">
                            <a:pos x="T22" y="T23"/>
                          </a:cxn>
                          <a:cxn ang="T118">
                            <a:pos x="T24" y="T25"/>
                          </a:cxn>
                          <a:cxn ang="T119">
                            <a:pos x="T26" y="T27"/>
                          </a:cxn>
                          <a:cxn ang="T120">
                            <a:pos x="T28" y="T29"/>
                          </a:cxn>
                          <a:cxn ang="T121">
                            <a:pos x="T30" y="T31"/>
                          </a:cxn>
                          <a:cxn ang="T122">
                            <a:pos x="T32" y="T33"/>
                          </a:cxn>
                          <a:cxn ang="T123">
                            <a:pos x="T34" y="T35"/>
                          </a:cxn>
                          <a:cxn ang="T124">
                            <a:pos x="T36" y="T37"/>
                          </a:cxn>
                          <a:cxn ang="T125">
                            <a:pos x="T38" y="T39"/>
                          </a:cxn>
                          <a:cxn ang="T126">
                            <a:pos x="T40" y="T41"/>
                          </a:cxn>
                          <a:cxn ang="T127">
                            <a:pos x="T42" y="T43"/>
                          </a:cxn>
                          <a:cxn ang="T128">
                            <a:pos x="T44" y="T45"/>
                          </a:cxn>
                          <a:cxn ang="T129">
                            <a:pos x="T46" y="T47"/>
                          </a:cxn>
                          <a:cxn ang="T130">
                            <a:pos x="T48" y="T49"/>
                          </a:cxn>
                          <a:cxn ang="T131">
                            <a:pos x="T50" y="T51"/>
                          </a:cxn>
                          <a:cxn ang="T132">
                            <a:pos x="T52" y="T53"/>
                          </a:cxn>
                          <a:cxn ang="T133">
                            <a:pos x="T54" y="T55"/>
                          </a:cxn>
                          <a:cxn ang="T134">
                            <a:pos x="T56" y="T57"/>
                          </a:cxn>
                          <a:cxn ang="T135">
                            <a:pos x="T58" y="T59"/>
                          </a:cxn>
                          <a:cxn ang="T136">
                            <a:pos x="T60" y="T61"/>
                          </a:cxn>
                          <a:cxn ang="T137">
                            <a:pos x="T62" y="T63"/>
                          </a:cxn>
                          <a:cxn ang="T138">
                            <a:pos x="T64" y="T65"/>
                          </a:cxn>
                          <a:cxn ang="T139">
                            <a:pos x="T66" y="T67"/>
                          </a:cxn>
                          <a:cxn ang="T140">
                            <a:pos x="T68" y="T69"/>
                          </a:cxn>
                          <a:cxn ang="T141">
                            <a:pos x="T70" y="T71"/>
                          </a:cxn>
                          <a:cxn ang="T142">
                            <a:pos x="T72" y="T73"/>
                          </a:cxn>
                          <a:cxn ang="T143">
                            <a:pos x="T74" y="T75"/>
                          </a:cxn>
                          <a:cxn ang="T144">
                            <a:pos x="T76" y="T77"/>
                          </a:cxn>
                          <a:cxn ang="T145">
                            <a:pos x="T78" y="T79"/>
                          </a:cxn>
                          <a:cxn ang="T146">
                            <a:pos x="T80" y="T81"/>
                          </a:cxn>
                          <a:cxn ang="T147">
                            <a:pos x="T82" y="T83"/>
                          </a:cxn>
                          <a:cxn ang="T148">
                            <a:pos x="T84" y="T85"/>
                          </a:cxn>
                          <a:cxn ang="T149">
                            <a:pos x="T86" y="T87"/>
                          </a:cxn>
                          <a:cxn ang="T150">
                            <a:pos x="T88" y="T89"/>
                          </a:cxn>
                          <a:cxn ang="T151">
                            <a:pos x="T90" y="T91"/>
                          </a:cxn>
                          <a:cxn ang="T152">
                            <a:pos x="T92" y="T93"/>
                          </a:cxn>
                          <a:cxn ang="T153">
                            <a:pos x="T94" y="T95"/>
                          </a:cxn>
                          <a:cxn ang="T154">
                            <a:pos x="T96" y="T97"/>
                          </a:cxn>
                          <a:cxn ang="T155">
                            <a:pos x="T98" y="T99"/>
                          </a:cxn>
                          <a:cxn ang="T156">
                            <a:pos x="T100" y="T101"/>
                          </a:cxn>
                          <a:cxn ang="T157">
                            <a:pos x="T102" y="T103"/>
                          </a:cxn>
                          <a:cxn ang="T158">
                            <a:pos x="T104" y="T105"/>
                          </a:cxn>
                        </a:cxnLst>
                        <a:rect l="0" t="0" r="r" b="b"/>
                        <a:pathLst>
                          <a:path w="884" h="635">
                            <a:moveTo>
                              <a:pt x="144" y="93"/>
                            </a:moveTo>
                            <a:lnTo>
                              <a:pt x="153" y="81"/>
                            </a:lnTo>
                            <a:lnTo>
                              <a:pt x="173" y="102"/>
                            </a:lnTo>
                            <a:lnTo>
                              <a:pt x="195" y="113"/>
                            </a:lnTo>
                            <a:lnTo>
                              <a:pt x="215" y="122"/>
                            </a:lnTo>
                            <a:lnTo>
                              <a:pt x="224" y="153"/>
                            </a:lnTo>
                            <a:lnTo>
                              <a:pt x="297" y="174"/>
                            </a:lnTo>
                            <a:lnTo>
                              <a:pt x="339" y="205"/>
                            </a:lnTo>
                            <a:lnTo>
                              <a:pt x="401" y="205"/>
                            </a:lnTo>
                            <a:lnTo>
                              <a:pt x="474" y="225"/>
                            </a:lnTo>
                            <a:lnTo>
                              <a:pt x="512" y="215"/>
                            </a:lnTo>
                            <a:lnTo>
                              <a:pt x="545" y="205"/>
                            </a:lnTo>
                            <a:lnTo>
                              <a:pt x="563" y="186"/>
                            </a:lnTo>
                            <a:lnTo>
                              <a:pt x="554" y="174"/>
                            </a:lnTo>
                            <a:lnTo>
                              <a:pt x="563" y="164"/>
                            </a:lnTo>
                            <a:lnTo>
                              <a:pt x="583" y="164"/>
                            </a:lnTo>
                            <a:lnTo>
                              <a:pt x="596" y="153"/>
                            </a:lnTo>
                            <a:lnTo>
                              <a:pt x="605" y="144"/>
                            </a:lnTo>
                            <a:lnTo>
                              <a:pt x="616" y="135"/>
                            </a:lnTo>
                            <a:lnTo>
                              <a:pt x="647" y="135"/>
                            </a:lnTo>
                            <a:lnTo>
                              <a:pt x="634" y="113"/>
                            </a:lnTo>
                            <a:lnTo>
                              <a:pt x="625" y="102"/>
                            </a:lnTo>
                            <a:lnTo>
                              <a:pt x="605" y="113"/>
                            </a:lnTo>
                            <a:lnTo>
                              <a:pt x="583" y="113"/>
                            </a:lnTo>
                            <a:lnTo>
                              <a:pt x="563" y="81"/>
                            </a:lnTo>
                            <a:lnTo>
                              <a:pt x="574" y="71"/>
                            </a:lnTo>
                            <a:lnTo>
                              <a:pt x="596" y="71"/>
                            </a:lnTo>
                            <a:lnTo>
                              <a:pt x="616" y="64"/>
                            </a:lnTo>
                            <a:lnTo>
                              <a:pt x="605" y="42"/>
                            </a:lnTo>
                            <a:lnTo>
                              <a:pt x="616" y="33"/>
                            </a:lnTo>
                            <a:lnTo>
                              <a:pt x="596" y="22"/>
                            </a:lnTo>
                            <a:lnTo>
                              <a:pt x="605" y="13"/>
                            </a:lnTo>
                            <a:lnTo>
                              <a:pt x="634" y="0"/>
                            </a:lnTo>
                            <a:lnTo>
                              <a:pt x="676" y="13"/>
                            </a:lnTo>
                            <a:lnTo>
                              <a:pt x="718" y="51"/>
                            </a:lnTo>
                            <a:lnTo>
                              <a:pt x="740" y="71"/>
                            </a:lnTo>
                            <a:lnTo>
                              <a:pt x="769" y="81"/>
                            </a:lnTo>
                            <a:lnTo>
                              <a:pt x="800" y="93"/>
                            </a:lnTo>
                            <a:lnTo>
                              <a:pt x="820" y="113"/>
                            </a:lnTo>
                            <a:lnTo>
                              <a:pt x="830" y="113"/>
                            </a:lnTo>
                            <a:lnTo>
                              <a:pt x="862" y="93"/>
                            </a:lnTo>
                            <a:lnTo>
                              <a:pt x="872" y="113"/>
                            </a:lnTo>
                            <a:lnTo>
                              <a:pt x="872" y="122"/>
                            </a:lnTo>
                            <a:lnTo>
                              <a:pt x="884" y="164"/>
                            </a:lnTo>
                            <a:lnTo>
                              <a:pt x="862" y="153"/>
                            </a:lnTo>
                            <a:lnTo>
                              <a:pt x="851" y="164"/>
                            </a:lnTo>
                            <a:lnTo>
                              <a:pt x="872" y="195"/>
                            </a:lnTo>
                            <a:lnTo>
                              <a:pt x="872" y="205"/>
                            </a:lnTo>
                            <a:lnTo>
                              <a:pt x="851" y="205"/>
                            </a:lnTo>
                            <a:lnTo>
                              <a:pt x="851" y="215"/>
                            </a:lnTo>
                            <a:lnTo>
                              <a:pt x="842" y="225"/>
                            </a:lnTo>
                            <a:lnTo>
                              <a:pt x="842" y="237"/>
                            </a:lnTo>
                            <a:lnTo>
                              <a:pt x="820" y="225"/>
                            </a:lnTo>
                            <a:lnTo>
                              <a:pt x="791" y="267"/>
                            </a:lnTo>
                            <a:lnTo>
                              <a:pt x="779" y="267"/>
                            </a:lnTo>
                            <a:lnTo>
                              <a:pt x="758" y="288"/>
                            </a:lnTo>
                            <a:lnTo>
                              <a:pt x="758" y="276"/>
                            </a:lnTo>
                            <a:lnTo>
                              <a:pt x="749" y="267"/>
                            </a:lnTo>
                            <a:lnTo>
                              <a:pt x="758" y="246"/>
                            </a:lnTo>
                            <a:lnTo>
                              <a:pt x="749" y="246"/>
                            </a:lnTo>
                            <a:lnTo>
                              <a:pt x="740" y="237"/>
                            </a:lnTo>
                            <a:lnTo>
                              <a:pt x="727" y="257"/>
                            </a:lnTo>
                            <a:lnTo>
                              <a:pt x="718" y="267"/>
                            </a:lnTo>
                            <a:lnTo>
                              <a:pt x="718" y="276"/>
                            </a:lnTo>
                            <a:lnTo>
                              <a:pt x="698" y="276"/>
                            </a:lnTo>
                            <a:lnTo>
                              <a:pt x="698" y="288"/>
                            </a:lnTo>
                            <a:lnTo>
                              <a:pt x="740" y="318"/>
                            </a:lnTo>
                            <a:lnTo>
                              <a:pt x="749" y="318"/>
                            </a:lnTo>
                            <a:lnTo>
                              <a:pt x="758" y="298"/>
                            </a:lnTo>
                            <a:lnTo>
                              <a:pt x="791" y="308"/>
                            </a:lnTo>
                            <a:lnTo>
                              <a:pt x="791" y="318"/>
                            </a:lnTo>
                            <a:lnTo>
                              <a:pt x="779" y="318"/>
                            </a:lnTo>
                            <a:lnTo>
                              <a:pt x="769" y="327"/>
                            </a:lnTo>
                            <a:lnTo>
                              <a:pt x="749" y="360"/>
                            </a:lnTo>
                            <a:lnTo>
                              <a:pt x="779" y="369"/>
                            </a:lnTo>
                            <a:lnTo>
                              <a:pt x="800" y="400"/>
                            </a:lnTo>
                            <a:lnTo>
                              <a:pt x="820" y="420"/>
                            </a:lnTo>
                            <a:lnTo>
                              <a:pt x="811" y="420"/>
                            </a:lnTo>
                            <a:lnTo>
                              <a:pt x="820" y="433"/>
                            </a:lnTo>
                            <a:lnTo>
                              <a:pt x="800" y="442"/>
                            </a:lnTo>
                            <a:lnTo>
                              <a:pt x="830" y="449"/>
                            </a:lnTo>
                            <a:lnTo>
                              <a:pt x="830" y="480"/>
                            </a:lnTo>
                            <a:lnTo>
                              <a:pt x="820" y="491"/>
                            </a:lnTo>
                            <a:lnTo>
                              <a:pt x="811" y="513"/>
                            </a:lnTo>
                            <a:lnTo>
                              <a:pt x="811" y="531"/>
                            </a:lnTo>
                            <a:lnTo>
                              <a:pt x="800" y="551"/>
                            </a:lnTo>
                            <a:lnTo>
                              <a:pt x="791" y="551"/>
                            </a:lnTo>
                            <a:lnTo>
                              <a:pt x="791" y="564"/>
                            </a:lnTo>
                            <a:lnTo>
                              <a:pt x="769" y="584"/>
                            </a:lnTo>
                            <a:lnTo>
                              <a:pt x="740" y="593"/>
                            </a:lnTo>
                            <a:lnTo>
                              <a:pt x="740" y="602"/>
                            </a:lnTo>
                            <a:lnTo>
                              <a:pt x="727" y="593"/>
                            </a:lnTo>
                            <a:lnTo>
                              <a:pt x="727" y="602"/>
                            </a:lnTo>
                            <a:lnTo>
                              <a:pt x="718" y="593"/>
                            </a:lnTo>
                            <a:lnTo>
                              <a:pt x="718" y="602"/>
                            </a:lnTo>
                            <a:lnTo>
                              <a:pt x="676" y="624"/>
                            </a:lnTo>
                            <a:lnTo>
                              <a:pt x="676" y="635"/>
                            </a:lnTo>
                            <a:lnTo>
                              <a:pt x="667" y="635"/>
                            </a:lnTo>
                            <a:lnTo>
                              <a:pt x="667" y="615"/>
                            </a:lnTo>
                            <a:lnTo>
                              <a:pt x="634" y="615"/>
                            </a:lnTo>
                            <a:lnTo>
                              <a:pt x="616" y="602"/>
                            </a:lnTo>
                            <a:lnTo>
                              <a:pt x="605" y="593"/>
                            </a:lnTo>
                            <a:lnTo>
                              <a:pt x="583" y="584"/>
                            </a:lnTo>
                            <a:lnTo>
                              <a:pt x="545" y="593"/>
                            </a:lnTo>
                            <a:lnTo>
                              <a:pt x="532" y="593"/>
                            </a:lnTo>
                            <a:lnTo>
                              <a:pt x="523" y="593"/>
                            </a:lnTo>
                            <a:lnTo>
                              <a:pt x="523" y="615"/>
                            </a:lnTo>
                            <a:lnTo>
                              <a:pt x="503" y="615"/>
                            </a:lnTo>
                            <a:lnTo>
                              <a:pt x="481" y="602"/>
                            </a:lnTo>
                            <a:lnTo>
                              <a:pt x="481" y="584"/>
                            </a:lnTo>
                            <a:lnTo>
                              <a:pt x="474" y="584"/>
                            </a:lnTo>
                            <a:lnTo>
                              <a:pt x="474" y="564"/>
                            </a:lnTo>
                            <a:lnTo>
                              <a:pt x="452" y="573"/>
                            </a:lnTo>
                            <a:lnTo>
                              <a:pt x="461" y="513"/>
                            </a:lnTo>
                            <a:lnTo>
                              <a:pt x="452" y="491"/>
                            </a:lnTo>
                            <a:lnTo>
                              <a:pt x="432" y="491"/>
                            </a:lnTo>
                            <a:lnTo>
                              <a:pt x="401" y="462"/>
                            </a:lnTo>
                            <a:lnTo>
                              <a:pt x="381" y="462"/>
                            </a:lnTo>
                            <a:lnTo>
                              <a:pt x="359" y="480"/>
                            </a:lnTo>
                            <a:lnTo>
                              <a:pt x="339" y="491"/>
                            </a:lnTo>
                            <a:lnTo>
                              <a:pt x="308" y="480"/>
                            </a:lnTo>
                            <a:lnTo>
                              <a:pt x="297" y="500"/>
                            </a:lnTo>
                            <a:lnTo>
                              <a:pt x="288" y="491"/>
                            </a:lnTo>
                            <a:lnTo>
                              <a:pt x="275" y="491"/>
                            </a:lnTo>
                            <a:lnTo>
                              <a:pt x="246" y="491"/>
                            </a:lnTo>
                            <a:lnTo>
                              <a:pt x="204" y="462"/>
                            </a:lnTo>
                            <a:lnTo>
                              <a:pt x="195" y="471"/>
                            </a:lnTo>
                            <a:lnTo>
                              <a:pt x="173" y="449"/>
                            </a:lnTo>
                            <a:lnTo>
                              <a:pt x="153" y="449"/>
                            </a:lnTo>
                            <a:lnTo>
                              <a:pt x="122" y="433"/>
                            </a:lnTo>
                            <a:lnTo>
                              <a:pt x="102" y="411"/>
                            </a:lnTo>
                            <a:lnTo>
                              <a:pt x="102" y="400"/>
                            </a:lnTo>
                            <a:lnTo>
                              <a:pt x="122" y="400"/>
                            </a:lnTo>
                            <a:lnTo>
                              <a:pt x="111" y="378"/>
                            </a:lnTo>
                            <a:lnTo>
                              <a:pt x="122" y="360"/>
                            </a:lnTo>
                            <a:lnTo>
                              <a:pt x="122" y="349"/>
                            </a:lnTo>
                            <a:lnTo>
                              <a:pt x="102" y="340"/>
                            </a:lnTo>
                            <a:lnTo>
                              <a:pt x="80" y="349"/>
                            </a:lnTo>
                            <a:lnTo>
                              <a:pt x="51" y="340"/>
                            </a:lnTo>
                            <a:lnTo>
                              <a:pt x="38" y="318"/>
                            </a:lnTo>
                            <a:lnTo>
                              <a:pt x="20" y="318"/>
                            </a:lnTo>
                            <a:lnTo>
                              <a:pt x="20" y="308"/>
                            </a:lnTo>
                            <a:lnTo>
                              <a:pt x="20" y="288"/>
                            </a:lnTo>
                            <a:lnTo>
                              <a:pt x="9" y="288"/>
                            </a:lnTo>
                            <a:lnTo>
                              <a:pt x="0" y="276"/>
                            </a:lnTo>
                            <a:lnTo>
                              <a:pt x="0" y="267"/>
                            </a:lnTo>
                            <a:lnTo>
                              <a:pt x="0" y="257"/>
                            </a:lnTo>
                            <a:lnTo>
                              <a:pt x="9" y="246"/>
                            </a:lnTo>
                            <a:lnTo>
                              <a:pt x="38" y="246"/>
                            </a:lnTo>
                            <a:lnTo>
                              <a:pt x="38" y="237"/>
                            </a:lnTo>
                            <a:lnTo>
                              <a:pt x="60" y="237"/>
                            </a:lnTo>
                            <a:lnTo>
                              <a:pt x="80" y="225"/>
                            </a:lnTo>
                            <a:lnTo>
                              <a:pt x="80" y="215"/>
                            </a:lnTo>
                            <a:lnTo>
                              <a:pt x="80" y="195"/>
                            </a:lnTo>
                            <a:lnTo>
                              <a:pt x="71" y="164"/>
                            </a:lnTo>
                            <a:lnTo>
                              <a:pt x="93" y="153"/>
                            </a:lnTo>
                            <a:lnTo>
                              <a:pt x="93" y="122"/>
                            </a:lnTo>
                            <a:lnTo>
                              <a:pt x="122" y="122"/>
                            </a:lnTo>
                            <a:lnTo>
                              <a:pt x="131" y="122"/>
                            </a:lnTo>
                            <a:lnTo>
                              <a:pt x="131" y="102"/>
                            </a:lnTo>
                            <a:lnTo>
                              <a:pt x="144" y="9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2" name="Freeform 4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23" y="2221"/>
                        <a:ext cx="78" cy="103"/>
                      </a:xfrm>
                      <a:custGeom>
                        <a:avLst/>
                        <a:gdLst>
                          <a:gd name="T0" fmla="*/ 9 w 80"/>
                          <a:gd name="T1" fmla="*/ 42 h 102"/>
                          <a:gd name="T2" fmla="*/ 0 w 80"/>
                          <a:gd name="T3" fmla="*/ 29 h 102"/>
                          <a:gd name="T4" fmla="*/ 9 w 80"/>
                          <a:gd name="T5" fmla="*/ 20 h 102"/>
                          <a:gd name="T6" fmla="*/ 0 w 80"/>
                          <a:gd name="T7" fmla="*/ 9 h 102"/>
                          <a:gd name="T8" fmla="*/ 0 w 80"/>
                          <a:gd name="T9" fmla="*/ 0 h 102"/>
                          <a:gd name="T10" fmla="*/ 9 w 80"/>
                          <a:gd name="T11" fmla="*/ 0 h 102"/>
                          <a:gd name="T12" fmla="*/ 20 w 80"/>
                          <a:gd name="T13" fmla="*/ 0 h 102"/>
                          <a:gd name="T14" fmla="*/ 20 w 80"/>
                          <a:gd name="T15" fmla="*/ 20 h 102"/>
                          <a:gd name="T16" fmla="*/ 20 w 80"/>
                          <a:gd name="T17" fmla="*/ 20 h 102"/>
                          <a:gd name="T18" fmla="*/ 20 w 80"/>
                          <a:gd name="T19" fmla="*/ 42 h 102"/>
                          <a:gd name="T20" fmla="*/ 20 w 80"/>
                          <a:gd name="T21" fmla="*/ 122 h 102"/>
                          <a:gd name="T22" fmla="*/ 20 w 80"/>
                          <a:gd name="T23" fmla="*/ 133 h 102"/>
                          <a:gd name="T24" fmla="*/ 20 w 80"/>
                          <a:gd name="T25" fmla="*/ 122 h 102"/>
                          <a:gd name="T26" fmla="*/ 20 w 80"/>
                          <a:gd name="T27" fmla="*/ 151 h 102"/>
                          <a:gd name="T28" fmla="*/ 20 w 80"/>
                          <a:gd name="T29" fmla="*/ 193 h 102"/>
                          <a:gd name="T30" fmla="*/ 20 w 80"/>
                          <a:gd name="T31" fmla="*/ 142 h 102"/>
                          <a:gd name="T32" fmla="*/ 20 w 80"/>
                          <a:gd name="T33" fmla="*/ 175 h 102"/>
                          <a:gd name="T34" fmla="*/ 20 w 80"/>
                          <a:gd name="T35" fmla="*/ 175 h 102"/>
                          <a:gd name="T36" fmla="*/ 9 w 80"/>
                          <a:gd name="T37" fmla="*/ 42 h 102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80" h="102">
                            <a:moveTo>
                              <a:pt x="9" y="42"/>
                            </a:moveTo>
                            <a:lnTo>
                              <a:pt x="0" y="29"/>
                            </a:lnTo>
                            <a:lnTo>
                              <a:pt x="9" y="20"/>
                            </a:lnTo>
                            <a:lnTo>
                              <a:pt x="0" y="9"/>
                            </a:lnTo>
                            <a:lnTo>
                              <a:pt x="0" y="0"/>
                            </a:lnTo>
                            <a:lnTo>
                              <a:pt x="9" y="0"/>
                            </a:lnTo>
                            <a:lnTo>
                              <a:pt x="20" y="0"/>
                            </a:lnTo>
                            <a:lnTo>
                              <a:pt x="29" y="20"/>
                            </a:lnTo>
                            <a:lnTo>
                              <a:pt x="71" y="20"/>
                            </a:lnTo>
                            <a:lnTo>
                              <a:pt x="51" y="42"/>
                            </a:lnTo>
                            <a:lnTo>
                              <a:pt x="51" y="51"/>
                            </a:lnTo>
                            <a:lnTo>
                              <a:pt x="71" y="62"/>
                            </a:lnTo>
                            <a:lnTo>
                              <a:pt x="71" y="51"/>
                            </a:lnTo>
                            <a:lnTo>
                              <a:pt x="80" y="80"/>
                            </a:lnTo>
                            <a:lnTo>
                              <a:pt x="80" y="102"/>
                            </a:lnTo>
                            <a:lnTo>
                              <a:pt x="60" y="71"/>
                            </a:lnTo>
                            <a:lnTo>
                              <a:pt x="51" y="93"/>
                            </a:lnTo>
                            <a:lnTo>
                              <a:pt x="20" y="93"/>
                            </a:lnTo>
                            <a:lnTo>
                              <a:pt x="9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3" name="Freeform 4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23" y="2221"/>
                        <a:ext cx="78" cy="103"/>
                      </a:xfrm>
                      <a:custGeom>
                        <a:avLst/>
                        <a:gdLst>
                          <a:gd name="T0" fmla="*/ 9 w 80"/>
                          <a:gd name="T1" fmla="*/ 42 h 102"/>
                          <a:gd name="T2" fmla="*/ 0 w 80"/>
                          <a:gd name="T3" fmla="*/ 29 h 102"/>
                          <a:gd name="T4" fmla="*/ 9 w 80"/>
                          <a:gd name="T5" fmla="*/ 20 h 102"/>
                          <a:gd name="T6" fmla="*/ 0 w 80"/>
                          <a:gd name="T7" fmla="*/ 9 h 102"/>
                          <a:gd name="T8" fmla="*/ 0 w 80"/>
                          <a:gd name="T9" fmla="*/ 0 h 102"/>
                          <a:gd name="T10" fmla="*/ 9 w 80"/>
                          <a:gd name="T11" fmla="*/ 0 h 102"/>
                          <a:gd name="T12" fmla="*/ 20 w 80"/>
                          <a:gd name="T13" fmla="*/ 0 h 102"/>
                          <a:gd name="T14" fmla="*/ 20 w 80"/>
                          <a:gd name="T15" fmla="*/ 20 h 102"/>
                          <a:gd name="T16" fmla="*/ 20 w 80"/>
                          <a:gd name="T17" fmla="*/ 20 h 102"/>
                          <a:gd name="T18" fmla="*/ 20 w 80"/>
                          <a:gd name="T19" fmla="*/ 42 h 102"/>
                          <a:gd name="T20" fmla="*/ 20 w 80"/>
                          <a:gd name="T21" fmla="*/ 122 h 102"/>
                          <a:gd name="T22" fmla="*/ 20 w 80"/>
                          <a:gd name="T23" fmla="*/ 133 h 102"/>
                          <a:gd name="T24" fmla="*/ 20 w 80"/>
                          <a:gd name="T25" fmla="*/ 122 h 102"/>
                          <a:gd name="T26" fmla="*/ 20 w 80"/>
                          <a:gd name="T27" fmla="*/ 151 h 102"/>
                          <a:gd name="T28" fmla="*/ 20 w 80"/>
                          <a:gd name="T29" fmla="*/ 193 h 102"/>
                          <a:gd name="T30" fmla="*/ 20 w 80"/>
                          <a:gd name="T31" fmla="*/ 142 h 102"/>
                          <a:gd name="T32" fmla="*/ 20 w 80"/>
                          <a:gd name="T33" fmla="*/ 175 h 102"/>
                          <a:gd name="T34" fmla="*/ 20 w 80"/>
                          <a:gd name="T35" fmla="*/ 175 h 102"/>
                          <a:gd name="T36" fmla="*/ 9 w 80"/>
                          <a:gd name="T37" fmla="*/ 42 h 102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80" h="102">
                            <a:moveTo>
                              <a:pt x="9" y="42"/>
                            </a:moveTo>
                            <a:lnTo>
                              <a:pt x="0" y="29"/>
                            </a:lnTo>
                            <a:lnTo>
                              <a:pt x="9" y="20"/>
                            </a:lnTo>
                            <a:lnTo>
                              <a:pt x="0" y="9"/>
                            </a:lnTo>
                            <a:lnTo>
                              <a:pt x="0" y="0"/>
                            </a:lnTo>
                            <a:lnTo>
                              <a:pt x="9" y="0"/>
                            </a:lnTo>
                            <a:lnTo>
                              <a:pt x="20" y="0"/>
                            </a:lnTo>
                            <a:lnTo>
                              <a:pt x="29" y="20"/>
                            </a:lnTo>
                            <a:lnTo>
                              <a:pt x="71" y="20"/>
                            </a:lnTo>
                            <a:lnTo>
                              <a:pt x="51" y="42"/>
                            </a:lnTo>
                            <a:lnTo>
                              <a:pt x="51" y="51"/>
                            </a:lnTo>
                            <a:lnTo>
                              <a:pt x="71" y="62"/>
                            </a:lnTo>
                            <a:lnTo>
                              <a:pt x="71" y="51"/>
                            </a:lnTo>
                            <a:lnTo>
                              <a:pt x="80" y="80"/>
                            </a:lnTo>
                            <a:lnTo>
                              <a:pt x="80" y="102"/>
                            </a:lnTo>
                            <a:lnTo>
                              <a:pt x="60" y="71"/>
                            </a:lnTo>
                            <a:lnTo>
                              <a:pt x="51" y="93"/>
                            </a:lnTo>
                            <a:lnTo>
                              <a:pt x="20" y="93"/>
                            </a:lnTo>
                            <a:lnTo>
                              <a:pt x="9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4" name="Freeform 4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32" y="2177"/>
                        <a:ext cx="50" cy="34"/>
                      </a:xfrm>
                      <a:custGeom>
                        <a:avLst/>
                        <a:gdLst>
                          <a:gd name="T0" fmla="*/ 25 w 51"/>
                          <a:gd name="T1" fmla="*/ 11 h 33"/>
                          <a:gd name="T2" fmla="*/ 11 w 51"/>
                          <a:gd name="T3" fmla="*/ 0 h 33"/>
                          <a:gd name="T4" fmla="*/ 0 w 51"/>
                          <a:gd name="T5" fmla="*/ 174 h 33"/>
                          <a:gd name="T6" fmla="*/ 0 w 51"/>
                          <a:gd name="T7" fmla="*/ 256 h 33"/>
                          <a:gd name="T8" fmla="*/ 11 w 51"/>
                          <a:gd name="T9" fmla="*/ 256 h 33"/>
                          <a:gd name="T10" fmla="*/ 25 w 51"/>
                          <a:gd name="T11" fmla="*/ 256 h 33"/>
                          <a:gd name="T12" fmla="*/ 25 w 51"/>
                          <a:gd name="T13" fmla="*/ 174 h 33"/>
                          <a:gd name="T14" fmla="*/ 25 w 51"/>
                          <a:gd name="T15" fmla="*/ 11 h 33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0" t="0" r="r" b="b"/>
                        <a:pathLst>
                          <a:path w="51" h="33">
                            <a:moveTo>
                              <a:pt x="42" y="11"/>
                            </a:moveTo>
                            <a:lnTo>
                              <a:pt x="11" y="0"/>
                            </a:lnTo>
                            <a:lnTo>
                              <a:pt x="0" y="20"/>
                            </a:lnTo>
                            <a:lnTo>
                              <a:pt x="0" y="33"/>
                            </a:lnTo>
                            <a:lnTo>
                              <a:pt x="11" y="33"/>
                            </a:lnTo>
                            <a:lnTo>
                              <a:pt x="51" y="33"/>
                            </a:lnTo>
                            <a:lnTo>
                              <a:pt x="51" y="20"/>
                            </a:lnTo>
                            <a:lnTo>
                              <a:pt x="42" y="1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5" name="Freeform 4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32" y="2177"/>
                        <a:ext cx="50" cy="34"/>
                      </a:xfrm>
                      <a:custGeom>
                        <a:avLst/>
                        <a:gdLst>
                          <a:gd name="T0" fmla="*/ 25 w 51"/>
                          <a:gd name="T1" fmla="*/ 11 h 33"/>
                          <a:gd name="T2" fmla="*/ 11 w 51"/>
                          <a:gd name="T3" fmla="*/ 0 h 33"/>
                          <a:gd name="T4" fmla="*/ 0 w 51"/>
                          <a:gd name="T5" fmla="*/ 174 h 33"/>
                          <a:gd name="T6" fmla="*/ 0 w 51"/>
                          <a:gd name="T7" fmla="*/ 256 h 33"/>
                          <a:gd name="T8" fmla="*/ 11 w 51"/>
                          <a:gd name="T9" fmla="*/ 256 h 33"/>
                          <a:gd name="T10" fmla="*/ 25 w 51"/>
                          <a:gd name="T11" fmla="*/ 256 h 33"/>
                          <a:gd name="T12" fmla="*/ 25 w 51"/>
                          <a:gd name="T13" fmla="*/ 174 h 33"/>
                          <a:gd name="T14" fmla="*/ 25 w 51"/>
                          <a:gd name="T15" fmla="*/ 11 h 33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0" t="0" r="r" b="b"/>
                        <a:pathLst>
                          <a:path w="51" h="33">
                            <a:moveTo>
                              <a:pt x="42" y="11"/>
                            </a:moveTo>
                            <a:lnTo>
                              <a:pt x="11" y="0"/>
                            </a:lnTo>
                            <a:lnTo>
                              <a:pt x="0" y="20"/>
                            </a:lnTo>
                            <a:lnTo>
                              <a:pt x="0" y="33"/>
                            </a:lnTo>
                            <a:lnTo>
                              <a:pt x="11" y="33"/>
                            </a:lnTo>
                            <a:lnTo>
                              <a:pt x="51" y="33"/>
                            </a:lnTo>
                            <a:lnTo>
                              <a:pt x="51" y="20"/>
                            </a:lnTo>
                            <a:lnTo>
                              <a:pt x="42" y="1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6" name="Freeform 4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05" y="2035"/>
                        <a:ext cx="457" cy="550"/>
                      </a:xfrm>
                      <a:custGeom>
                        <a:avLst/>
                        <a:gdLst>
                          <a:gd name="T0" fmla="*/ 27 w 474"/>
                          <a:gd name="T1" fmla="*/ 518 h 541"/>
                          <a:gd name="T2" fmla="*/ 28 w 474"/>
                          <a:gd name="T3" fmla="*/ 556 h 541"/>
                          <a:gd name="T4" fmla="*/ 31 w 474"/>
                          <a:gd name="T5" fmla="*/ 518 h 541"/>
                          <a:gd name="T6" fmla="*/ 32 w 474"/>
                          <a:gd name="T7" fmla="*/ 448 h 541"/>
                          <a:gd name="T8" fmla="*/ 34 w 474"/>
                          <a:gd name="T9" fmla="*/ 386 h 541"/>
                          <a:gd name="T10" fmla="*/ 36 w 474"/>
                          <a:gd name="T11" fmla="*/ 518 h 541"/>
                          <a:gd name="T12" fmla="*/ 34 w 474"/>
                          <a:gd name="T13" fmla="*/ 584 h 541"/>
                          <a:gd name="T14" fmla="*/ 33 w 474"/>
                          <a:gd name="T15" fmla="*/ 749 h 541"/>
                          <a:gd name="T16" fmla="*/ 32 w 474"/>
                          <a:gd name="T17" fmla="*/ 842 h 541"/>
                          <a:gd name="T18" fmla="*/ 32 w 474"/>
                          <a:gd name="T19" fmla="*/ 786 h 541"/>
                          <a:gd name="T20" fmla="*/ 30 w 474"/>
                          <a:gd name="T21" fmla="*/ 724 h 541"/>
                          <a:gd name="T22" fmla="*/ 29 w 474"/>
                          <a:gd name="T23" fmla="*/ 654 h 541"/>
                          <a:gd name="T24" fmla="*/ 27 w 474"/>
                          <a:gd name="T25" fmla="*/ 584 h 541"/>
                          <a:gd name="T26" fmla="*/ 26 w 474"/>
                          <a:gd name="T27" fmla="*/ 614 h 541"/>
                          <a:gd name="T28" fmla="*/ 26 w 474"/>
                          <a:gd name="T29" fmla="*/ 687 h 541"/>
                          <a:gd name="T30" fmla="*/ 28 w 474"/>
                          <a:gd name="T31" fmla="*/ 889 h 541"/>
                          <a:gd name="T32" fmla="*/ 27 w 474"/>
                          <a:gd name="T33" fmla="*/ 889 h 541"/>
                          <a:gd name="T34" fmla="*/ 25 w 474"/>
                          <a:gd name="T35" fmla="*/ 976 h 541"/>
                          <a:gd name="T36" fmla="*/ 23 w 474"/>
                          <a:gd name="T37" fmla="*/ 1084 h 541"/>
                          <a:gd name="T38" fmla="*/ 18 w 474"/>
                          <a:gd name="T39" fmla="*/ 1217 h 541"/>
                          <a:gd name="T40" fmla="*/ 17 w 474"/>
                          <a:gd name="T41" fmla="*/ 1246 h 541"/>
                          <a:gd name="T42" fmla="*/ 15 w 474"/>
                          <a:gd name="T43" fmla="*/ 1281 h 541"/>
                          <a:gd name="T44" fmla="*/ 15 w 474"/>
                          <a:gd name="T45" fmla="*/ 1515 h 541"/>
                          <a:gd name="T46" fmla="*/ 13 w 474"/>
                          <a:gd name="T47" fmla="*/ 1640 h 541"/>
                          <a:gd name="T48" fmla="*/ 13 w 474"/>
                          <a:gd name="T49" fmla="*/ 1748 h 541"/>
                          <a:gd name="T50" fmla="*/ 13 w 474"/>
                          <a:gd name="T51" fmla="*/ 1309 h 541"/>
                          <a:gd name="T52" fmla="*/ 13 w 474"/>
                          <a:gd name="T53" fmla="*/ 842 h 541"/>
                          <a:gd name="T54" fmla="*/ 13 w 474"/>
                          <a:gd name="T55" fmla="*/ 914 h 541"/>
                          <a:gd name="T56" fmla="*/ 13 w 474"/>
                          <a:gd name="T57" fmla="*/ 950 h 541"/>
                          <a:gd name="T58" fmla="*/ 13 w 474"/>
                          <a:gd name="T59" fmla="*/ 813 h 541"/>
                          <a:gd name="T60" fmla="*/ 13 w 474"/>
                          <a:gd name="T61" fmla="*/ 813 h 541"/>
                          <a:gd name="T62" fmla="*/ 9 w 474"/>
                          <a:gd name="T63" fmla="*/ 724 h 541"/>
                          <a:gd name="T64" fmla="*/ 13 w 474"/>
                          <a:gd name="T65" fmla="*/ 687 h 541"/>
                          <a:gd name="T66" fmla="*/ 13 w 474"/>
                          <a:gd name="T67" fmla="*/ 614 h 541"/>
                          <a:gd name="T68" fmla="*/ 13 w 474"/>
                          <a:gd name="T69" fmla="*/ 556 h 541"/>
                          <a:gd name="T70" fmla="*/ 13 w 474"/>
                          <a:gd name="T71" fmla="*/ 494 h 541"/>
                          <a:gd name="T72" fmla="*/ 13 w 474"/>
                          <a:gd name="T73" fmla="*/ 494 h 541"/>
                          <a:gd name="T74" fmla="*/ 13 w 474"/>
                          <a:gd name="T75" fmla="*/ 215 h 541"/>
                          <a:gd name="T76" fmla="*/ 13 w 474"/>
                          <a:gd name="T77" fmla="*/ 154 h 541"/>
                          <a:gd name="T78" fmla="*/ 13 w 474"/>
                          <a:gd name="T79" fmla="*/ 20 h 541"/>
                          <a:gd name="T80" fmla="*/ 13 w 474"/>
                          <a:gd name="T81" fmla="*/ 20 h 541"/>
                          <a:gd name="T82" fmla="*/ 13 w 474"/>
                          <a:gd name="T83" fmla="*/ 0 h 541"/>
                          <a:gd name="T84" fmla="*/ 13 w 474"/>
                          <a:gd name="T85" fmla="*/ 20 h 541"/>
                          <a:gd name="T86" fmla="*/ 13 w 474"/>
                          <a:gd name="T87" fmla="*/ 181 h 541"/>
                          <a:gd name="T88" fmla="*/ 13 w 474"/>
                          <a:gd name="T89" fmla="*/ 215 h 541"/>
                          <a:gd name="T90" fmla="*/ 13 w 474"/>
                          <a:gd name="T91" fmla="*/ 349 h 541"/>
                          <a:gd name="T92" fmla="*/ 17 w 474"/>
                          <a:gd name="T93" fmla="*/ 518 h 541"/>
                          <a:gd name="T94" fmla="*/ 22 w 474"/>
                          <a:gd name="T95" fmla="*/ 556 h 541"/>
                          <a:gd name="T96" fmla="*/ 26 w 474"/>
                          <a:gd name="T97" fmla="*/ 584 h 541"/>
                          <a:gd name="T98" fmla="*/ 25 w 474"/>
                          <a:gd name="T99" fmla="*/ 494 h 541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</a:gdLst>
                        <a:ahLst/>
                        <a:cxnLst>
                          <a:cxn ang="T100">
                            <a:pos x="T0" y="T1"/>
                          </a:cxn>
                          <a:cxn ang="T101">
                            <a:pos x="T2" y="T3"/>
                          </a:cxn>
                          <a:cxn ang="T102">
                            <a:pos x="T4" y="T5"/>
                          </a:cxn>
                          <a:cxn ang="T103">
                            <a:pos x="T6" y="T7"/>
                          </a:cxn>
                          <a:cxn ang="T104">
                            <a:pos x="T8" y="T9"/>
                          </a:cxn>
                          <a:cxn ang="T105">
                            <a:pos x="T10" y="T11"/>
                          </a:cxn>
                          <a:cxn ang="T106">
                            <a:pos x="T12" y="T13"/>
                          </a:cxn>
                          <a:cxn ang="T107">
                            <a:pos x="T14" y="T15"/>
                          </a:cxn>
                          <a:cxn ang="T108">
                            <a:pos x="T16" y="T17"/>
                          </a:cxn>
                          <a:cxn ang="T109">
                            <a:pos x="T18" y="T19"/>
                          </a:cxn>
                          <a:cxn ang="T110">
                            <a:pos x="T20" y="T21"/>
                          </a:cxn>
                          <a:cxn ang="T111">
                            <a:pos x="T22" y="T23"/>
                          </a:cxn>
                          <a:cxn ang="T112">
                            <a:pos x="T24" y="T25"/>
                          </a:cxn>
                          <a:cxn ang="T113">
                            <a:pos x="T26" y="T27"/>
                          </a:cxn>
                          <a:cxn ang="T114">
                            <a:pos x="T28" y="T29"/>
                          </a:cxn>
                          <a:cxn ang="T115">
                            <a:pos x="T30" y="T31"/>
                          </a:cxn>
                          <a:cxn ang="T116">
                            <a:pos x="T32" y="T33"/>
                          </a:cxn>
                          <a:cxn ang="T117">
                            <a:pos x="T34" y="T35"/>
                          </a:cxn>
                          <a:cxn ang="T118">
                            <a:pos x="T36" y="T37"/>
                          </a:cxn>
                          <a:cxn ang="T119">
                            <a:pos x="T38" y="T39"/>
                          </a:cxn>
                          <a:cxn ang="T120">
                            <a:pos x="T40" y="T41"/>
                          </a:cxn>
                          <a:cxn ang="T121">
                            <a:pos x="T42" y="T43"/>
                          </a:cxn>
                          <a:cxn ang="T122">
                            <a:pos x="T44" y="T45"/>
                          </a:cxn>
                          <a:cxn ang="T123">
                            <a:pos x="T46" y="T47"/>
                          </a:cxn>
                          <a:cxn ang="T124">
                            <a:pos x="T48" y="T49"/>
                          </a:cxn>
                          <a:cxn ang="T125">
                            <a:pos x="T50" y="T51"/>
                          </a:cxn>
                          <a:cxn ang="T126">
                            <a:pos x="T52" y="T53"/>
                          </a:cxn>
                          <a:cxn ang="T127">
                            <a:pos x="T54" y="T55"/>
                          </a:cxn>
                          <a:cxn ang="T128">
                            <a:pos x="T56" y="T57"/>
                          </a:cxn>
                          <a:cxn ang="T129">
                            <a:pos x="T58" y="T59"/>
                          </a:cxn>
                          <a:cxn ang="T130">
                            <a:pos x="T60" y="T61"/>
                          </a:cxn>
                          <a:cxn ang="T131">
                            <a:pos x="T62" y="T63"/>
                          </a:cxn>
                          <a:cxn ang="T132">
                            <a:pos x="T64" y="T65"/>
                          </a:cxn>
                          <a:cxn ang="T133">
                            <a:pos x="T66" y="T67"/>
                          </a:cxn>
                          <a:cxn ang="T134">
                            <a:pos x="T68" y="T69"/>
                          </a:cxn>
                          <a:cxn ang="T135">
                            <a:pos x="T70" y="T71"/>
                          </a:cxn>
                          <a:cxn ang="T136">
                            <a:pos x="T72" y="T73"/>
                          </a:cxn>
                          <a:cxn ang="T137">
                            <a:pos x="T74" y="T75"/>
                          </a:cxn>
                          <a:cxn ang="T138">
                            <a:pos x="T76" y="T77"/>
                          </a:cxn>
                          <a:cxn ang="T139">
                            <a:pos x="T78" y="T79"/>
                          </a:cxn>
                          <a:cxn ang="T140">
                            <a:pos x="T80" y="T81"/>
                          </a:cxn>
                          <a:cxn ang="T141">
                            <a:pos x="T82" y="T83"/>
                          </a:cxn>
                          <a:cxn ang="T142">
                            <a:pos x="T84" y="T85"/>
                          </a:cxn>
                          <a:cxn ang="T143">
                            <a:pos x="T86" y="T87"/>
                          </a:cxn>
                          <a:cxn ang="T144">
                            <a:pos x="T88" y="T89"/>
                          </a:cxn>
                          <a:cxn ang="T145">
                            <a:pos x="T90" y="T91"/>
                          </a:cxn>
                          <a:cxn ang="T146">
                            <a:pos x="T92" y="T93"/>
                          </a:cxn>
                          <a:cxn ang="T147">
                            <a:pos x="T94" y="T95"/>
                          </a:cxn>
                          <a:cxn ang="T148">
                            <a:pos x="T96" y="T97"/>
                          </a:cxn>
                          <a:cxn ang="T149">
                            <a:pos x="T98" y="T99"/>
                          </a:cxn>
                        </a:cxnLst>
                        <a:rect l="0" t="0" r="r" b="b"/>
                        <a:pathLst>
                          <a:path w="474" h="541">
                            <a:moveTo>
                              <a:pt x="330" y="151"/>
                            </a:moveTo>
                            <a:lnTo>
                              <a:pt x="339" y="160"/>
                            </a:lnTo>
                            <a:lnTo>
                              <a:pt x="339" y="173"/>
                            </a:lnTo>
                            <a:lnTo>
                              <a:pt x="350" y="173"/>
                            </a:lnTo>
                            <a:lnTo>
                              <a:pt x="390" y="173"/>
                            </a:lnTo>
                            <a:lnTo>
                              <a:pt x="390" y="160"/>
                            </a:lnTo>
                            <a:lnTo>
                              <a:pt x="381" y="151"/>
                            </a:lnTo>
                            <a:lnTo>
                              <a:pt x="401" y="140"/>
                            </a:lnTo>
                            <a:lnTo>
                              <a:pt x="423" y="122"/>
                            </a:lnTo>
                            <a:lnTo>
                              <a:pt x="443" y="122"/>
                            </a:lnTo>
                            <a:lnTo>
                              <a:pt x="474" y="151"/>
                            </a:lnTo>
                            <a:lnTo>
                              <a:pt x="474" y="160"/>
                            </a:lnTo>
                            <a:lnTo>
                              <a:pt x="461" y="160"/>
                            </a:lnTo>
                            <a:lnTo>
                              <a:pt x="443" y="182"/>
                            </a:lnTo>
                            <a:lnTo>
                              <a:pt x="432" y="233"/>
                            </a:lnTo>
                            <a:lnTo>
                              <a:pt x="423" y="233"/>
                            </a:lnTo>
                            <a:lnTo>
                              <a:pt x="423" y="262"/>
                            </a:lnTo>
                            <a:lnTo>
                              <a:pt x="410" y="262"/>
                            </a:lnTo>
                            <a:lnTo>
                              <a:pt x="401" y="233"/>
                            </a:lnTo>
                            <a:lnTo>
                              <a:pt x="401" y="244"/>
                            </a:lnTo>
                            <a:lnTo>
                              <a:pt x="381" y="233"/>
                            </a:lnTo>
                            <a:lnTo>
                              <a:pt x="381" y="224"/>
                            </a:lnTo>
                            <a:lnTo>
                              <a:pt x="401" y="202"/>
                            </a:lnTo>
                            <a:lnTo>
                              <a:pt x="359" y="202"/>
                            </a:lnTo>
                            <a:lnTo>
                              <a:pt x="350" y="182"/>
                            </a:lnTo>
                            <a:lnTo>
                              <a:pt x="339" y="182"/>
                            </a:lnTo>
                            <a:lnTo>
                              <a:pt x="330" y="182"/>
                            </a:lnTo>
                            <a:lnTo>
                              <a:pt x="330" y="191"/>
                            </a:lnTo>
                            <a:lnTo>
                              <a:pt x="339" y="202"/>
                            </a:lnTo>
                            <a:lnTo>
                              <a:pt x="330" y="211"/>
                            </a:lnTo>
                            <a:lnTo>
                              <a:pt x="339" y="224"/>
                            </a:lnTo>
                            <a:lnTo>
                              <a:pt x="350" y="275"/>
                            </a:lnTo>
                            <a:lnTo>
                              <a:pt x="339" y="262"/>
                            </a:lnTo>
                            <a:lnTo>
                              <a:pt x="339" y="275"/>
                            </a:lnTo>
                            <a:lnTo>
                              <a:pt x="317" y="275"/>
                            </a:lnTo>
                            <a:lnTo>
                              <a:pt x="317" y="304"/>
                            </a:lnTo>
                            <a:lnTo>
                              <a:pt x="297" y="313"/>
                            </a:lnTo>
                            <a:lnTo>
                              <a:pt x="288" y="335"/>
                            </a:lnTo>
                            <a:lnTo>
                              <a:pt x="257" y="364"/>
                            </a:lnTo>
                            <a:lnTo>
                              <a:pt x="246" y="377"/>
                            </a:lnTo>
                            <a:lnTo>
                              <a:pt x="237" y="377"/>
                            </a:lnTo>
                            <a:lnTo>
                              <a:pt x="237" y="386"/>
                            </a:lnTo>
                            <a:lnTo>
                              <a:pt x="224" y="386"/>
                            </a:lnTo>
                            <a:lnTo>
                              <a:pt x="215" y="397"/>
                            </a:lnTo>
                            <a:lnTo>
                              <a:pt x="224" y="437"/>
                            </a:lnTo>
                            <a:lnTo>
                              <a:pt x="215" y="470"/>
                            </a:lnTo>
                            <a:lnTo>
                              <a:pt x="215" y="486"/>
                            </a:lnTo>
                            <a:lnTo>
                              <a:pt x="206" y="508"/>
                            </a:lnTo>
                            <a:lnTo>
                              <a:pt x="195" y="521"/>
                            </a:lnTo>
                            <a:lnTo>
                              <a:pt x="186" y="541"/>
                            </a:lnTo>
                            <a:lnTo>
                              <a:pt x="164" y="521"/>
                            </a:lnTo>
                            <a:lnTo>
                              <a:pt x="122" y="406"/>
                            </a:lnTo>
                            <a:lnTo>
                              <a:pt x="102" y="377"/>
                            </a:lnTo>
                            <a:lnTo>
                              <a:pt x="80" y="262"/>
                            </a:lnTo>
                            <a:lnTo>
                              <a:pt x="71" y="262"/>
                            </a:lnTo>
                            <a:lnTo>
                              <a:pt x="71" y="284"/>
                            </a:lnTo>
                            <a:lnTo>
                              <a:pt x="62" y="284"/>
                            </a:lnTo>
                            <a:lnTo>
                              <a:pt x="51" y="295"/>
                            </a:lnTo>
                            <a:lnTo>
                              <a:pt x="20" y="262"/>
                            </a:lnTo>
                            <a:lnTo>
                              <a:pt x="42" y="253"/>
                            </a:lnTo>
                            <a:lnTo>
                              <a:pt x="42" y="244"/>
                            </a:lnTo>
                            <a:lnTo>
                              <a:pt x="20" y="253"/>
                            </a:lnTo>
                            <a:lnTo>
                              <a:pt x="0" y="233"/>
                            </a:lnTo>
                            <a:lnTo>
                              <a:pt x="9" y="224"/>
                            </a:lnTo>
                            <a:lnTo>
                              <a:pt x="42" y="224"/>
                            </a:lnTo>
                            <a:lnTo>
                              <a:pt x="42" y="211"/>
                            </a:lnTo>
                            <a:lnTo>
                              <a:pt x="42" y="191"/>
                            </a:lnTo>
                            <a:lnTo>
                              <a:pt x="29" y="191"/>
                            </a:lnTo>
                            <a:lnTo>
                              <a:pt x="29" y="182"/>
                            </a:lnTo>
                            <a:lnTo>
                              <a:pt x="20" y="173"/>
                            </a:lnTo>
                            <a:lnTo>
                              <a:pt x="20" y="160"/>
                            </a:lnTo>
                            <a:lnTo>
                              <a:pt x="29" y="151"/>
                            </a:lnTo>
                            <a:lnTo>
                              <a:pt x="42" y="151"/>
                            </a:lnTo>
                            <a:lnTo>
                              <a:pt x="51" y="151"/>
                            </a:lnTo>
                            <a:lnTo>
                              <a:pt x="93" y="93"/>
                            </a:lnTo>
                            <a:lnTo>
                              <a:pt x="80" y="71"/>
                            </a:lnTo>
                            <a:lnTo>
                              <a:pt x="93" y="71"/>
                            </a:lnTo>
                            <a:lnTo>
                              <a:pt x="71" y="51"/>
                            </a:lnTo>
                            <a:lnTo>
                              <a:pt x="71" y="29"/>
                            </a:lnTo>
                            <a:lnTo>
                              <a:pt x="62" y="20"/>
                            </a:lnTo>
                            <a:lnTo>
                              <a:pt x="93" y="20"/>
                            </a:lnTo>
                            <a:lnTo>
                              <a:pt x="113" y="20"/>
                            </a:lnTo>
                            <a:lnTo>
                              <a:pt x="122" y="9"/>
                            </a:lnTo>
                            <a:lnTo>
                              <a:pt x="144" y="0"/>
                            </a:lnTo>
                            <a:lnTo>
                              <a:pt x="164" y="9"/>
                            </a:lnTo>
                            <a:lnTo>
                              <a:pt x="164" y="20"/>
                            </a:lnTo>
                            <a:lnTo>
                              <a:pt x="153" y="38"/>
                            </a:lnTo>
                            <a:lnTo>
                              <a:pt x="164" y="60"/>
                            </a:lnTo>
                            <a:lnTo>
                              <a:pt x="144" y="60"/>
                            </a:lnTo>
                            <a:lnTo>
                              <a:pt x="144" y="71"/>
                            </a:lnTo>
                            <a:lnTo>
                              <a:pt x="164" y="93"/>
                            </a:lnTo>
                            <a:lnTo>
                              <a:pt x="195" y="109"/>
                            </a:lnTo>
                            <a:lnTo>
                              <a:pt x="186" y="131"/>
                            </a:lnTo>
                            <a:lnTo>
                              <a:pt x="237" y="160"/>
                            </a:lnTo>
                            <a:lnTo>
                              <a:pt x="257" y="160"/>
                            </a:lnTo>
                            <a:lnTo>
                              <a:pt x="279" y="173"/>
                            </a:lnTo>
                            <a:lnTo>
                              <a:pt x="308" y="182"/>
                            </a:lnTo>
                            <a:lnTo>
                              <a:pt x="330" y="182"/>
                            </a:lnTo>
                            <a:lnTo>
                              <a:pt x="317" y="173"/>
                            </a:lnTo>
                            <a:lnTo>
                              <a:pt x="317" y="151"/>
                            </a:lnTo>
                            <a:lnTo>
                              <a:pt x="330" y="15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7" name="Freeform 4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05" y="2035"/>
                        <a:ext cx="457" cy="550"/>
                      </a:xfrm>
                      <a:custGeom>
                        <a:avLst/>
                        <a:gdLst>
                          <a:gd name="T0" fmla="*/ 27 w 474"/>
                          <a:gd name="T1" fmla="*/ 518 h 541"/>
                          <a:gd name="T2" fmla="*/ 28 w 474"/>
                          <a:gd name="T3" fmla="*/ 556 h 541"/>
                          <a:gd name="T4" fmla="*/ 31 w 474"/>
                          <a:gd name="T5" fmla="*/ 518 h 541"/>
                          <a:gd name="T6" fmla="*/ 32 w 474"/>
                          <a:gd name="T7" fmla="*/ 448 h 541"/>
                          <a:gd name="T8" fmla="*/ 34 w 474"/>
                          <a:gd name="T9" fmla="*/ 386 h 541"/>
                          <a:gd name="T10" fmla="*/ 36 w 474"/>
                          <a:gd name="T11" fmla="*/ 518 h 541"/>
                          <a:gd name="T12" fmla="*/ 34 w 474"/>
                          <a:gd name="T13" fmla="*/ 584 h 541"/>
                          <a:gd name="T14" fmla="*/ 33 w 474"/>
                          <a:gd name="T15" fmla="*/ 749 h 541"/>
                          <a:gd name="T16" fmla="*/ 32 w 474"/>
                          <a:gd name="T17" fmla="*/ 842 h 541"/>
                          <a:gd name="T18" fmla="*/ 32 w 474"/>
                          <a:gd name="T19" fmla="*/ 786 h 541"/>
                          <a:gd name="T20" fmla="*/ 30 w 474"/>
                          <a:gd name="T21" fmla="*/ 724 h 541"/>
                          <a:gd name="T22" fmla="*/ 29 w 474"/>
                          <a:gd name="T23" fmla="*/ 654 h 541"/>
                          <a:gd name="T24" fmla="*/ 27 w 474"/>
                          <a:gd name="T25" fmla="*/ 584 h 541"/>
                          <a:gd name="T26" fmla="*/ 26 w 474"/>
                          <a:gd name="T27" fmla="*/ 614 h 541"/>
                          <a:gd name="T28" fmla="*/ 26 w 474"/>
                          <a:gd name="T29" fmla="*/ 687 h 541"/>
                          <a:gd name="T30" fmla="*/ 28 w 474"/>
                          <a:gd name="T31" fmla="*/ 889 h 541"/>
                          <a:gd name="T32" fmla="*/ 27 w 474"/>
                          <a:gd name="T33" fmla="*/ 889 h 541"/>
                          <a:gd name="T34" fmla="*/ 25 w 474"/>
                          <a:gd name="T35" fmla="*/ 976 h 541"/>
                          <a:gd name="T36" fmla="*/ 23 w 474"/>
                          <a:gd name="T37" fmla="*/ 1084 h 541"/>
                          <a:gd name="T38" fmla="*/ 18 w 474"/>
                          <a:gd name="T39" fmla="*/ 1217 h 541"/>
                          <a:gd name="T40" fmla="*/ 17 w 474"/>
                          <a:gd name="T41" fmla="*/ 1246 h 541"/>
                          <a:gd name="T42" fmla="*/ 15 w 474"/>
                          <a:gd name="T43" fmla="*/ 1281 h 541"/>
                          <a:gd name="T44" fmla="*/ 15 w 474"/>
                          <a:gd name="T45" fmla="*/ 1515 h 541"/>
                          <a:gd name="T46" fmla="*/ 13 w 474"/>
                          <a:gd name="T47" fmla="*/ 1640 h 541"/>
                          <a:gd name="T48" fmla="*/ 13 w 474"/>
                          <a:gd name="T49" fmla="*/ 1748 h 541"/>
                          <a:gd name="T50" fmla="*/ 13 w 474"/>
                          <a:gd name="T51" fmla="*/ 1309 h 541"/>
                          <a:gd name="T52" fmla="*/ 13 w 474"/>
                          <a:gd name="T53" fmla="*/ 842 h 541"/>
                          <a:gd name="T54" fmla="*/ 13 w 474"/>
                          <a:gd name="T55" fmla="*/ 914 h 541"/>
                          <a:gd name="T56" fmla="*/ 13 w 474"/>
                          <a:gd name="T57" fmla="*/ 950 h 541"/>
                          <a:gd name="T58" fmla="*/ 13 w 474"/>
                          <a:gd name="T59" fmla="*/ 813 h 541"/>
                          <a:gd name="T60" fmla="*/ 13 w 474"/>
                          <a:gd name="T61" fmla="*/ 813 h 541"/>
                          <a:gd name="T62" fmla="*/ 9 w 474"/>
                          <a:gd name="T63" fmla="*/ 724 h 541"/>
                          <a:gd name="T64" fmla="*/ 13 w 474"/>
                          <a:gd name="T65" fmla="*/ 687 h 541"/>
                          <a:gd name="T66" fmla="*/ 13 w 474"/>
                          <a:gd name="T67" fmla="*/ 614 h 541"/>
                          <a:gd name="T68" fmla="*/ 13 w 474"/>
                          <a:gd name="T69" fmla="*/ 556 h 541"/>
                          <a:gd name="T70" fmla="*/ 13 w 474"/>
                          <a:gd name="T71" fmla="*/ 494 h 541"/>
                          <a:gd name="T72" fmla="*/ 13 w 474"/>
                          <a:gd name="T73" fmla="*/ 494 h 541"/>
                          <a:gd name="T74" fmla="*/ 13 w 474"/>
                          <a:gd name="T75" fmla="*/ 215 h 541"/>
                          <a:gd name="T76" fmla="*/ 13 w 474"/>
                          <a:gd name="T77" fmla="*/ 154 h 541"/>
                          <a:gd name="T78" fmla="*/ 13 w 474"/>
                          <a:gd name="T79" fmla="*/ 20 h 541"/>
                          <a:gd name="T80" fmla="*/ 13 w 474"/>
                          <a:gd name="T81" fmla="*/ 20 h 541"/>
                          <a:gd name="T82" fmla="*/ 13 w 474"/>
                          <a:gd name="T83" fmla="*/ 0 h 541"/>
                          <a:gd name="T84" fmla="*/ 13 w 474"/>
                          <a:gd name="T85" fmla="*/ 20 h 541"/>
                          <a:gd name="T86" fmla="*/ 13 w 474"/>
                          <a:gd name="T87" fmla="*/ 181 h 541"/>
                          <a:gd name="T88" fmla="*/ 13 w 474"/>
                          <a:gd name="T89" fmla="*/ 215 h 541"/>
                          <a:gd name="T90" fmla="*/ 13 w 474"/>
                          <a:gd name="T91" fmla="*/ 349 h 541"/>
                          <a:gd name="T92" fmla="*/ 17 w 474"/>
                          <a:gd name="T93" fmla="*/ 518 h 541"/>
                          <a:gd name="T94" fmla="*/ 22 w 474"/>
                          <a:gd name="T95" fmla="*/ 556 h 541"/>
                          <a:gd name="T96" fmla="*/ 26 w 474"/>
                          <a:gd name="T97" fmla="*/ 584 h 541"/>
                          <a:gd name="T98" fmla="*/ 25 w 474"/>
                          <a:gd name="T99" fmla="*/ 494 h 541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</a:gdLst>
                        <a:ahLst/>
                        <a:cxnLst>
                          <a:cxn ang="T100">
                            <a:pos x="T0" y="T1"/>
                          </a:cxn>
                          <a:cxn ang="T101">
                            <a:pos x="T2" y="T3"/>
                          </a:cxn>
                          <a:cxn ang="T102">
                            <a:pos x="T4" y="T5"/>
                          </a:cxn>
                          <a:cxn ang="T103">
                            <a:pos x="T6" y="T7"/>
                          </a:cxn>
                          <a:cxn ang="T104">
                            <a:pos x="T8" y="T9"/>
                          </a:cxn>
                          <a:cxn ang="T105">
                            <a:pos x="T10" y="T11"/>
                          </a:cxn>
                          <a:cxn ang="T106">
                            <a:pos x="T12" y="T13"/>
                          </a:cxn>
                          <a:cxn ang="T107">
                            <a:pos x="T14" y="T15"/>
                          </a:cxn>
                          <a:cxn ang="T108">
                            <a:pos x="T16" y="T17"/>
                          </a:cxn>
                          <a:cxn ang="T109">
                            <a:pos x="T18" y="T19"/>
                          </a:cxn>
                          <a:cxn ang="T110">
                            <a:pos x="T20" y="T21"/>
                          </a:cxn>
                          <a:cxn ang="T111">
                            <a:pos x="T22" y="T23"/>
                          </a:cxn>
                          <a:cxn ang="T112">
                            <a:pos x="T24" y="T25"/>
                          </a:cxn>
                          <a:cxn ang="T113">
                            <a:pos x="T26" y="T27"/>
                          </a:cxn>
                          <a:cxn ang="T114">
                            <a:pos x="T28" y="T29"/>
                          </a:cxn>
                          <a:cxn ang="T115">
                            <a:pos x="T30" y="T31"/>
                          </a:cxn>
                          <a:cxn ang="T116">
                            <a:pos x="T32" y="T33"/>
                          </a:cxn>
                          <a:cxn ang="T117">
                            <a:pos x="T34" y="T35"/>
                          </a:cxn>
                          <a:cxn ang="T118">
                            <a:pos x="T36" y="T37"/>
                          </a:cxn>
                          <a:cxn ang="T119">
                            <a:pos x="T38" y="T39"/>
                          </a:cxn>
                          <a:cxn ang="T120">
                            <a:pos x="T40" y="T41"/>
                          </a:cxn>
                          <a:cxn ang="T121">
                            <a:pos x="T42" y="T43"/>
                          </a:cxn>
                          <a:cxn ang="T122">
                            <a:pos x="T44" y="T45"/>
                          </a:cxn>
                          <a:cxn ang="T123">
                            <a:pos x="T46" y="T47"/>
                          </a:cxn>
                          <a:cxn ang="T124">
                            <a:pos x="T48" y="T49"/>
                          </a:cxn>
                          <a:cxn ang="T125">
                            <a:pos x="T50" y="T51"/>
                          </a:cxn>
                          <a:cxn ang="T126">
                            <a:pos x="T52" y="T53"/>
                          </a:cxn>
                          <a:cxn ang="T127">
                            <a:pos x="T54" y="T55"/>
                          </a:cxn>
                          <a:cxn ang="T128">
                            <a:pos x="T56" y="T57"/>
                          </a:cxn>
                          <a:cxn ang="T129">
                            <a:pos x="T58" y="T59"/>
                          </a:cxn>
                          <a:cxn ang="T130">
                            <a:pos x="T60" y="T61"/>
                          </a:cxn>
                          <a:cxn ang="T131">
                            <a:pos x="T62" y="T63"/>
                          </a:cxn>
                          <a:cxn ang="T132">
                            <a:pos x="T64" y="T65"/>
                          </a:cxn>
                          <a:cxn ang="T133">
                            <a:pos x="T66" y="T67"/>
                          </a:cxn>
                          <a:cxn ang="T134">
                            <a:pos x="T68" y="T69"/>
                          </a:cxn>
                          <a:cxn ang="T135">
                            <a:pos x="T70" y="T71"/>
                          </a:cxn>
                          <a:cxn ang="T136">
                            <a:pos x="T72" y="T73"/>
                          </a:cxn>
                          <a:cxn ang="T137">
                            <a:pos x="T74" y="T75"/>
                          </a:cxn>
                          <a:cxn ang="T138">
                            <a:pos x="T76" y="T77"/>
                          </a:cxn>
                          <a:cxn ang="T139">
                            <a:pos x="T78" y="T79"/>
                          </a:cxn>
                          <a:cxn ang="T140">
                            <a:pos x="T80" y="T81"/>
                          </a:cxn>
                          <a:cxn ang="T141">
                            <a:pos x="T82" y="T83"/>
                          </a:cxn>
                          <a:cxn ang="T142">
                            <a:pos x="T84" y="T85"/>
                          </a:cxn>
                          <a:cxn ang="T143">
                            <a:pos x="T86" y="T87"/>
                          </a:cxn>
                          <a:cxn ang="T144">
                            <a:pos x="T88" y="T89"/>
                          </a:cxn>
                          <a:cxn ang="T145">
                            <a:pos x="T90" y="T91"/>
                          </a:cxn>
                          <a:cxn ang="T146">
                            <a:pos x="T92" y="T93"/>
                          </a:cxn>
                          <a:cxn ang="T147">
                            <a:pos x="T94" y="T95"/>
                          </a:cxn>
                          <a:cxn ang="T148">
                            <a:pos x="T96" y="T97"/>
                          </a:cxn>
                          <a:cxn ang="T149">
                            <a:pos x="T98" y="T99"/>
                          </a:cxn>
                        </a:cxnLst>
                        <a:rect l="0" t="0" r="r" b="b"/>
                        <a:pathLst>
                          <a:path w="474" h="541">
                            <a:moveTo>
                              <a:pt x="330" y="151"/>
                            </a:moveTo>
                            <a:lnTo>
                              <a:pt x="339" y="160"/>
                            </a:lnTo>
                            <a:lnTo>
                              <a:pt x="339" y="173"/>
                            </a:lnTo>
                            <a:lnTo>
                              <a:pt x="350" y="173"/>
                            </a:lnTo>
                            <a:lnTo>
                              <a:pt x="390" y="173"/>
                            </a:lnTo>
                            <a:lnTo>
                              <a:pt x="390" y="160"/>
                            </a:lnTo>
                            <a:lnTo>
                              <a:pt x="381" y="151"/>
                            </a:lnTo>
                            <a:lnTo>
                              <a:pt x="401" y="140"/>
                            </a:lnTo>
                            <a:lnTo>
                              <a:pt x="423" y="122"/>
                            </a:lnTo>
                            <a:lnTo>
                              <a:pt x="443" y="122"/>
                            </a:lnTo>
                            <a:lnTo>
                              <a:pt x="474" y="151"/>
                            </a:lnTo>
                            <a:lnTo>
                              <a:pt x="474" y="160"/>
                            </a:lnTo>
                            <a:lnTo>
                              <a:pt x="461" y="160"/>
                            </a:lnTo>
                            <a:lnTo>
                              <a:pt x="443" y="182"/>
                            </a:lnTo>
                            <a:lnTo>
                              <a:pt x="432" y="233"/>
                            </a:lnTo>
                            <a:lnTo>
                              <a:pt x="423" y="233"/>
                            </a:lnTo>
                            <a:lnTo>
                              <a:pt x="423" y="262"/>
                            </a:lnTo>
                            <a:lnTo>
                              <a:pt x="410" y="262"/>
                            </a:lnTo>
                            <a:lnTo>
                              <a:pt x="401" y="233"/>
                            </a:lnTo>
                            <a:lnTo>
                              <a:pt x="401" y="244"/>
                            </a:lnTo>
                            <a:lnTo>
                              <a:pt x="381" y="233"/>
                            </a:lnTo>
                            <a:lnTo>
                              <a:pt x="381" y="224"/>
                            </a:lnTo>
                            <a:lnTo>
                              <a:pt x="401" y="202"/>
                            </a:lnTo>
                            <a:lnTo>
                              <a:pt x="359" y="202"/>
                            </a:lnTo>
                            <a:lnTo>
                              <a:pt x="350" y="182"/>
                            </a:lnTo>
                            <a:lnTo>
                              <a:pt x="339" y="182"/>
                            </a:lnTo>
                            <a:lnTo>
                              <a:pt x="330" y="182"/>
                            </a:lnTo>
                            <a:lnTo>
                              <a:pt x="330" y="191"/>
                            </a:lnTo>
                            <a:lnTo>
                              <a:pt x="339" y="202"/>
                            </a:lnTo>
                            <a:lnTo>
                              <a:pt x="330" y="211"/>
                            </a:lnTo>
                            <a:lnTo>
                              <a:pt x="339" y="224"/>
                            </a:lnTo>
                            <a:lnTo>
                              <a:pt x="350" y="275"/>
                            </a:lnTo>
                            <a:lnTo>
                              <a:pt x="339" y="262"/>
                            </a:lnTo>
                            <a:lnTo>
                              <a:pt x="339" y="275"/>
                            </a:lnTo>
                            <a:lnTo>
                              <a:pt x="317" y="275"/>
                            </a:lnTo>
                            <a:lnTo>
                              <a:pt x="317" y="304"/>
                            </a:lnTo>
                            <a:lnTo>
                              <a:pt x="297" y="313"/>
                            </a:lnTo>
                            <a:lnTo>
                              <a:pt x="288" y="335"/>
                            </a:lnTo>
                            <a:lnTo>
                              <a:pt x="257" y="364"/>
                            </a:lnTo>
                            <a:lnTo>
                              <a:pt x="246" y="377"/>
                            </a:lnTo>
                            <a:lnTo>
                              <a:pt x="237" y="377"/>
                            </a:lnTo>
                            <a:lnTo>
                              <a:pt x="237" y="386"/>
                            </a:lnTo>
                            <a:lnTo>
                              <a:pt x="224" y="386"/>
                            </a:lnTo>
                            <a:lnTo>
                              <a:pt x="215" y="397"/>
                            </a:lnTo>
                            <a:lnTo>
                              <a:pt x="224" y="437"/>
                            </a:lnTo>
                            <a:lnTo>
                              <a:pt x="215" y="470"/>
                            </a:lnTo>
                            <a:lnTo>
                              <a:pt x="215" y="486"/>
                            </a:lnTo>
                            <a:lnTo>
                              <a:pt x="206" y="508"/>
                            </a:lnTo>
                            <a:lnTo>
                              <a:pt x="195" y="521"/>
                            </a:lnTo>
                            <a:lnTo>
                              <a:pt x="186" y="541"/>
                            </a:lnTo>
                            <a:lnTo>
                              <a:pt x="164" y="521"/>
                            </a:lnTo>
                            <a:lnTo>
                              <a:pt x="122" y="406"/>
                            </a:lnTo>
                            <a:lnTo>
                              <a:pt x="102" y="377"/>
                            </a:lnTo>
                            <a:lnTo>
                              <a:pt x="80" y="262"/>
                            </a:lnTo>
                            <a:lnTo>
                              <a:pt x="71" y="262"/>
                            </a:lnTo>
                            <a:lnTo>
                              <a:pt x="71" y="284"/>
                            </a:lnTo>
                            <a:lnTo>
                              <a:pt x="62" y="284"/>
                            </a:lnTo>
                            <a:lnTo>
                              <a:pt x="51" y="295"/>
                            </a:lnTo>
                            <a:lnTo>
                              <a:pt x="20" y="262"/>
                            </a:lnTo>
                            <a:lnTo>
                              <a:pt x="42" y="253"/>
                            </a:lnTo>
                            <a:lnTo>
                              <a:pt x="42" y="244"/>
                            </a:lnTo>
                            <a:lnTo>
                              <a:pt x="20" y="253"/>
                            </a:lnTo>
                            <a:lnTo>
                              <a:pt x="0" y="233"/>
                            </a:lnTo>
                            <a:lnTo>
                              <a:pt x="9" y="224"/>
                            </a:lnTo>
                            <a:lnTo>
                              <a:pt x="42" y="224"/>
                            </a:lnTo>
                            <a:lnTo>
                              <a:pt x="42" y="211"/>
                            </a:lnTo>
                            <a:lnTo>
                              <a:pt x="42" y="191"/>
                            </a:lnTo>
                            <a:lnTo>
                              <a:pt x="29" y="191"/>
                            </a:lnTo>
                            <a:lnTo>
                              <a:pt x="29" y="182"/>
                            </a:lnTo>
                            <a:lnTo>
                              <a:pt x="20" y="173"/>
                            </a:lnTo>
                            <a:lnTo>
                              <a:pt x="20" y="160"/>
                            </a:lnTo>
                            <a:lnTo>
                              <a:pt x="29" y="151"/>
                            </a:lnTo>
                            <a:lnTo>
                              <a:pt x="42" y="151"/>
                            </a:lnTo>
                            <a:lnTo>
                              <a:pt x="51" y="151"/>
                            </a:lnTo>
                            <a:lnTo>
                              <a:pt x="93" y="93"/>
                            </a:lnTo>
                            <a:lnTo>
                              <a:pt x="80" y="71"/>
                            </a:lnTo>
                            <a:lnTo>
                              <a:pt x="93" y="71"/>
                            </a:lnTo>
                            <a:lnTo>
                              <a:pt x="71" y="51"/>
                            </a:lnTo>
                            <a:lnTo>
                              <a:pt x="71" y="29"/>
                            </a:lnTo>
                            <a:lnTo>
                              <a:pt x="62" y="20"/>
                            </a:lnTo>
                            <a:lnTo>
                              <a:pt x="93" y="20"/>
                            </a:lnTo>
                            <a:lnTo>
                              <a:pt x="113" y="20"/>
                            </a:lnTo>
                            <a:lnTo>
                              <a:pt x="122" y="9"/>
                            </a:lnTo>
                            <a:lnTo>
                              <a:pt x="144" y="0"/>
                            </a:lnTo>
                            <a:lnTo>
                              <a:pt x="164" y="9"/>
                            </a:lnTo>
                            <a:lnTo>
                              <a:pt x="164" y="20"/>
                            </a:lnTo>
                            <a:lnTo>
                              <a:pt x="153" y="38"/>
                            </a:lnTo>
                            <a:lnTo>
                              <a:pt x="164" y="60"/>
                            </a:lnTo>
                            <a:lnTo>
                              <a:pt x="144" y="60"/>
                            </a:lnTo>
                            <a:lnTo>
                              <a:pt x="144" y="71"/>
                            </a:lnTo>
                            <a:lnTo>
                              <a:pt x="164" y="93"/>
                            </a:lnTo>
                            <a:lnTo>
                              <a:pt x="195" y="109"/>
                            </a:lnTo>
                            <a:lnTo>
                              <a:pt x="186" y="131"/>
                            </a:lnTo>
                            <a:lnTo>
                              <a:pt x="237" y="160"/>
                            </a:lnTo>
                            <a:lnTo>
                              <a:pt x="257" y="160"/>
                            </a:lnTo>
                            <a:lnTo>
                              <a:pt x="279" y="173"/>
                            </a:lnTo>
                            <a:lnTo>
                              <a:pt x="308" y="182"/>
                            </a:lnTo>
                            <a:lnTo>
                              <a:pt x="330" y="182"/>
                            </a:lnTo>
                            <a:lnTo>
                              <a:pt x="317" y="173"/>
                            </a:lnTo>
                            <a:lnTo>
                              <a:pt x="317" y="151"/>
                            </a:lnTo>
                            <a:lnTo>
                              <a:pt x="330" y="15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8" name="Freeform 4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85" y="2146"/>
                        <a:ext cx="138" cy="75"/>
                      </a:xfrm>
                      <a:custGeom>
                        <a:avLst/>
                        <a:gdLst>
                          <a:gd name="T0" fmla="*/ 12 w 144"/>
                          <a:gd name="T1" fmla="*/ 435 h 73"/>
                          <a:gd name="T2" fmla="*/ 12 w 144"/>
                          <a:gd name="T3" fmla="*/ 269 h 73"/>
                          <a:gd name="T4" fmla="*/ 12 w 144"/>
                          <a:gd name="T5" fmla="*/ 269 h 73"/>
                          <a:gd name="T6" fmla="*/ 12 w 144"/>
                          <a:gd name="T7" fmla="*/ 13 h 73"/>
                          <a:gd name="T8" fmla="*/ 12 w 144"/>
                          <a:gd name="T9" fmla="*/ 157 h 73"/>
                          <a:gd name="T10" fmla="*/ 12 w 144"/>
                          <a:gd name="T11" fmla="*/ 0 h 73"/>
                          <a:gd name="T12" fmla="*/ 9 w 144"/>
                          <a:gd name="T13" fmla="*/ 0 h 73"/>
                          <a:gd name="T14" fmla="*/ 0 w 144"/>
                          <a:gd name="T15" fmla="*/ 157 h 73"/>
                          <a:gd name="T16" fmla="*/ 12 w 144"/>
                          <a:gd name="T17" fmla="*/ 343 h 73"/>
                          <a:gd name="T18" fmla="*/ 12 w 144"/>
                          <a:gd name="T19" fmla="*/ 343 h 73"/>
                          <a:gd name="T20" fmla="*/ 12 w 144"/>
                          <a:gd name="T21" fmla="*/ 435 h 73"/>
                          <a:gd name="T22" fmla="*/ 12 w 144"/>
                          <a:gd name="T23" fmla="*/ 487 h 73"/>
                          <a:gd name="T24" fmla="*/ 12 w 144"/>
                          <a:gd name="T25" fmla="*/ 487 h 73"/>
                          <a:gd name="T26" fmla="*/ 12 w 144"/>
                          <a:gd name="T27" fmla="*/ 435 h 73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144" h="73">
                            <a:moveTo>
                              <a:pt x="131" y="64"/>
                            </a:moveTo>
                            <a:lnTo>
                              <a:pt x="131" y="42"/>
                            </a:lnTo>
                            <a:lnTo>
                              <a:pt x="102" y="42"/>
                            </a:lnTo>
                            <a:lnTo>
                              <a:pt x="60" y="13"/>
                            </a:lnTo>
                            <a:lnTo>
                              <a:pt x="51" y="22"/>
                            </a:lnTo>
                            <a:lnTo>
                              <a:pt x="29" y="0"/>
                            </a:lnTo>
                            <a:lnTo>
                              <a:pt x="9" y="0"/>
                            </a:lnTo>
                            <a:lnTo>
                              <a:pt x="0" y="22"/>
                            </a:lnTo>
                            <a:lnTo>
                              <a:pt x="51" y="51"/>
                            </a:lnTo>
                            <a:lnTo>
                              <a:pt x="71" y="51"/>
                            </a:lnTo>
                            <a:lnTo>
                              <a:pt x="93" y="64"/>
                            </a:lnTo>
                            <a:lnTo>
                              <a:pt x="122" y="73"/>
                            </a:lnTo>
                            <a:lnTo>
                              <a:pt x="144" y="73"/>
                            </a:lnTo>
                            <a:lnTo>
                              <a:pt x="131" y="6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69" name="Freeform 4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85" y="2146"/>
                        <a:ext cx="138" cy="75"/>
                      </a:xfrm>
                      <a:custGeom>
                        <a:avLst/>
                        <a:gdLst>
                          <a:gd name="T0" fmla="*/ 12 w 144"/>
                          <a:gd name="T1" fmla="*/ 435 h 73"/>
                          <a:gd name="T2" fmla="*/ 12 w 144"/>
                          <a:gd name="T3" fmla="*/ 269 h 73"/>
                          <a:gd name="T4" fmla="*/ 12 w 144"/>
                          <a:gd name="T5" fmla="*/ 269 h 73"/>
                          <a:gd name="T6" fmla="*/ 12 w 144"/>
                          <a:gd name="T7" fmla="*/ 13 h 73"/>
                          <a:gd name="T8" fmla="*/ 12 w 144"/>
                          <a:gd name="T9" fmla="*/ 157 h 73"/>
                          <a:gd name="T10" fmla="*/ 12 w 144"/>
                          <a:gd name="T11" fmla="*/ 0 h 73"/>
                          <a:gd name="T12" fmla="*/ 9 w 144"/>
                          <a:gd name="T13" fmla="*/ 0 h 73"/>
                          <a:gd name="T14" fmla="*/ 0 w 144"/>
                          <a:gd name="T15" fmla="*/ 157 h 73"/>
                          <a:gd name="T16" fmla="*/ 12 w 144"/>
                          <a:gd name="T17" fmla="*/ 343 h 73"/>
                          <a:gd name="T18" fmla="*/ 12 w 144"/>
                          <a:gd name="T19" fmla="*/ 343 h 73"/>
                          <a:gd name="T20" fmla="*/ 12 w 144"/>
                          <a:gd name="T21" fmla="*/ 435 h 73"/>
                          <a:gd name="T22" fmla="*/ 12 w 144"/>
                          <a:gd name="T23" fmla="*/ 487 h 73"/>
                          <a:gd name="T24" fmla="*/ 12 w 144"/>
                          <a:gd name="T25" fmla="*/ 487 h 73"/>
                          <a:gd name="T26" fmla="*/ 12 w 144"/>
                          <a:gd name="T27" fmla="*/ 435 h 73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144" h="73">
                            <a:moveTo>
                              <a:pt x="131" y="64"/>
                            </a:moveTo>
                            <a:lnTo>
                              <a:pt x="131" y="42"/>
                            </a:lnTo>
                            <a:lnTo>
                              <a:pt x="102" y="42"/>
                            </a:lnTo>
                            <a:lnTo>
                              <a:pt x="60" y="13"/>
                            </a:lnTo>
                            <a:lnTo>
                              <a:pt x="51" y="22"/>
                            </a:lnTo>
                            <a:lnTo>
                              <a:pt x="29" y="0"/>
                            </a:lnTo>
                            <a:lnTo>
                              <a:pt x="9" y="0"/>
                            </a:lnTo>
                            <a:lnTo>
                              <a:pt x="0" y="22"/>
                            </a:lnTo>
                            <a:lnTo>
                              <a:pt x="51" y="51"/>
                            </a:lnTo>
                            <a:lnTo>
                              <a:pt x="71" y="51"/>
                            </a:lnTo>
                            <a:lnTo>
                              <a:pt x="93" y="64"/>
                            </a:lnTo>
                            <a:lnTo>
                              <a:pt x="122" y="73"/>
                            </a:lnTo>
                            <a:lnTo>
                              <a:pt x="144" y="73"/>
                            </a:lnTo>
                            <a:lnTo>
                              <a:pt x="131" y="64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0" name="Freeform 4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87" y="1951"/>
                        <a:ext cx="328" cy="290"/>
                      </a:xfrm>
                      <a:custGeom>
                        <a:avLst/>
                        <a:gdLst>
                          <a:gd name="T0" fmla="*/ 19 w 340"/>
                          <a:gd name="T1" fmla="*/ 942 h 285"/>
                          <a:gd name="T2" fmla="*/ 18 w 340"/>
                          <a:gd name="T3" fmla="*/ 880 h 285"/>
                          <a:gd name="T4" fmla="*/ 15 w 340"/>
                          <a:gd name="T5" fmla="*/ 911 h 285"/>
                          <a:gd name="T6" fmla="*/ 14 w 340"/>
                          <a:gd name="T7" fmla="*/ 911 h 285"/>
                          <a:gd name="T8" fmla="*/ 14 w 340"/>
                          <a:gd name="T9" fmla="*/ 801 h 285"/>
                          <a:gd name="T10" fmla="*/ 14 w 340"/>
                          <a:gd name="T11" fmla="*/ 659 h 285"/>
                          <a:gd name="T12" fmla="*/ 14 w 340"/>
                          <a:gd name="T13" fmla="*/ 633 h 285"/>
                          <a:gd name="T14" fmla="*/ 14 w 340"/>
                          <a:gd name="T15" fmla="*/ 659 h 285"/>
                          <a:gd name="T16" fmla="*/ 14 w 340"/>
                          <a:gd name="T17" fmla="*/ 600 h 285"/>
                          <a:gd name="T18" fmla="*/ 14 w 340"/>
                          <a:gd name="T19" fmla="*/ 496 h 285"/>
                          <a:gd name="T20" fmla="*/ 14 w 340"/>
                          <a:gd name="T21" fmla="*/ 458 h 285"/>
                          <a:gd name="T22" fmla="*/ 14 w 340"/>
                          <a:gd name="T23" fmla="*/ 378 h 285"/>
                          <a:gd name="T24" fmla="*/ 14 w 340"/>
                          <a:gd name="T25" fmla="*/ 317 h 285"/>
                          <a:gd name="T26" fmla="*/ 14 w 340"/>
                          <a:gd name="T27" fmla="*/ 165 h 285"/>
                          <a:gd name="T28" fmla="*/ 0 w 340"/>
                          <a:gd name="T29" fmla="*/ 10 h 285"/>
                          <a:gd name="T30" fmla="*/ 13 w 340"/>
                          <a:gd name="T31" fmla="*/ 0 h 285"/>
                          <a:gd name="T32" fmla="*/ 14 w 340"/>
                          <a:gd name="T33" fmla="*/ 19 h 285"/>
                          <a:gd name="T34" fmla="*/ 14 w 340"/>
                          <a:gd name="T35" fmla="*/ 19 h 285"/>
                          <a:gd name="T36" fmla="*/ 14 w 340"/>
                          <a:gd name="T37" fmla="*/ 19 h 285"/>
                          <a:gd name="T38" fmla="*/ 14 w 340"/>
                          <a:gd name="T39" fmla="*/ 10 h 285"/>
                          <a:gd name="T40" fmla="*/ 14 w 340"/>
                          <a:gd name="T41" fmla="*/ 19 h 285"/>
                          <a:gd name="T42" fmla="*/ 14 w 340"/>
                          <a:gd name="T43" fmla="*/ 118 h 285"/>
                          <a:gd name="T44" fmla="*/ 14 w 340"/>
                          <a:gd name="T45" fmla="*/ 165 h 285"/>
                          <a:gd name="T46" fmla="*/ 14 w 340"/>
                          <a:gd name="T47" fmla="*/ 229 h 285"/>
                          <a:gd name="T48" fmla="*/ 14 w 340"/>
                          <a:gd name="T49" fmla="*/ 195 h 285"/>
                          <a:gd name="T50" fmla="*/ 14 w 340"/>
                          <a:gd name="T51" fmla="*/ 165 h 285"/>
                          <a:gd name="T52" fmla="*/ 14 w 340"/>
                          <a:gd name="T53" fmla="*/ 138 h 285"/>
                          <a:gd name="T54" fmla="*/ 15 w 340"/>
                          <a:gd name="T55" fmla="*/ 118 h 285"/>
                          <a:gd name="T56" fmla="*/ 24 w 340"/>
                          <a:gd name="T57" fmla="*/ 229 h 285"/>
                          <a:gd name="T58" fmla="*/ 24 w 340"/>
                          <a:gd name="T59" fmla="*/ 287 h 285"/>
                          <a:gd name="T60" fmla="*/ 24 w 340"/>
                          <a:gd name="T61" fmla="*/ 351 h 285"/>
                          <a:gd name="T62" fmla="*/ 23 w 340"/>
                          <a:gd name="T63" fmla="*/ 378 h 285"/>
                          <a:gd name="T64" fmla="*/ 23 w 340"/>
                          <a:gd name="T65" fmla="*/ 410 h 285"/>
                          <a:gd name="T66" fmla="*/ 24 w 340"/>
                          <a:gd name="T67" fmla="*/ 556 h 285"/>
                          <a:gd name="T68" fmla="*/ 26 w 340"/>
                          <a:gd name="T69" fmla="*/ 556 h 285"/>
                          <a:gd name="T70" fmla="*/ 26 w 340"/>
                          <a:gd name="T71" fmla="*/ 600 h 285"/>
                          <a:gd name="T72" fmla="*/ 25 w 340"/>
                          <a:gd name="T73" fmla="*/ 659 h 285"/>
                          <a:gd name="T74" fmla="*/ 27 w 340"/>
                          <a:gd name="T75" fmla="*/ 765 h 285"/>
                          <a:gd name="T76" fmla="*/ 28 w 340"/>
                          <a:gd name="T77" fmla="*/ 765 h 285"/>
                          <a:gd name="T78" fmla="*/ 28 w 340"/>
                          <a:gd name="T79" fmla="*/ 834 h 285"/>
                          <a:gd name="T80" fmla="*/ 28 w 340"/>
                          <a:gd name="T81" fmla="*/ 880 h 285"/>
                          <a:gd name="T82" fmla="*/ 27 w 340"/>
                          <a:gd name="T83" fmla="*/ 911 h 285"/>
                          <a:gd name="T84" fmla="*/ 27 w 340"/>
                          <a:gd name="T85" fmla="*/ 977 h 285"/>
                          <a:gd name="T86" fmla="*/ 19 w 340"/>
                          <a:gd name="T87" fmla="*/ 942 h 285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</a:gdLst>
                        <a:ahLst/>
                        <a:cxnLst>
                          <a:cxn ang="T88">
                            <a:pos x="T0" y="T1"/>
                          </a:cxn>
                          <a:cxn ang="T89">
                            <a:pos x="T2" y="T3"/>
                          </a:cxn>
                          <a:cxn ang="T90">
                            <a:pos x="T4" y="T5"/>
                          </a:cxn>
                          <a:cxn ang="T91">
                            <a:pos x="T6" y="T7"/>
                          </a:cxn>
                          <a:cxn ang="T92">
                            <a:pos x="T8" y="T9"/>
                          </a:cxn>
                          <a:cxn ang="T93">
                            <a:pos x="T10" y="T11"/>
                          </a:cxn>
                          <a:cxn ang="T94">
                            <a:pos x="T12" y="T13"/>
                          </a:cxn>
                          <a:cxn ang="T95">
                            <a:pos x="T14" y="T15"/>
                          </a:cxn>
                          <a:cxn ang="T96">
                            <a:pos x="T16" y="T17"/>
                          </a:cxn>
                          <a:cxn ang="T97">
                            <a:pos x="T18" y="T19"/>
                          </a:cxn>
                          <a:cxn ang="T98">
                            <a:pos x="T20" y="T21"/>
                          </a:cxn>
                          <a:cxn ang="T99">
                            <a:pos x="T22" y="T23"/>
                          </a:cxn>
                          <a:cxn ang="T100">
                            <a:pos x="T24" y="T25"/>
                          </a:cxn>
                          <a:cxn ang="T101">
                            <a:pos x="T26" y="T27"/>
                          </a:cxn>
                          <a:cxn ang="T102">
                            <a:pos x="T28" y="T29"/>
                          </a:cxn>
                          <a:cxn ang="T103">
                            <a:pos x="T30" y="T31"/>
                          </a:cxn>
                          <a:cxn ang="T104">
                            <a:pos x="T32" y="T33"/>
                          </a:cxn>
                          <a:cxn ang="T105">
                            <a:pos x="T34" y="T35"/>
                          </a:cxn>
                          <a:cxn ang="T106">
                            <a:pos x="T36" y="T37"/>
                          </a:cxn>
                          <a:cxn ang="T107">
                            <a:pos x="T38" y="T39"/>
                          </a:cxn>
                          <a:cxn ang="T108">
                            <a:pos x="T40" y="T41"/>
                          </a:cxn>
                          <a:cxn ang="T109">
                            <a:pos x="T42" y="T43"/>
                          </a:cxn>
                          <a:cxn ang="T110">
                            <a:pos x="T44" y="T45"/>
                          </a:cxn>
                          <a:cxn ang="T111">
                            <a:pos x="T46" y="T47"/>
                          </a:cxn>
                          <a:cxn ang="T112">
                            <a:pos x="T48" y="T49"/>
                          </a:cxn>
                          <a:cxn ang="T113">
                            <a:pos x="T50" y="T51"/>
                          </a:cxn>
                          <a:cxn ang="T114">
                            <a:pos x="T52" y="T53"/>
                          </a:cxn>
                          <a:cxn ang="T115">
                            <a:pos x="T54" y="T55"/>
                          </a:cxn>
                          <a:cxn ang="T116">
                            <a:pos x="T56" y="T57"/>
                          </a:cxn>
                          <a:cxn ang="T117">
                            <a:pos x="T58" y="T59"/>
                          </a:cxn>
                          <a:cxn ang="T118">
                            <a:pos x="T60" y="T61"/>
                          </a:cxn>
                          <a:cxn ang="T119">
                            <a:pos x="T62" y="T63"/>
                          </a:cxn>
                          <a:cxn ang="T120">
                            <a:pos x="T64" y="T65"/>
                          </a:cxn>
                          <a:cxn ang="T121">
                            <a:pos x="T66" y="T67"/>
                          </a:cxn>
                          <a:cxn ang="T122">
                            <a:pos x="T68" y="T69"/>
                          </a:cxn>
                          <a:cxn ang="T123">
                            <a:pos x="T70" y="T71"/>
                          </a:cxn>
                          <a:cxn ang="T124">
                            <a:pos x="T72" y="T73"/>
                          </a:cxn>
                          <a:cxn ang="T125">
                            <a:pos x="T74" y="T75"/>
                          </a:cxn>
                          <a:cxn ang="T126">
                            <a:pos x="T76" y="T77"/>
                          </a:cxn>
                          <a:cxn ang="T127">
                            <a:pos x="T78" y="T79"/>
                          </a:cxn>
                          <a:cxn ang="T128">
                            <a:pos x="T80" y="T81"/>
                          </a:cxn>
                          <a:cxn ang="T129">
                            <a:pos x="T82" y="T83"/>
                          </a:cxn>
                          <a:cxn ang="T130">
                            <a:pos x="T84" y="T85"/>
                          </a:cxn>
                          <a:cxn ang="T131">
                            <a:pos x="T86" y="T87"/>
                          </a:cxn>
                        </a:cxnLst>
                        <a:rect l="0" t="0" r="r" b="b"/>
                        <a:pathLst>
                          <a:path w="340" h="285">
                            <a:moveTo>
                              <a:pt x="247" y="274"/>
                            </a:moveTo>
                            <a:lnTo>
                              <a:pt x="238" y="256"/>
                            </a:lnTo>
                            <a:lnTo>
                              <a:pt x="208" y="265"/>
                            </a:lnTo>
                            <a:lnTo>
                              <a:pt x="186" y="265"/>
                            </a:lnTo>
                            <a:lnTo>
                              <a:pt x="145" y="234"/>
                            </a:lnTo>
                            <a:lnTo>
                              <a:pt x="124" y="192"/>
                            </a:lnTo>
                            <a:lnTo>
                              <a:pt x="103" y="185"/>
                            </a:lnTo>
                            <a:lnTo>
                              <a:pt x="93" y="192"/>
                            </a:lnTo>
                            <a:lnTo>
                              <a:pt x="73" y="176"/>
                            </a:lnTo>
                            <a:lnTo>
                              <a:pt x="73" y="143"/>
                            </a:lnTo>
                            <a:lnTo>
                              <a:pt x="42" y="134"/>
                            </a:lnTo>
                            <a:lnTo>
                              <a:pt x="31" y="112"/>
                            </a:lnTo>
                            <a:lnTo>
                              <a:pt x="42" y="92"/>
                            </a:lnTo>
                            <a:lnTo>
                              <a:pt x="22" y="51"/>
                            </a:lnTo>
                            <a:lnTo>
                              <a:pt x="0" y="10"/>
                            </a:lnTo>
                            <a:lnTo>
                              <a:pt x="13" y="0"/>
                            </a:lnTo>
                            <a:lnTo>
                              <a:pt x="22" y="19"/>
                            </a:lnTo>
                            <a:lnTo>
                              <a:pt x="31" y="19"/>
                            </a:lnTo>
                            <a:lnTo>
                              <a:pt x="42" y="19"/>
                            </a:lnTo>
                            <a:lnTo>
                              <a:pt x="64" y="10"/>
                            </a:lnTo>
                            <a:lnTo>
                              <a:pt x="64" y="19"/>
                            </a:lnTo>
                            <a:lnTo>
                              <a:pt x="84" y="31"/>
                            </a:lnTo>
                            <a:lnTo>
                              <a:pt x="84" y="51"/>
                            </a:lnTo>
                            <a:lnTo>
                              <a:pt x="124" y="70"/>
                            </a:lnTo>
                            <a:lnTo>
                              <a:pt x="166" y="61"/>
                            </a:lnTo>
                            <a:lnTo>
                              <a:pt x="166" y="51"/>
                            </a:lnTo>
                            <a:lnTo>
                              <a:pt x="186" y="41"/>
                            </a:lnTo>
                            <a:lnTo>
                              <a:pt x="208" y="31"/>
                            </a:lnTo>
                            <a:lnTo>
                              <a:pt x="289" y="70"/>
                            </a:lnTo>
                            <a:lnTo>
                              <a:pt x="289" y="83"/>
                            </a:lnTo>
                            <a:lnTo>
                              <a:pt x="289" y="103"/>
                            </a:lnTo>
                            <a:lnTo>
                              <a:pt x="279" y="112"/>
                            </a:lnTo>
                            <a:lnTo>
                              <a:pt x="279" y="121"/>
                            </a:lnTo>
                            <a:lnTo>
                              <a:pt x="289" y="163"/>
                            </a:lnTo>
                            <a:lnTo>
                              <a:pt x="309" y="163"/>
                            </a:lnTo>
                            <a:lnTo>
                              <a:pt x="309" y="176"/>
                            </a:lnTo>
                            <a:lnTo>
                              <a:pt x="298" y="192"/>
                            </a:lnTo>
                            <a:lnTo>
                              <a:pt x="318" y="223"/>
                            </a:lnTo>
                            <a:lnTo>
                              <a:pt x="331" y="223"/>
                            </a:lnTo>
                            <a:lnTo>
                              <a:pt x="340" y="243"/>
                            </a:lnTo>
                            <a:lnTo>
                              <a:pt x="340" y="256"/>
                            </a:lnTo>
                            <a:lnTo>
                              <a:pt x="318" y="265"/>
                            </a:lnTo>
                            <a:lnTo>
                              <a:pt x="318" y="285"/>
                            </a:lnTo>
                            <a:lnTo>
                              <a:pt x="247" y="27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1" name="Freeform 4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87" y="1951"/>
                        <a:ext cx="328" cy="290"/>
                      </a:xfrm>
                      <a:custGeom>
                        <a:avLst/>
                        <a:gdLst>
                          <a:gd name="T0" fmla="*/ 19 w 340"/>
                          <a:gd name="T1" fmla="*/ 942 h 285"/>
                          <a:gd name="T2" fmla="*/ 18 w 340"/>
                          <a:gd name="T3" fmla="*/ 880 h 285"/>
                          <a:gd name="T4" fmla="*/ 15 w 340"/>
                          <a:gd name="T5" fmla="*/ 911 h 285"/>
                          <a:gd name="T6" fmla="*/ 14 w 340"/>
                          <a:gd name="T7" fmla="*/ 911 h 285"/>
                          <a:gd name="T8" fmla="*/ 14 w 340"/>
                          <a:gd name="T9" fmla="*/ 801 h 285"/>
                          <a:gd name="T10" fmla="*/ 14 w 340"/>
                          <a:gd name="T11" fmla="*/ 659 h 285"/>
                          <a:gd name="T12" fmla="*/ 14 w 340"/>
                          <a:gd name="T13" fmla="*/ 633 h 285"/>
                          <a:gd name="T14" fmla="*/ 14 w 340"/>
                          <a:gd name="T15" fmla="*/ 659 h 285"/>
                          <a:gd name="T16" fmla="*/ 14 w 340"/>
                          <a:gd name="T17" fmla="*/ 600 h 285"/>
                          <a:gd name="T18" fmla="*/ 14 w 340"/>
                          <a:gd name="T19" fmla="*/ 496 h 285"/>
                          <a:gd name="T20" fmla="*/ 14 w 340"/>
                          <a:gd name="T21" fmla="*/ 458 h 285"/>
                          <a:gd name="T22" fmla="*/ 14 w 340"/>
                          <a:gd name="T23" fmla="*/ 378 h 285"/>
                          <a:gd name="T24" fmla="*/ 14 w 340"/>
                          <a:gd name="T25" fmla="*/ 317 h 285"/>
                          <a:gd name="T26" fmla="*/ 14 w 340"/>
                          <a:gd name="T27" fmla="*/ 165 h 285"/>
                          <a:gd name="T28" fmla="*/ 0 w 340"/>
                          <a:gd name="T29" fmla="*/ 10 h 285"/>
                          <a:gd name="T30" fmla="*/ 13 w 340"/>
                          <a:gd name="T31" fmla="*/ 0 h 285"/>
                          <a:gd name="T32" fmla="*/ 14 w 340"/>
                          <a:gd name="T33" fmla="*/ 19 h 285"/>
                          <a:gd name="T34" fmla="*/ 14 w 340"/>
                          <a:gd name="T35" fmla="*/ 19 h 285"/>
                          <a:gd name="T36" fmla="*/ 14 w 340"/>
                          <a:gd name="T37" fmla="*/ 19 h 285"/>
                          <a:gd name="T38" fmla="*/ 14 w 340"/>
                          <a:gd name="T39" fmla="*/ 10 h 285"/>
                          <a:gd name="T40" fmla="*/ 14 w 340"/>
                          <a:gd name="T41" fmla="*/ 19 h 285"/>
                          <a:gd name="T42" fmla="*/ 14 w 340"/>
                          <a:gd name="T43" fmla="*/ 118 h 285"/>
                          <a:gd name="T44" fmla="*/ 14 w 340"/>
                          <a:gd name="T45" fmla="*/ 165 h 285"/>
                          <a:gd name="T46" fmla="*/ 14 w 340"/>
                          <a:gd name="T47" fmla="*/ 229 h 285"/>
                          <a:gd name="T48" fmla="*/ 14 w 340"/>
                          <a:gd name="T49" fmla="*/ 195 h 285"/>
                          <a:gd name="T50" fmla="*/ 14 w 340"/>
                          <a:gd name="T51" fmla="*/ 165 h 285"/>
                          <a:gd name="T52" fmla="*/ 14 w 340"/>
                          <a:gd name="T53" fmla="*/ 138 h 285"/>
                          <a:gd name="T54" fmla="*/ 15 w 340"/>
                          <a:gd name="T55" fmla="*/ 118 h 285"/>
                          <a:gd name="T56" fmla="*/ 24 w 340"/>
                          <a:gd name="T57" fmla="*/ 229 h 285"/>
                          <a:gd name="T58" fmla="*/ 24 w 340"/>
                          <a:gd name="T59" fmla="*/ 287 h 285"/>
                          <a:gd name="T60" fmla="*/ 24 w 340"/>
                          <a:gd name="T61" fmla="*/ 351 h 285"/>
                          <a:gd name="T62" fmla="*/ 23 w 340"/>
                          <a:gd name="T63" fmla="*/ 378 h 285"/>
                          <a:gd name="T64" fmla="*/ 23 w 340"/>
                          <a:gd name="T65" fmla="*/ 410 h 285"/>
                          <a:gd name="T66" fmla="*/ 24 w 340"/>
                          <a:gd name="T67" fmla="*/ 556 h 285"/>
                          <a:gd name="T68" fmla="*/ 26 w 340"/>
                          <a:gd name="T69" fmla="*/ 556 h 285"/>
                          <a:gd name="T70" fmla="*/ 26 w 340"/>
                          <a:gd name="T71" fmla="*/ 600 h 285"/>
                          <a:gd name="T72" fmla="*/ 25 w 340"/>
                          <a:gd name="T73" fmla="*/ 659 h 285"/>
                          <a:gd name="T74" fmla="*/ 27 w 340"/>
                          <a:gd name="T75" fmla="*/ 765 h 285"/>
                          <a:gd name="T76" fmla="*/ 28 w 340"/>
                          <a:gd name="T77" fmla="*/ 765 h 285"/>
                          <a:gd name="T78" fmla="*/ 28 w 340"/>
                          <a:gd name="T79" fmla="*/ 834 h 285"/>
                          <a:gd name="T80" fmla="*/ 28 w 340"/>
                          <a:gd name="T81" fmla="*/ 880 h 285"/>
                          <a:gd name="T82" fmla="*/ 27 w 340"/>
                          <a:gd name="T83" fmla="*/ 911 h 285"/>
                          <a:gd name="T84" fmla="*/ 27 w 340"/>
                          <a:gd name="T85" fmla="*/ 977 h 285"/>
                          <a:gd name="T86" fmla="*/ 19 w 340"/>
                          <a:gd name="T87" fmla="*/ 942 h 285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</a:gdLst>
                        <a:ahLst/>
                        <a:cxnLst>
                          <a:cxn ang="T88">
                            <a:pos x="T0" y="T1"/>
                          </a:cxn>
                          <a:cxn ang="T89">
                            <a:pos x="T2" y="T3"/>
                          </a:cxn>
                          <a:cxn ang="T90">
                            <a:pos x="T4" y="T5"/>
                          </a:cxn>
                          <a:cxn ang="T91">
                            <a:pos x="T6" y="T7"/>
                          </a:cxn>
                          <a:cxn ang="T92">
                            <a:pos x="T8" y="T9"/>
                          </a:cxn>
                          <a:cxn ang="T93">
                            <a:pos x="T10" y="T11"/>
                          </a:cxn>
                          <a:cxn ang="T94">
                            <a:pos x="T12" y="T13"/>
                          </a:cxn>
                          <a:cxn ang="T95">
                            <a:pos x="T14" y="T15"/>
                          </a:cxn>
                          <a:cxn ang="T96">
                            <a:pos x="T16" y="T17"/>
                          </a:cxn>
                          <a:cxn ang="T97">
                            <a:pos x="T18" y="T19"/>
                          </a:cxn>
                          <a:cxn ang="T98">
                            <a:pos x="T20" y="T21"/>
                          </a:cxn>
                          <a:cxn ang="T99">
                            <a:pos x="T22" y="T23"/>
                          </a:cxn>
                          <a:cxn ang="T100">
                            <a:pos x="T24" y="T25"/>
                          </a:cxn>
                          <a:cxn ang="T101">
                            <a:pos x="T26" y="T27"/>
                          </a:cxn>
                          <a:cxn ang="T102">
                            <a:pos x="T28" y="T29"/>
                          </a:cxn>
                          <a:cxn ang="T103">
                            <a:pos x="T30" y="T31"/>
                          </a:cxn>
                          <a:cxn ang="T104">
                            <a:pos x="T32" y="T33"/>
                          </a:cxn>
                          <a:cxn ang="T105">
                            <a:pos x="T34" y="T35"/>
                          </a:cxn>
                          <a:cxn ang="T106">
                            <a:pos x="T36" y="T37"/>
                          </a:cxn>
                          <a:cxn ang="T107">
                            <a:pos x="T38" y="T39"/>
                          </a:cxn>
                          <a:cxn ang="T108">
                            <a:pos x="T40" y="T41"/>
                          </a:cxn>
                          <a:cxn ang="T109">
                            <a:pos x="T42" y="T43"/>
                          </a:cxn>
                          <a:cxn ang="T110">
                            <a:pos x="T44" y="T45"/>
                          </a:cxn>
                          <a:cxn ang="T111">
                            <a:pos x="T46" y="T47"/>
                          </a:cxn>
                          <a:cxn ang="T112">
                            <a:pos x="T48" y="T49"/>
                          </a:cxn>
                          <a:cxn ang="T113">
                            <a:pos x="T50" y="T51"/>
                          </a:cxn>
                          <a:cxn ang="T114">
                            <a:pos x="T52" y="T53"/>
                          </a:cxn>
                          <a:cxn ang="T115">
                            <a:pos x="T54" y="T55"/>
                          </a:cxn>
                          <a:cxn ang="T116">
                            <a:pos x="T56" y="T57"/>
                          </a:cxn>
                          <a:cxn ang="T117">
                            <a:pos x="T58" y="T59"/>
                          </a:cxn>
                          <a:cxn ang="T118">
                            <a:pos x="T60" y="T61"/>
                          </a:cxn>
                          <a:cxn ang="T119">
                            <a:pos x="T62" y="T63"/>
                          </a:cxn>
                          <a:cxn ang="T120">
                            <a:pos x="T64" y="T65"/>
                          </a:cxn>
                          <a:cxn ang="T121">
                            <a:pos x="T66" y="T67"/>
                          </a:cxn>
                          <a:cxn ang="T122">
                            <a:pos x="T68" y="T69"/>
                          </a:cxn>
                          <a:cxn ang="T123">
                            <a:pos x="T70" y="T71"/>
                          </a:cxn>
                          <a:cxn ang="T124">
                            <a:pos x="T72" y="T73"/>
                          </a:cxn>
                          <a:cxn ang="T125">
                            <a:pos x="T74" y="T75"/>
                          </a:cxn>
                          <a:cxn ang="T126">
                            <a:pos x="T76" y="T77"/>
                          </a:cxn>
                          <a:cxn ang="T127">
                            <a:pos x="T78" y="T79"/>
                          </a:cxn>
                          <a:cxn ang="T128">
                            <a:pos x="T80" y="T81"/>
                          </a:cxn>
                          <a:cxn ang="T129">
                            <a:pos x="T82" y="T83"/>
                          </a:cxn>
                          <a:cxn ang="T130">
                            <a:pos x="T84" y="T85"/>
                          </a:cxn>
                          <a:cxn ang="T131">
                            <a:pos x="T86" y="T87"/>
                          </a:cxn>
                        </a:cxnLst>
                        <a:rect l="0" t="0" r="r" b="b"/>
                        <a:pathLst>
                          <a:path w="340" h="285">
                            <a:moveTo>
                              <a:pt x="247" y="274"/>
                            </a:moveTo>
                            <a:lnTo>
                              <a:pt x="238" y="256"/>
                            </a:lnTo>
                            <a:lnTo>
                              <a:pt x="208" y="265"/>
                            </a:lnTo>
                            <a:lnTo>
                              <a:pt x="186" y="265"/>
                            </a:lnTo>
                            <a:lnTo>
                              <a:pt x="145" y="234"/>
                            </a:lnTo>
                            <a:lnTo>
                              <a:pt x="124" y="192"/>
                            </a:lnTo>
                            <a:lnTo>
                              <a:pt x="103" y="185"/>
                            </a:lnTo>
                            <a:lnTo>
                              <a:pt x="93" y="192"/>
                            </a:lnTo>
                            <a:lnTo>
                              <a:pt x="73" y="176"/>
                            </a:lnTo>
                            <a:lnTo>
                              <a:pt x="73" y="143"/>
                            </a:lnTo>
                            <a:lnTo>
                              <a:pt x="42" y="134"/>
                            </a:lnTo>
                            <a:lnTo>
                              <a:pt x="31" y="112"/>
                            </a:lnTo>
                            <a:lnTo>
                              <a:pt x="42" y="92"/>
                            </a:lnTo>
                            <a:lnTo>
                              <a:pt x="22" y="51"/>
                            </a:lnTo>
                            <a:lnTo>
                              <a:pt x="0" y="10"/>
                            </a:lnTo>
                            <a:lnTo>
                              <a:pt x="13" y="0"/>
                            </a:lnTo>
                            <a:lnTo>
                              <a:pt x="22" y="19"/>
                            </a:lnTo>
                            <a:lnTo>
                              <a:pt x="31" y="19"/>
                            </a:lnTo>
                            <a:lnTo>
                              <a:pt x="42" y="19"/>
                            </a:lnTo>
                            <a:lnTo>
                              <a:pt x="64" y="10"/>
                            </a:lnTo>
                            <a:lnTo>
                              <a:pt x="64" y="19"/>
                            </a:lnTo>
                            <a:lnTo>
                              <a:pt x="84" y="31"/>
                            </a:lnTo>
                            <a:lnTo>
                              <a:pt x="84" y="51"/>
                            </a:lnTo>
                            <a:lnTo>
                              <a:pt x="124" y="70"/>
                            </a:lnTo>
                            <a:lnTo>
                              <a:pt x="166" y="61"/>
                            </a:lnTo>
                            <a:lnTo>
                              <a:pt x="166" y="51"/>
                            </a:lnTo>
                            <a:lnTo>
                              <a:pt x="186" y="41"/>
                            </a:lnTo>
                            <a:lnTo>
                              <a:pt x="208" y="31"/>
                            </a:lnTo>
                            <a:lnTo>
                              <a:pt x="289" y="70"/>
                            </a:lnTo>
                            <a:lnTo>
                              <a:pt x="289" y="83"/>
                            </a:lnTo>
                            <a:lnTo>
                              <a:pt x="289" y="103"/>
                            </a:lnTo>
                            <a:lnTo>
                              <a:pt x="279" y="112"/>
                            </a:lnTo>
                            <a:lnTo>
                              <a:pt x="279" y="121"/>
                            </a:lnTo>
                            <a:lnTo>
                              <a:pt x="289" y="163"/>
                            </a:lnTo>
                            <a:lnTo>
                              <a:pt x="309" y="163"/>
                            </a:lnTo>
                            <a:lnTo>
                              <a:pt x="309" y="176"/>
                            </a:lnTo>
                            <a:lnTo>
                              <a:pt x="298" y="192"/>
                            </a:lnTo>
                            <a:lnTo>
                              <a:pt x="318" y="223"/>
                            </a:lnTo>
                            <a:lnTo>
                              <a:pt x="331" y="223"/>
                            </a:lnTo>
                            <a:lnTo>
                              <a:pt x="340" y="243"/>
                            </a:lnTo>
                            <a:lnTo>
                              <a:pt x="340" y="256"/>
                            </a:lnTo>
                            <a:lnTo>
                              <a:pt x="318" y="265"/>
                            </a:lnTo>
                            <a:lnTo>
                              <a:pt x="318" y="285"/>
                            </a:lnTo>
                            <a:lnTo>
                              <a:pt x="247" y="274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2" name="Freeform 4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75" y="2012"/>
                        <a:ext cx="247" cy="260"/>
                      </a:xfrm>
                      <a:custGeom>
                        <a:avLst/>
                        <a:gdLst>
                          <a:gd name="T0" fmla="*/ 12 w 257"/>
                          <a:gd name="T1" fmla="*/ 975 h 255"/>
                          <a:gd name="T2" fmla="*/ 12 w 257"/>
                          <a:gd name="T3" fmla="*/ 975 h 255"/>
                          <a:gd name="T4" fmla="*/ 12 w 257"/>
                          <a:gd name="T5" fmla="*/ 929 h 255"/>
                          <a:gd name="T6" fmla="*/ 12 w 257"/>
                          <a:gd name="T7" fmla="*/ 842 h 255"/>
                          <a:gd name="T8" fmla="*/ 12 w 257"/>
                          <a:gd name="T9" fmla="*/ 842 h 255"/>
                          <a:gd name="T10" fmla="*/ 12 w 257"/>
                          <a:gd name="T11" fmla="*/ 808 h 255"/>
                          <a:gd name="T12" fmla="*/ 12 w 257"/>
                          <a:gd name="T13" fmla="*/ 773 h 255"/>
                          <a:gd name="T14" fmla="*/ 12 w 257"/>
                          <a:gd name="T15" fmla="*/ 724 h 255"/>
                          <a:gd name="T16" fmla="*/ 12 w 257"/>
                          <a:gd name="T17" fmla="*/ 688 h 255"/>
                          <a:gd name="T18" fmla="*/ 12 w 257"/>
                          <a:gd name="T19" fmla="*/ 688 h 255"/>
                          <a:gd name="T20" fmla="*/ 12 w 257"/>
                          <a:gd name="T21" fmla="*/ 688 h 255"/>
                          <a:gd name="T22" fmla="*/ 12 w 257"/>
                          <a:gd name="T23" fmla="*/ 450 h 255"/>
                          <a:gd name="T24" fmla="*/ 12 w 257"/>
                          <a:gd name="T25" fmla="*/ 364 h 255"/>
                          <a:gd name="T26" fmla="*/ 12 w 257"/>
                          <a:gd name="T27" fmla="*/ 364 h 255"/>
                          <a:gd name="T28" fmla="*/ 12 w 257"/>
                          <a:gd name="T29" fmla="*/ 288 h 255"/>
                          <a:gd name="T30" fmla="*/ 12 w 257"/>
                          <a:gd name="T31" fmla="*/ 188 h 255"/>
                          <a:gd name="T32" fmla="*/ 12 w 257"/>
                          <a:gd name="T33" fmla="*/ 159 h 255"/>
                          <a:gd name="T34" fmla="*/ 12 w 257"/>
                          <a:gd name="T35" fmla="*/ 159 h 255"/>
                          <a:gd name="T36" fmla="*/ 13 w 257"/>
                          <a:gd name="T37" fmla="*/ 159 h 255"/>
                          <a:gd name="T38" fmla="*/ 14 w 257"/>
                          <a:gd name="T39" fmla="*/ 127 h 255"/>
                          <a:gd name="T40" fmla="*/ 12 w 257"/>
                          <a:gd name="T41" fmla="*/ 22 h 255"/>
                          <a:gd name="T42" fmla="*/ 12 w 257"/>
                          <a:gd name="T43" fmla="*/ 0 h 255"/>
                          <a:gd name="T44" fmla="*/ 12 w 257"/>
                          <a:gd name="T45" fmla="*/ 0 h 255"/>
                          <a:gd name="T46" fmla="*/ 12 w 257"/>
                          <a:gd name="T47" fmla="*/ 0 h 255"/>
                          <a:gd name="T48" fmla="*/ 12 w 257"/>
                          <a:gd name="T49" fmla="*/ 0 h 255"/>
                          <a:gd name="T50" fmla="*/ 12 w 257"/>
                          <a:gd name="T51" fmla="*/ 9 h 255"/>
                          <a:gd name="T52" fmla="*/ 12 w 257"/>
                          <a:gd name="T53" fmla="*/ 159 h 255"/>
                          <a:gd name="T54" fmla="*/ 12 w 257"/>
                          <a:gd name="T55" fmla="*/ 188 h 255"/>
                          <a:gd name="T56" fmla="*/ 12 w 257"/>
                          <a:gd name="T57" fmla="*/ 188 h 255"/>
                          <a:gd name="T58" fmla="*/ 12 w 257"/>
                          <a:gd name="T59" fmla="*/ 224 h 255"/>
                          <a:gd name="T60" fmla="*/ 12 w 257"/>
                          <a:gd name="T61" fmla="*/ 288 h 255"/>
                          <a:gd name="T62" fmla="*/ 12 w 257"/>
                          <a:gd name="T63" fmla="*/ 400 h 255"/>
                          <a:gd name="T64" fmla="*/ 12 w 257"/>
                          <a:gd name="T65" fmla="*/ 450 h 255"/>
                          <a:gd name="T66" fmla="*/ 12 w 257"/>
                          <a:gd name="T67" fmla="*/ 525 h 255"/>
                          <a:gd name="T68" fmla="*/ 12 w 257"/>
                          <a:gd name="T69" fmla="*/ 569 h 255"/>
                          <a:gd name="T70" fmla="*/ 0 w 257"/>
                          <a:gd name="T71" fmla="*/ 525 h 255"/>
                          <a:gd name="T72" fmla="*/ 12 w 257"/>
                          <a:gd name="T73" fmla="*/ 639 h 255"/>
                          <a:gd name="T74" fmla="*/ 12 w 257"/>
                          <a:gd name="T75" fmla="*/ 639 h 255"/>
                          <a:gd name="T76" fmla="*/ 12 w 257"/>
                          <a:gd name="T77" fmla="*/ 724 h 255"/>
                          <a:gd name="T78" fmla="*/ 12 w 257"/>
                          <a:gd name="T79" fmla="*/ 773 h 255"/>
                          <a:gd name="T80" fmla="*/ 12 w 257"/>
                          <a:gd name="T81" fmla="*/ 808 h 255"/>
                          <a:gd name="T82" fmla="*/ 12 w 257"/>
                          <a:gd name="T83" fmla="*/ 890 h 255"/>
                          <a:gd name="T84" fmla="*/ 12 w 257"/>
                          <a:gd name="T85" fmla="*/ 890 h 255"/>
                          <a:gd name="T86" fmla="*/ 12 w 257"/>
                          <a:gd name="T87" fmla="*/ 890 h 255"/>
                          <a:gd name="T88" fmla="*/ 12 w 257"/>
                          <a:gd name="T89" fmla="*/ 890 h 255"/>
                          <a:gd name="T90" fmla="*/ 12 w 257"/>
                          <a:gd name="T91" fmla="*/ 1007 h 255"/>
                          <a:gd name="T92" fmla="*/ 12 w 257"/>
                          <a:gd name="T93" fmla="*/ 1007 h 255"/>
                          <a:gd name="T94" fmla="*/ 12 w 257"/>
                          <a:gd name="T95" fmla="*/ 975 h 255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</a:gdLst>
                        <a:ahLst/>
                        <a:cxnLst>
                          <a:cxn ang="T96">
                            <a:pos x="T0" y="T1"/>
                          </a:cxn>
                          <a:cxn ang="T97">
                            <a:pos x="T2" y="T3"/>
                          </a:cxn>
                          <a:cxn ang="T98">
                            <a:pos x="T4" y="T5"/>
                          </a:cxn>
                          <a:cxn ang="T99">
                            <a:pos x="T6" y="T7"/>
                          </a:cxn>
                          <a:cxn ang="T100">
                            <a:pos x="T8" y="T9"/>
                          </a:cxn>
                          <a:cxn ang="T101">
                            <a:pos x="T10" y="T11"/>
                          </a:cxn>
                          <a:cxn ang="T102">
                            <a:pos x="T12" y="T13"/>
                          </a:cxn>
                          <a:cxn ang="T103">
                            <a:pos x="T14" y="T15"/>
                          </a:cxn>
                          <a:cxn ang="T104">
                            <a:pos x="T16" y="T17"/>
                          </a:cxn>
                          <a:cxn ang="T105">
                            <a:pos x="T18" y="T19"/>
                          </a:cxn>
                          <a:cxn ang="T106">
                            <a:pos x="T20" y="T21"/>
                          </a:cxn>
                          <a:cxn ang="T107">
                            <a:pos x="T22" y="T23"/>
                          </a:cxn>
                          <a:cxn ang="T108">
                            <a:pos x="T24" y="T25"/>
                          </a:cxn>
                          <a:cxn ang="T109">
                            <a:pos x="T26" y="T27"/>
                          </a:cxn>
                          <a:cxn ang="T110">
                            <a:pos x="T28" y="T29"/>
                          </a:cxn>
                          <a:cxn ang="T111">
                            <a:pos x="T30" y="T31"/>
                          </a:cxn>
                          <a:cxn ang="T112">
                            <a:pos x="T32" y="T33"/>
                          </a:cxn>
                          <a:cxn ang="T113">
                            <a:pos x="T34" y="T35"/>
                          </a:cxn>
                          <a:cxn ang="T114">
                            <a:pos x="T36" y="T37"/>
                          </a:cxn>
                          <a:cxn ang="T115">
                            <a:pos x="T38" y="T39"/>
                          </a:cxn>
                          <a:cxn ang="T116">
                            <a:pos x="T40" y="T41"/>
                          </a:cxn>
                          <a:cxn ang="T117">
                            <a:pos x="T42" y="T43"/>
                          </a:cxn>
                          <a:cxn ang="T118">
                            <a:pos x="T44" y="T45"/>
                          </a:cxn>
                          <a:cxn ang="T119">
                            <a:pos x="T46" y="T47"/>
                          </a:cxn>
                          <a:cxn ang="T120">
                            <a:pos x="T48" y="T49"/>
                          </a:cxn>
                          <a:cxn ang="T121">
                            <a:pos x="T50" y="T51"/>
                          </a:cxn>
                          <a:cxn ang="T122">
                            <a:pos x="T52" y="T53"/>
                          </a:cxn>
                          <a:cxn ang="T123">
                            <a:pos x="T54" y="T55"/>
                          </a:cxn>
                          <a:cxn ang="T124">
                            <a:pos x="T56" y="T57"/>
                          </a:cxn>
                          <a:cxn ang="T125">
                            <a:pos x="T58" y="T59"/>
                          </a:cxn>
                          <a:cxn ang="T126">
                            <a:pos x="T60" y="T61"/>
                          </a:cxn>
                          <a:cxn ang="T127">
                            <a:pos x="T62" y="T63"/>
                          </a:cxn>
                          <a:cxn ang="T128">
                            <a:pos x="T64" y="T65"/>
                          </a:cxn>
                          <a:cxn ang="T129">
                            <a:pos x="T66" y="T67"/>
                          </a:cxn>
                          <a:cxn ang="T130">
                            <a:pos x="T68" y="T69"/>
                          </a:cxn>
                          <a:cxn ang="T131">
                            <a:pos x="T70" y="T71"/>
                          </a:cxn>
                          <a:cxn ang="T132">
                            <a:pos x="T72" y="T73"/>
                          </a:cxn>
                          <a:cxn ang="T133">
                            <a:pos x="T74" y="T75"/>
                          </a:cxn>
                          <a:cxn ang="T134">
                            <a:pos x="T76" y="T77"/>
                          </a:cxn>
                          <a:cxn ang="T135">
                            <a:pos x="T78" y="T79"/>
                          </a:cxn>
                          <a:cxn ang="T136">
                            <a:pos x="T80" y="T81"/>
                          </a:cxn>
                          <a:cxn ang="T137">
                            <a:pos x="T82" y="T83"/>
                          </a:cxn>
                          <a:cxn ang="T138">
                            <a:pos x="T84" y="T85"/>
                          </a:cxn>
                          <a:cxn ang="T139">
                            <a:pos x="T86" y="T87"/>
                          </a:cxn>
                          <a:cxn ang="T140">
                            <a:pos x="T88" y="T89"/>
                          </a:cxn>
                          <a:cxn ang="T141">
                            <a:pos x="T90" y="T91"/>
                          </a:cxn>
                          <a:cxn ang="T142">
                            <a:pos x="T92" y="T93"/>
                          </a:cxn>
                          <a:cxn ang="T143">
                            <a:pos x="T94" y="T95"/>
                          </a:cxn>
                        </a:cxnLst>
                        <a:rect l="0" t="0" r="r" b="b"/>
                        <a:pathLst>
                          <a:path w="257" h="255">
                            <a:moveTo>
                              <a:pt x="144" y="246"/>
                            </a:moveTo>
                            <a:lnTo>
                              <a:pt x="177" y="246"/>
                            </a:lnTo>
                            <a:lnTo>
                              <a:pt x="177" y="233"/>
                            </a:lnTo>
                            <a:lnTo>
                              <a:pt x="177" y="213"/>
                            </a:lnTo>
                            <a:lnTo>
                              <a:pt x="164" y="213"/>
                            </a:lnTo>
                            <a:lnTo>
                              <a:pt x="164" y="204"/>
                            </a:lnTo>
                            <a:lnTo>
                              <a:pt x="155" y="195"/>
                            </a:lnTo>
                            <a:lnTo>
                              <a:pt x="155" y="182"/>
                            </a:lnTo>
                            <a:lnTo>
                              <a:pt x="164" y="173"/>
                            </a:lnTo>
                            <a:lnTo>
                              <a:pt x="177" y="173"/>
                            </a:lnTo>
                            <a:lnTo>
                              <a:pt x="186" y="173"/>
                            </a:lnTo>
                            <a:lnTo>
                              <a:pt x="228" y="115"/>
                            </a:lnTo>
                            <a:lnTo>
                              <a:pt x="215" y="93"/>
                            </a:lnTo>
                            <a:lnTo>
                              <a:pt x="228" y="93"/>
                            </a:lnTo>
                            <a:lnTo>
                              <a:pt x="206" y="73"/>
                            </a:lnTo>
                            <a:lnTo>
                              <a:pt x="206" y="51"/>
                            </a:lnTo>
                            <a:lnTo>
                              <a:pt x="197" y="42"/>
                            </a:lnTo>
                            <a:lnTo>
                              <a:pt x="228" y="42"/>
                            </a:lnTo>
                            <a:lnTo>
                              <a:pt x="248" y="42"/>
                            </a:lnTo>
                            <a:lnTo>
                              <a:pt x="257" y="31"/>
                            </a:lnTo>
                            <a:lnTo>
                              <a:pt x="228" y="22"/>
                            </a:lnTo>
                            <a:lnTo>
                              <a:pt x="215" y="0"/>
                            </a:lnTo>
                            <a:lnTo>
                              <a:pt x="197" y="0"/>
                            </a:lnTo>
                            <a:lnTo>
                              <a:pt x="186" y="0"/>
                            </a:lnTo>
                            <a:lnTo>
                              <a:pt x="177" y="0"/>
                            </a:lnTo>
                            <a:lnTo>
                              <a:pt x="155" y="9"/>
                            </a:lnTo>
                            <a:lnTo>
                              <a:pt x="155" y="42"/>
                            </a:lnTo>
                            <a:lnTo>
                              <a:pt x="155" y="51"/>
                            </a:lnTo>
                            <a:lnTo>
                              <a:pt x="135" y="51"/>
                            </a:lnTo>
                            <a:lnTo>
                              <a:pt x="144" y="60"/>
                            </a:lnTo>
                            <a:lnTo>
                              <a:pt x="135" y="73"/>
                            </a:lnTo>
                            <a:lnTo>
                              <a:pt x="135" y="102"/>
                            </a:lnTo>
                            <a:lnTo>
                              <a:pt x="93" y="115"/>
                            </a:lnTo>
                            <a:lnTo>
                              <a:pt x="93" y="131"/>
                            </a:lnTo>
                            <a:lnTo>
                              <a:pt x="20" y="144"/>
                            </a:lnTo>
                            <a:lnTo>
                              <a:pt x="0" y="131"/>
                            </a:lnTo>
                            <a:lnTo>
                              <a:pt x="20" y="162"/>
                            </a:lnTo>
                            <a:lnTo>
                              <a:pt x="33" y="162"/>
                            </a:lnTo>
                            <a:lnTo>
                              <a:pt x="42" y="182"/>
                            </a:lnTo>
                            <a:lnTo>
                              <a:pt x="42" y="195"/>
                            </a:lnTo>
                            <a:lnTo>
                              <a:pt x="20" y="204"/>
                            </a:lnTo>
                            <a:lnTo>
                              <a:pt x="20" y="224"/>
                            </a:lnTo>
                            <a:lnTo>
                              <a:pt x="62" y="224"/>
                            </a:lnTo>
                            <a:lnTo>
                              <a:pt x="71" y="224"/>
                            </a:lnTo>
                            <a:lnTo>
                              <a:pt x="104" y="224"/>
                            </a:lnTo>
                            <a:lnTo>
                              <a:pt x="126" y="255"/>
                            </a:lnTo>
                            <a:lnTo>
                              <a:pt x="135" y="255"/>
                            </a:lnTo>
                            <a:lnTo>
                              <a:pt x="144" y="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3" name="Freeform 4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75" y="2012"/>
                        <a:ext cx="247" cy="260"/>
                      </a:xfrm>
                      <a:custGeom>
                        <a:avLst/>
                        <a:gdLst>
                          <a:gd name="T0" fmla="*/ 12 w 257"/>
                          <a:gd name="T1" fmla="*/ 975 h 255"/>
                          <a:gd name="T2" fmla="*/ 12 w 257"/>
                          <a:gd name="T3" fmla="*/ 975 h 255"/>
                          <a:gd name="T4" fmla="*/ 12 w 257"/>
                          <a:gd name="T5" fmla="*/ 929 h 255"/>
                          <a:gd name="T6" fmla="*/ 12 w 257"/>
                          <a:gd name="T7" fmla="*/ 842 h 255"/>
                          <a:gd name="T8" fmla="*/ 12 w 257"/>
                          <a:gd name="T9" fmla="*/ 842 h 255"/>
                          <a:gd name="T10" fmla="*/ 12 w 257"/>
                          <a:gd name="T11" fmla="*/ 808 h 255"/>
                          <a:gd name="T12" fmla="*/ 12 w 257"/>
                          <a:gd name="T13" fmla="*/ 773 h 255"/>
                          <a:gd name="T14" fmla="*/ 12 w 257"/>
                          <a:gd name="T15" fmla="*/ 724 h 255"/>
                          <a:gd name="T16" fmla="*/ 12 w 257"/>
                          <a:gd name="T17" fmla="*/ 688 h 255"/>
                          <a:gd name="T18" fmla="*/ 12 w 257"/>
                          <a:gd name="T19" fmla="*/ 688 h 255"/>
                          <a:gd name="T20" fmla="*/ 12 w 257"/>
                          <a:gd name="T21" fmla="*/ 688 h 255"/>
                          <a:gd name="T22" fmla="*/ 12 w 257"/>
                          <a:gd name="T23" fmla="*/ 450 h 255"/>
                          <a:gd name="T24" fmla="*/ 12 w 257"/>
                          <a:gd name="T25" fmla="*/ 364 h 255"/>
                          <a:gd name="T26" fmla="*/ 12 w 257"/>
                          <a:gd name="T27" fmla="*/ 364 h 255"/>
                          <a:gd name="T28" fmla="*/ 12 w 257"/>
                          <a:gd name="T29" fmla="*/ 288 h 255"/>
                          <a:gd name="T30" fmla="*/ 12 w 257"/>
                          <a:gd name="T31" fmla="*/ 188 h 255"/>
                          <a:gd name="T32" fmla="*/ 12 w 257"/>
                          <a:gd name="T33" fmla="*/ 159 h 255"/>
                          <a:gd name="T34" fmla="*/ 12 w 257"/>
                          <a:gd name="T35" fmla="*/ 159 h 255"/>
                          <a:gd name="T36" fmla="*/ 13 w 257"/>
                          <a:gd name="T37" fmla="*/ 159 h 255"/>
                          <a:gd name="T38" fmla="*/ 14 w 257"/>
                          <a:gd name="T39" fmla="*/ 127 h 255"/>
                          <a:gd name="T40" fmla="*/ 12 w 257"/>
                          <a:gd name="T41" fmla="*/ 22 h 255"/>
                          <a:gd name="T42" fmla="*/ 12 w 257"/>
                          <a:gd name="T43" fmla="*/ 0 h 255"/>
                          <a:gd name="T44" fmla="*/ 12 w 257"/>
                          <a:gd name="T45" fmla="*/ 0 h 255"/>
                          <a:gd name="T46" fmla="*/ 12 w 257"/>
                          <a:gd name="T47" fmla="*/ 0 h 255"/>
                          <a:gd name="T48" fmla="*/ 12 w 257"/>
                          <a:gd name="T49" fmla="*/ 0 h 255"/>
                          <a:gd name="T50" fmla="*/ 12 w 257"/>
                          <a:gd name="T51" fmla="*/ 9 h 255"/>
                          <a:gd name="T52" fmla="*/ 12 w 257"/>
                          <a:gd name="T53" fmla="*/ 159 h 255"/>
                          <a:gd name="T54" fmla="*/ 12 w 257"/>
                          <a:gd name="T55" fmla="*/ 188 h 255"/>
                          <a:gd name="T56" fmla="*/ 12 w 257"/>
                          <a:gd name="T57" fmla="*/ 188 h 255"/>
                          <a:gd name="T58" fmla="*/ 12 w 257"/>
                          <a:gd name="T59" fmla="*/ 224 h 255"/>
                          <a:gd name="T60" fmla="*/ 12 w 257"/>
                          <a:gd name="T61" fmla="*/ 288 h 255"/>
                          <a:gd name="T62" fmla="*/ 12 w 257"/>
                          <a:gd name="T63" fmla="*/ 400 h 255"/>
                          <a:gd name="T64" fmla="*/ 12 w 257"/>
                          <a:gd name="T65" fmla="*/ 450 h 255"/>
                          <a:gd name="T66" fmla="*/ 12 w 257"/>
                          <a:gd name="T67" fmla="*/ 525 h 255"/>
                          <a:gd name="T68" fmla="*/ 12 w 257"/>
                          <a:gd name="T69" fmla="*/ 569 h 255"/>
                          <a:gd name="T70" fmla="*/ 0 w 257"/>
                          <a:gd name="T71" fmla="*/ 525 h 255"/>
                          <a:gd name="T72" fmla="*/ 12 w 257"/>
                          <a:gd name="T73" fmla="*/ 639 h 255"/>
                          <a:gd name="T74" fmla="*/ 12 w 257"/>
                          <a:gd name="T75" fmla="*/ 639 h 255"/>
                          <a:gd name="T76" fmla="*/ 12 w 257"/>
                          <a:gd name="T77" fmla="*/ 724 h 255"/>
                          <a:gd name="T78" fmla="*/ 12 w 257"/>
                          <a:gd name="T79" fmla="*/ 773 h 255"/>
                          <a:gd name="T80" fmla="*/ 12 w 257"/>
                          <a:gd name="T81" fmla="*/ 808 h 255"/>
                          <a:gd name="T82" fmla="*/ 12 w 257"/>
                          <a:gd name="T83" fmla="*/ 890 h 255"/>
                          <a:gd name="T84" fmla="*/ 12 w 257"/>
                          <a:gd name="T85" fmla="*/ 890 h 255"/>
                          <a:gd name="T86" fmla="*/ 12 w 257"/>
                          <a:gd name="T87" fmla="*/ 890 h 255"/>
                          <a:gd name="T88" fmla="*/ 12 w 257"/>
                          <a:gd name="T89" fmla="*/ 890 h 255"/>
                          <a:gd name="T90" fmla="*/ 12 w 257"/>
                          <a:gd name="T91" fmla="*/ 1007 h 255"/>
                          <a:gd name="T92" fmla="*/ 12 w 257"/>
                          <a:gd name="T93" fmla="*/ 1007 h 255"/>
                          <a:gd name="T94" fmla="*/ 12 w 257"/>
                          <a:gd name="T95" fmla="*/ 975 h 255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</a:gdLst>
                        <a:ahLst/>
                        <a:cxnLst>
                          <a:cxn ang="T96">
                            <a:pos x="T0" y="T1"/>
                          </a:cxn>
                          <a:cxn ang="T97">
                            <a:pos x="T2" y="T3"/>
                          </a:cxn>
                          <a:cxn ang="T98">
                            <a:pos x="T4" y="T5"/>
                          </a:cxn>
                          <a:cxn ang="T99">
                            <a:pos x="T6" y="T7"/>
                          </a:cxn>
                          <a:cxn ang="T100">
                            <a:pos x="T8" y="T9"/>
                          </a:cxn>
                          <a:cxn ang="T101">
                            <a:pos x="T10" y="T11"/>
                          </a:cxn>
                          <a:cxn ang="T102">
                            <a:pos x="T12" y="T13"/>
                          </a:cxn>
                          <a:cxn ang="T103">
                            <a:pos x="T14" y="T15"/>
                          </a:cxn>
                          <a:cxn ang="T104">
                            <a:pos x="T16" y="T17"/>
                          </a:cxn>
                          <a:cxn ang="T105">
                            <a:pos x="T18" y="T19"/>
                          </a:cxn>
                          <a:cxn ang="T106">
                            <a:pos x="T20" y="T21"/>
                          </a:cxn>
                          <a:cxn ang="T107">
                            <a:pos x="T22" y="T23"/>
                          </a:cxn>
                          <a:cxn ang="T108">
                            <a:pos x="T24" y="T25"/>
                          </a:cxn>
                          <a:cxn ang="T109">
                            <a:pos x="T26" y="T27"/>
                          </a:cxn>
                          <a:cxn ang="T110">
                            <a:pos x="T28" y="T29"/>
                          </a:cxn>
                          <a:cxn ang="T111">
                            <a:pos x="T30" y="T31"/>
                          </a:cxn>
                          <a:cxn ang="T112">
                            <a:pos x="T32" y="T33"/>
                          </a:cxn>
                          <a:cxn ang="T113">
                            <a:pos x="T34" y="T35"/>
                          </a:cxn>
                          <a:cxn ang="T114">
                            <a:pos x="T36" y="T37"/>
                          </a:cxn>
                          <a:cxn ang="T115">
                            <a:pos x="T38" y="T39"/>
                          </a:cxn>
                          <a:cxn ang="T116">
                            <a:pos x="T40" y="T41"/>
                          </a:cxn>
                          <a:cxn ang="T117">
                            <a:pos x="T42" y="T43"/>
                          </a:cxn>
                          <a:cxn ang="T118">
                            <a:pos x="T44" y="T45"/>
                          </a:cxn>
                          <a:cxn ang="T119">
                            <a:pos x="T46" y="T47"/>
                          </a:cxn>
                          <a:cxn ang="T120">
                            <a:pos x="T48" y="T49"/>
                          </a:cxn>
                          <a:cxn ang="T121">
                            <a:pos x="T50" y="T51"/>
                          </a:cxn>
                          <a:cxn ang="T122">
                            <a:pos x="T52" y="T53"/>
                          </a:cxn>
                          <a:cxn ang="T123">
                            <a:pos x="T54" y="T55"/>
                          </a:cxn>
                          <a:cxn ang="T124">
                            <a:pos x="T56" y="T57"/>
                          </a:cxn>
                          <a:cxn ang="T125">
                            <a:pos x="T58" y="T59"/>
                          </a:cxn>
                          <a:cxn ang="T126">
                            <a:pos x="T60" y="T61"/>
                          </a:cxn>
                          <a:cxn ang="T127">
                            <a:pos x="T62" y="T63"/>
                          </a:cxn>
                          <a:cxn ang="T128">
                            <a:pos x="T64" y="T65"/>
                          </a:cxn>
                          <a:cxn ang="T129">
                            <a:pos x="T66" y="T67"/>
                          </a:cxn>
                          <a:cxn ang="T130">
                            <a:pos x="T68" y="T69"/>
                          </a:cxn>
                          <a:cxn ang="T131">
                            <a:pos x="T70" y="T71"/>
                          </a:cxn>
                          <a:cxn ang="T132">
                            <a:pos x="T72" y="T73"/>
                          </a:cxn>
                          <a:cxn ang="T133">
                            <a:pos x="T74" y="T75"/>
                          </a:cxn>
                          <a:cxn ang="T134">
                            <a:pos x="T76" y="T77"/>
                          </a:cxn>
                          <a:cxn ang="T135">
                            <a:pos x="T78" y="T79"/>
                          </a:cxn>
                          <a:cxn ang="T136">
                            <a:pos x="T80" y="T81"/>
                          </a:cxn>
                          <a:cxn ang="T137">
                            <a:pos x="T82" y="T83"/>
                          </a:cxn>
                          <a:cxn ang="T138">
                            <a:pos x="T84" y="T85"/>
                          </a:cxn>
                          <a:cxn ang="T139">
                            <a:pos x="T86" y="T87"/>
                          </a:cxn>
                          <a:cxn ang="T140">
                            <a:pos x="T88" y="T89"/>
                          </a:cxn>
                          <a:cxn ang="T141">
                            <a:pos x="T90" y="T91"/>
                          </a:cxn>
                          <a:cxn ang="T142">
                            <a:pos x="T92" y="T93"/>
                          </a:cxn>
                          <a:cxn ang="T143">
                            <a:pos x="T94" y="T95"/>
                          </a:cxn>
                        </a:cxnLst>
                        <a:rect l="0" t="0" r="r" b="b"/>
                        <a:pathLst>
                          <a:path w="257" h="255">
                            <a:moveTo>
                              <a:pt x="144" y="246"/>
                            </a:moveTo>
                            <a:lnTo>
                              <a:pt x="177" y="246"/>
                            </a:lnTo>
                            <a:lnTo>
                              <a:pt x="177" y="233"/>
                            </a:lnTo>
                            <a:lnTo>
                              <a:pt x="177" y="213"/>
                            </a:lnTo>
                            <a:lnTo>
                              <a:pt x="164" y="213"/>
                            </a:lnTo>
                            <a:lnTo>
                              <a:pt x="164" y="204"/>
                            </a:lnTo>
                            <a:lnTo>
                              <a:pt x="155" y="195"/>
                            </a:lnTo>
                            <a:lnTo>
                              <a:pt x="155" y="182"/>
                            </a:lnTo>
                            <a:lnTo>
                              <a:pt x="164" y="173"/>
                            </a:lnTo>
                            <a:lnTo>
                              <a:pt x="177" y="173"/>
                            </a:lnTo>
                            <a:lnTo>
                              <a:pt x="186" y="173"/>
                            </a:lnTo>
                            <a:lnTo>
                              <a:pt x="228" y="115"/>
                            </a:lnTo>
                            <a:lnTo>
                              <a:pt x="215" y="93"/>
                            </a:lnTo>
                            <a:lnTo>
                              <a:pt x="228" y="93"/>
                            </a:lnTo>
                            <a:lnTo>
                              <a:pt x="206" y="73"/>
                            </a:lnTo>
                            <a:lnTo>
                              <a:pt x="206" y="51"/>
                            </a:lnTo>
                            <a:lnTo>
                              <a:pt x="197" y="42"/>
                            </a:lnTo>
                            <a:lnTo>
                              <a:pt x="228" y="42"/>
                            </a:lnTo>
                            <a:lnTo>
                              <a:pt x="248" y="42"/>
                            </a:lnTo>
                            <a:lnTo>
                              <a:pt x="257" y="31"/>
                            </a:lnTo>
                            <a:lnTo>
                              <a:pt x="228" y="22"/>
                            </a:lnTo>
                            <a:lnTo>
                              <a:pt x="215" y="0"/>
                            </a:lnTo>
                            <a:lnTo>
                              <a:pt x="197" y="0"/>
                            </a:lnTo>
                            <a:lnTo>
                              <a:pt x="186" y="0"/>
                            </a:lnTo>
                            <a:lnTo>
                              <a:pt x="177" y="0"/>
                            </a:lnTo>
                            <a:lnTo>
                              <a:pt x="155" y="9"/>
                            </a:lnTo>
                            <a:lnTo>
                              <a:pt x="155" y="42"/>
                            </a:lnTo>
                            <a:lnTo>
                              <a:pt x="155" y="51"/>
                            </a:lnTo>
                            <a:lnTo>
                              <a:pt x="135" y="51"/>
                            </a:lnTo>
                            <a:lnTo>
                              <a:pt x="144" y="60"/>
                            </a:lnTo>
                            <a:lnTo>
                              <a:pt x="135" y="73"/>
                            </a:lnTo>
                            <a:lnTo>
                              <a:pt x="135" y="102"/>
                            </a:lnTo>
                            <a:lnTo>
                              <a:pt x="93" y="115"/>
                            </a:lnTo>
                            <a:lnTo>
                              <a:pt x="93" y="131"/>
                            </a:lnTo>
                            <a:lnTo>
                              <a:pt x="20" y="144"/>
                            </a:lnTo>
                            <a:lnTo>
                              <a:pt x="0" y="131"/>
                            </a:lnTo>
                            <a:lnTo>
                              <a:pt x="20" y="162"/>
                            </a:lnTo>
                            <a:lnTo>
                              <a:pt x="33" y="162"/>
                            </a:lnTo>
                            <a:lnTo>
                              <a:pt x="42" y="182"/>
                            </a:lnTo>
                            <a:lnTo>
                              <a:pt x="42" y="195"/>
                            </a:lnTo>
                            <a:lnTo>
                              <a:pt x="20" y="204"/>
                            </a:lnTo>
                            <a:lnTo>
                              <a:pt x="20" y="224"/>
                            </a:lnTo>
                            <a:lnTo>
                              <a:pt x="62" y="224"/>
                            </a:lnTo>
                            <a:lnTo>
                              <a:pt x="71" y="224"/>
                            </a:lnTo>
                            <a:lnTo>
                              <a:pt x="104" y="224"/>
                            </a:lnTo>
                            <a:lnTo>
                              <a:pt x="126" y="255"/>
                            </a:lnTo>
                            <a:lnTo>
                              <a:pt x="135" y="255"/>
                            </a:lnTo>
                            <a:lnTo>
                              <a:pt x="144" y="246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4" name="Freeform 4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57" y="1982"/>
                        <a:ext cx="208" cy="177"/>
                      </a:xfrm>
                      <a:custGeom>
                        <a:avLst/>
                        <a:gdLst>
                          <a:gd name="T0" fmla="*/ 13 w 216"/>
                          <a:gd name="T1" fmla="*/ 20 h 174"/>
                          <a:gd name="T2" fmla="*/ 13 w 216"/>
                          <a:gd name="T3" fmla="*/ 115 h 174"/>
                          <a:gd name="T4" fmla="*/ 13 w 216"/>
                          <a:gd name="T5" fmla="*/ 115 h 174"/>
                          <a:gd name="T6" fmla="*/ 13 w 216"/>
                          <a:gd name="T7" fmla="*/ 20 h 174"/>
                          <a:gd name="T8" fmla="*/ 13 w 216"/>
                          <a:gd name="T9" fmla="*/ 20 h 174"/>
                          <a:gd name="T10" fmla="*/ 13 w 216"/>
                          <a:gd name="T11" fmla="*/ 0 h 174"/>
                          <a:gd name="T12" fmla="*/ 13 w 216"/>
                          <a:gd name="T13" fmla="*/ 10 h 174"/>
                          <a:gd name="T14" fmla="*/ 13 w 216"/>
                          <a:gd name="T15" fmla="*/ 115 h 174"/>
                          <a:gd name="T16" fmla="*/ 13 w 216"/>
                          <a:gd name="T17" fmla="*/ 20 h 174"/>
                          <a:gd name="T18" fmla="*/ 13 w 216"/>
                          <a:gd name="T19" fmla="*/ 20 h 174"/>
                          <a:gd name="T20" fmla="*/ 13 w 216"/>
                          <a:gd name="T21" fmla="*/ 115 h 174"/>
                          <a:gd name="T22" fmla="*/ 13 w 216"/>
                          <a:gd name="T23" fmla="*/ 115 h 174"/>
                          <a:gd name="T24" fmla="*/ 13 w 216"/>
                          <a:gd name="T25" fmla="*/ 115 h 174"/>
                          <a:gd name="T26" fmla="*/ 13 w 216"/>
                          <a:gd name="T27" fmla="*/ 133 h 174"/>
                          <a:gd name="T28" fmla="*/ 13 w 216"/>
                          <a:gd name="T29" fmla="*/ 233 h 174"/>
                          <a:gd name="T30" fmla="*/ 13 w 216"/>
                          <a:gd name="T31" fmla="*/ 271 h 174"/>
                          <a:gd name="T32" fmla="*/ 13 w 216"/>
                          <a:gd name="T33" fmla="*/ 271 h 174"/>
                          <a:gd name="T34" fmla="*/ 13 w 216"/>
                          <a:gd name="T35" fmla="*/ 308 h 174"/>
                          <a:gd name="T36" fmla="*/ 13 w 216"/>
                          <a:gd name="T37" fmla="*/ 345 h 174"/>
                          <a:gd name="T38" fmla="*/ 13 w 216"/>
                          <a:gd name="T39" fmla="*/ 440 h 174"/>
                          <a:gd name="T40" fmla="*/ 13 w 216"/>
                          <a:gd name="T41" fmla="*/ 493 h 174"/>
                          <a:gd name="T42" fmla="*/ 13 w 216"/>
                          <a:gd name="T43" fmla="*/ 541 h 174"/>
                          <a:gd name="T44" fmla="*/ 13 w 216"/>
                          <a:gd name="T45" fmla="*/ 583 h 174"/>
                          <a:gd name="T46" fmla="*/ 13 w 216"/>
                          <a:gd name="T47" fmla="*/ 541 h 174"/>
                          <a:gd name="T48" fmla="*/ 13 w 216"/>
                          <a:gd name="T49" fmla="*/ 493 h 174"/>
                          <a:gd name="T50" fmla="*/ 13 w 216"/>
                          <a:gd name="T51" fmla="*/ 440 h 174"/>
                          <a:gd name="T52" fmla="*/ 10 w 216"/>
                          <a:gd name="T53" fmla="*/ 440 h 174"/>
                          <a:gd name="T54" fmla="*/ 0 w 216"/>
                          <a:gd name="T55" fmla="*/ 308 h 174"/>
                          <a:gd name="T56" fmla="*/ 0 w 216"/>
                          <a:gd name="T57" fmla="*/ 271 h 174"/>
                          <a:gd name="T58" fmla="*/ 10 w 216"/>
                          <a:gd name="T59" fmla="*/ 233 h 174"/>
                          <a:gd name="T60" fmla="*/ 10 w 216"/>
                          <a:gd name="T61" fmla="*/ 166 h 174"/>
                          <a:gd name="T62" fmla="*/ 13 w 216"/>
                          <a:gd name="T63" fmla="*/ 193 h 174"/>
                          <a:gd name="T64" fmla="*/ 13 w 216"/>
                          <a:gd name="T65" fmla="*/ 166 h 174"/>
                          <a:gd name="T66" fmla="*/ 13 w 216"/>
                          <a:gd name="T67" fmla="*/ 133 h 174"/>
                          <a:gd name="T68" fmla="*/ 13 w 216"/>
                          <a:gd name="T69" fmla="*/ 20 h 174"/>
                          <a:gd name="T70" fmla="*/ 13 w 216"/>
                          <a:gd name="T71" fmla="*/ 20 h 174"/>
                          <a:gd name="T72" fmla="*/ 13 w 216"/>
                          <a:gd name="T73" fmla="*/ 20 h 174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0" t="0" r="r" b="b"/>
                        <a:pathLst>
                          <a:path w="216" h="174">
                            <a:moveTo>
                              <a:pt x="81" y="20"/>
                            </a:moveTo>
                            <a:lnTo>
                              <a:pt x="103" y="30"/>
                            </a:lnTo>
                            <a:lnTo>
                              <a:pt x="112" y="30"/>
                            </a:lnTo>
                            <a:lnTo>
                              <a:pt x="132" y="20"/>
                            </a:lnTo>
                            <a:lnTo>
                              <a:pt x="145" y="20"/>
                            </a:lnTo>
                            <a:lnTo>
                              <a:pt x="154" y="0"/>
                            </a:lnTo>
                            <a:lnTo>
                              <a:pt x="163" y="10"/>
                            </a:lnTo>
                            <a:lnTo>
                              <a:pt x="174" y="30"/>
                            </a:lnTo>
                            <a:lnTo>
                              <a:pt x="196" y="20"/>
                            </a:lnTo>
                            <a:lnTo>
                              <a:pt x="216" y="20"/>
                            </a:lnTo>
                            <a:lnTo>
                              <a:pt x="216" y="30"/>
                            </a:lnTo>
                            <a:lnTo>
                              <a:pt x="205" y="30"/>
                            </a:lnTo>
                            <a:lnTo>
                              <a:pt x="196" y="30"/>
                            </a:lnTo>
                            <a:lnTo>
                              <a:pt x="174" y="39"/>
                            </a:lnTo>
                            <a:lnTo>
                              <a:pt x="174" y="72"/>
                            </a:lnTo>
                            <a:lnTo>
                              <a:pt x="174" y="81"/>
                            </a:lnTo>
                            <a:lnTo>
                              <a:pt x="154" y="81"/>
                            </a:lnTo>
                            <a:lnTo>
                              <a:pt x="163" y="90"/>
                            </a:lnTo>
                            <a:lnTo>
                              <a:pt x="154" y="103"/>
                            </a:lnTo>
                            <a:lnTo>
                              <a:pt x="154" y="132"/>
                            </a:lnTo>
                            <a:lnTo>
                              <a:pt x="112" y="145"/>
                            </a:lnTo>
                            <a:lnTo>
                              <a:pt x="112" y="161"/>
                            </a:lnTo>
                            <a:lnTo>
                              <a:pt x="39" y="174"/>
                            </a:lnTo>
                            <a:lnTo>
                              <a:pt x="19" y="161"/>
                            </a:lnTo>
                            <a:lnTo>
                              <a:pt x="30" y="145"/>
                            </a:lnTo>
                            <a:lnTo>
                              <a:pt x="30" y="132"/>
                            </a:lnTo>
                            <a:lnTo>
                              <a:pt x="10" y="132"/>
                            </a:lnTo>
                            <a:lnTo>
                              <a:pt x="0" y="90"/>
                            </a:lnTo>
                            <a:lnTo>
                              <a:pt x="0" y="81"/>
                            </a:lnTo>
                            <a:lnTo>
                              <a:pt x="10" y="72"/>
                            </a:lnTo>
                            <a:lnTo>
                              <a:pt x="10" y="52"/>
                            </a:lnTo>
                            <a:lnTo>
                              <a:pt x="30" y="61"/>
                            </a:lnTo>
                            <a:lnTo>
                              <a:pt x="39" y="52"/>
                            </a:lnTo>
                            <a:lnTo>
                              <a:pt x="61" y="39"/>
                            </a:lnTo>
                            <a:lnTo>
                              <a:pt x="61" y="20"/>
                            </a:lnTo>
                            <a:lnTo>
                              <a:pt x="72" y="20"/>
                            </a:lnTo>
                            <a:lnTo>
                              <a:pt x="81" y="2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5" name="Freeform 4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57" y="1982"/>
                        <a:ext cx="208" cy="177"/>
                      </a:xfrm>
                      <a:custGeom>
                        <a:avLst/>
                        <a:gdLst>
                          <a:gd name="T0" fmla="*/ 13 w 216"/>
                          <a:gd name="T1" fmla="*/ 20 h 174"/>
                          <a:gd name="T2" fmla="*/ 13 w 216"/>
                          <a:gd name="T3" fmla="*/ 115 h 174"/>
                          <a:gd name="T4" fmla="*/ 13 w 216"/>
                          <a:gd name="T5" fmla="*/ 115 h 174"/>
                          <a:gd name="T6" fmla="*/ 13 w 216"/>
                          <a:gd name="T7" fmla="*/ 20 h 174"/>
                          <a:gd name="T8" fmla="*/ 13 w 216"/>
                          <a:gd name="T9" fmla="*/ 20 h 174"/>
                          <a:gd name="T10" fmla="*/ 13 w 216"/>
                          <a:gd name="T11" fmla="*/ 0 h 174"/>
                          <a:gd name="T12" fmla="*/ 13 w 216"/>
                          <a:gd name="T13" fmla="*/ 10 h 174"/>
                          <a:gd name="T14" fmla="*/ 13 w 216"/>
                          <a:gd name="T15" fmla="*/ 115 h 174"/>
                          <a:gd name="T16" fmla="*/ 13 w 216"/>
                          <a:gd name="T17" fmla="*/ 20 h 174"/>
                          <a:gd name="T18" fmla="*/ 13 w 216"/>
                          <a:gd name="T19" fmla="*/ 20 h 174"/>
                          <a:gd name="T20" fmla="*/ 13 w 216"/>
                          <a:gd name="T21" fmla="*/ 115 h 174"/>
                          <a:gd name="T22" fmla="*/ 13 w 216"/>
                          <a:gd name="T23" fmla="*/ 115 h 174"/>
                          <a:gd name="T24" fmla="*/ 13 w 216"/>
                          <a:gd name="T25" fmla="*/ 115 h 174"/>
                          <a:gd name="T26" fmla="*/ 13 w 216"/>
                          <a:gd name="T27" fmla="*/ 133 h 174"/>
                          <a:gd name="T28" fmla="*/ 13 w 216"/>
                          <a:gd name="T29" fmla="*/ 233 h 174"/>
                          <a:gd name="T30" fmla="*/ 13 w 216"/>
                          <a:gd name="T31" fmla="*/ 271 h 174"/>
                          <a:gd name="T32" fmla="*/ 13 w 216"/>
                          <a:gd name="T33" fmla="*/ 271 h 174"/>
                          <a:gd name="T34" fmla="*/ 13 w 216"/>
                          <a:gd name="T35" fmla="*/ 308 h 174"/>
                          <a:gd name="T36" fmla="*/ 13 w 216"/>
                          <a:gd name="T37" fmla="*/ 345 h 174"/>
                          <a:gd name="T38" fmla="*/ 13 w 216"/>
                          <a:gd name="T39" fmla="*/ 440 h 174"/>
                          <a:gd name="T40" fmla="*/ 13 w 216"/>
                          <a:gd name="T41" fmla="*/ 493 h 174"/>
                          <a:gd name="T42" fmla="*/ 13 w 216"/>
                          <a:gd name="T43" fmla="*/ 541 h 174"/>
                          <a:gd name="T44" fmla="*/ 13 w 216"/>
                          <a:gd name="T45" fmla="*/ 583 h 174"/>
                          <a:gd name="T46" fmla="*/ 13 w 216"/>
                          <a:gd name="T47" fmla="*/ 541 h 174"/>
                          <a:gd name="T48" fmla="*/ 13 w 216"/>
                          <a:gd name="T49" fmla="*/ 493 h 174"/>
                          <a:gd name="T50" fmla="*/ 13 w 216"/>
                          <a:gd name="T51" fmla="*/ 440 h 174"/>
                          <a:gd name="T52" fmla="*/ 10 w 216"/>
                          <a:gd name="T53" fmla="*/ 440 h 174"/>
                          <a:gd name="T54" fmla="*/ 0 w 216"/>
                          <a:gd name="T55" fmla="*/ 308 h 174"/>
                          <a:gd name="T56" fmla="*/ 0 w 216"/>
                          <a:gd name="T57" fmla="*/ 271 h 174"/>
                          <a:gd name="T58" fmla="*/ 10 w 216"/>
                          <a:gd name="T59" fmla="*/ 233 h 174"/>
                          <a:gd name="T60" fmla="*/ 10 w 216"/>
                          <a:gd name="T61" fmla="*/ 166 h 174"/>
                          <a:gd name="T62" fmla="*/ 13 w 216"/>
                          <a:gd name="T63" fmla="*/ 193 h 174"/>
                          <a:gd name="T64" fmla="*/ 13 w 216"/>
                          <a:gd name="T65" fmla="*/ 166 h 174"/>
                          <a:gd name="T66" fmla="*/ 13 w 216"/>
                          <a:gd name="T67" fmla="*/ 133 h 174"/>
                          <a:gd name="T68" fmla="*/ 13 w 216"/>
                          <a:gd name="T69" fmla="*/ 20 h 174"/>
                          <a:gd name="T70" fmla="*/ 13 w 216"/>
                          <a:gd name="T71" fmla="*/ 20 h 174"/>
                          <a:gd name="T72" fmla="*/ 13 w 216"/>
                          <a:gd name="T73" fmla="*/ 20 h 174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</a:gdLst>
                        <a:ahLst/>
                        <a:cxnLst>
                          <a:cxn ang="T74">
                            <a:pos x="T0" y="T1"/>
                          </a:cxn>
                          <a:cxn ang="T75">
                            <a:pos x="T2" y="T3"/>
                          </a:cxn>
                          <a:cxn ang="T76">
                            <a:pos x="T4" y="T5"/>
                          </a:cxn>
                          <a:cxn ang="T77">
                            <a:pos x="T6" y="T7"/>
                          </a:cxn>
                          <a:cxn ang="T78">
                            <a:pos x="T8" y="T9"/>
                          </a:cxn>
                          <a:cxn ang="T79">
                            <a:pos x="T10" y="T11"/>
                          </a:cxn>
                          <a:cxn ang="T80">
                            <a:pos x="T12" y="T13"/>
                          </a:cxn>
                          <a:cxn ang="T81">
                            <a:pos x="T14" y="T15"/>
                          </a:cxn>
                          <a:cxn ang="T82">
                            <a:pos x="T16" y="T17"/>
                          </a:cxn>
                          <a:cxn ang="T83">
                            <a:pos x="T18" y="T19"/>
                          </a:cxn>
                          <a:cxn ang="T84">
                            <a:pos x="T20" y="T21"/>
                          </a:cxn>
                          <a:cxn ang="T85">
                            <a:pos x="T22" y="T23"/>
                          </a:cxn>
                          <a:cxn ang="T86">
                            <a:pos x="T24" y="T25"/>
                          </a:cxn>
                          <a:cxn ang="T87">
                            <a:pos x="T26" y="T27"/>
                          </a:cxn>
                          <a:cxn ang="T88">
                            <a:pos x="T28" y="T29"/>
                          </a:cxn>
                          <a:cxn ang="T89">
                            <a:pos x="T30" y="T31"/>
                          </a:cxn>
                          <a:cxn ang="T90">
                            <a:pos x="T32" y="T33"/>
                          </a:cxn>
                          <a:cxn ang="T91">
                            <a:pos x="T34" y="T35"/>
                          </a:cxn>
                          <a:cxn ang="T92">
                            <a:pos x="T36" y="T37"/>
                          </a:cxn>
                          <a:cxn ang="T93">
                            <a:pos x="T38" y="T39"/>
                          </a:cxn>
                          <a:cxn ang="T94">
                            <a:pos x="T40" y="T41"/>
                          </a:cxn>
                          <a:cxn ang="T95">
                            <a:pos x="T42" y="T43"/>
                          </a:cxn>
                          <a:cxn ang="T96">
                            <a:pos x="T44" y="T45"/>
                          </a:cxn>
                          <a:cxn ang="T97">
                            <a:pos x="T46" y="T47"/>
                          </a:cxn>
                          <a:cxn ang="T98">
                            <a:pos x="T48" y="T49"/>
                          </a:cxn>
                          <a:cxn ang="T99">
                            <a:pos x="T50" y="T51"/>
                          </a:cxn>
                          <a:cxn ang="T100">
                            <a:pos x="T52" y="T53"/>
                          </a:cxn>
                          <a:cxn ang="T101">
                            <a:pos x="T54" y="T55"/>
                          </a:cxn>
                          <a:cxn ang="T102">
                            <a:pos x="T56" y="T57"/>
                          </a:cxn>
                          <a:cxn ang="T103">
                            <a:pos x="T58" y="T59"/>
                          </a:cxn>
                          <a:cxn ang="T104">
                            <a:pos x="T60" y="T61"/>
                          </a:cxn>
                          <a:cxn ang="T105">
                            <a:pos x="T62" y="T63"/>
                          </a:cxn>
                          <a:cxn ang="T106">
                            <a:pos x="T64" y="T65"/>
                          </a:cxn>
                          <a:cxn ang="T107">
                            <a:pos x="T66" y="T67"/>
                          </a:cxn>
                          <a:cxn ang="T108">
                            <a:pos x="T68" y="T69"/>
                          </a:cxn>
                          <a:cxn ang="T109">
                            <a:pos x="T70" y="T71"/>
                          </a:cxn>
                          <a:cxn ang="T110">
                            <a:pos x="T72" y="T73"/>
                          </a:cxn>
                        </a:cxnLst>
                        <a:rect l="0" t="0" r="r" b="b"/>
                        <a:pathLst>
                          <a:path w="216" h="174">
                            <a:moveTo>
                              <a:pt x="81" y="20"/>
                            </a:moveTo>
                            <a:lnTo>
                              <a:pt x="103" y="30"/>
                            </a:lnTo>
                            <a:lnTo>
                              <a:pt x="112" y="30"/>
                            </a:lnTo>
                            <a:lnTo>
                              <a:pt x="132" y="20"/>
                            </a:lnTo>
                            <a:lnTo>
                              <a:pt x="145" y="20"/>
                            </a:lnTo>
                            <a:lnTo>
                              <a:pt x="154" y="0"/>
                            </a:lnTo>
                            <a:lnTo>
                              <a:pt x="163" y="10"/>
                            </a:lnTo>
                            <a:lnTo>
                              <a:pt x="174" y="30"/>
                            </a:lnTo>
                            <a:lnTo>
                              <a:pt x="196" y="20"/>
                            </a:lnTo>
                            <a:lnTo>
                              <a:pt x="216" y="20"/>
                            </a:lnTo>
                            <a:lnTo>
                              <a:pt x="216" y="30"/>
                            </a:lnTo>
                            <a:lnTo>
                              <a:pt x="205" y="30"/>
                            </a:lnTo>
                            <a:lnTo>
                              <a:pt x="196" y="30"/>
                            </a:lnTo>
                            <a:lnTo>
                              <a:pt x="174" y="39"/>
                            </a:lnTo>
                            <a:lnTo>
                              <a:pt x="174" y="72"/>
                            </a:lnTo>
                            <a:lnTo>
                              <a:pt x="174" y="81"/>
                            </a:lnTo>
                            <a:lnTo>
                              <a:pt x="154" y="81"/>
                            </a:lnTo>
                            <a:lnTo>
                              <a:pt x="163" y="90"/>
                            </a:lnTo>
                            <a:lnTo>
                              <a:pt x="154" y="103"/>
                            </a:lnTo>
                            <a:lnTo>
                              <a:pt x="154" y="132"/>
                            </a:lnTo>
                            <a:lnTo>
                              <a:pt x="112" y="145"/>
                            </a:lnTo>
                            <a:lnTo>
                              <a:pt x="112" y="161"/>
                            </a:lnTo>
                            <a:lnTo>
                              <a:pt x="39" y="174"/>
                            </a:lnTo>
                            <a:lnTo>
                              <a:pt x="19" y="161"/>
                            </a:lnTo>
                            <a:lnTo>
                              <a:pt x="30" y="145"/>
                            </a:lnTo>
                            <a:lnTo>
                              <a:pt x="30" y="132"/>
                            </a:lnTo>
                            <a:lnTo>
                              <a:pt x="10" y="132"/>
                            </a:lnTo>
                            <a:lnTo>
                              <a:pt x="0" y="90"/>
                            </a:lnTo>
                            <a:lnTo>
                              <a:pt x="0" y="81"/>
                            </a:lnTo>
                            <a:lnTo>
                              <a:pt x="10" y="72"/>
                            </a:lnTo>
                            <a:lnTo>
                              <a:pt x="10" y="52"/>
                            </a:lnTo>
                            <a:lnTo>
                              <a:pt x="30" y="61"/>
                            </a:lnTo>
                            <a:lnTo>
                              <a:pt x="39" y="52"/>
                            </a:lnTo>
                            <a:lnTo>
                              <a:pt x="61" y="39"/>
                            </a:lnTo>
                            <a:lnTo>
                              <a:pt x="61" y="20"/>
                            </a:lnTo>
                            <a:lnTo>
                              <a:pt x="72" y="20"/>
                            </a:lnTo>
                            <a:lnTo>
                              <a:pt x="81" y="2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6" name="Freeform 4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09" y="1898"/>
                        <a:ext cx="78" cy="94"/>
                      </a:xfrm>
                      <a:custGeom>
                        <a:avLst/>
                        <a:gdLst>
                          <a:gd name="T0" fmla="*/ 13 w 81"/>
                          <a:gd name="T1" fmla="*/ 0 h 93"/>
                          <a:gd name="T2" fmla="*/ 13 w 81"/>
                          <a:gd name="T3" fmla="*/ 10 h 93"/>
                          <a:gd name="T4" fmla="*/ 13 w 81"/>
                          <a:gd name="T5" fmla="*/ 20 h 93"/>
                          <a:gd name="T6" fmla="*/ 13 w 81"/>
                          <a:gd name="T7" fmla="*/ 32 h 93"/>
                          <a:gd name="T8" fmla="*/ 13 w 81"/>
                          <a:gd name="T9" fmla="*/ 20 h 93"/>
                          <a:gd name="T10" fmla="*/ 0 w 81"/>
                          <a:gd name="T11" fmla="*/ 133 h 93"/>
                          <a:gd name="T12" fmla="*/ 13 w 81"/>
                          <a:gd name="T13" fmla="*/ 133 h 93"/>
                          <a:gd name="T14" fmla="*/ 13 w 81"/>
                          <a:gd name="T15" fmla="*/ 188 h 93"/>
                          <a:gd name="T16" fmla="*/ 13 w 81"/>
                          <a:gd name="T17" fmla="*/ 188 h 93"/>
                          <a:gd name="T18" fmla="*/ 13 w 81"/>
                          <a:gd name="T19" fmla="*/ 188 h 93"/>
                          <a:gd name="T20" fmla="*/ 13 w 81"/>
                          <a:gd name="T21" fmla="*/ 168 h 93"/>
                          <a:gd name="T22" fmla="*/ 13 w 81"/>
                          <a:gd name="T23" fmla="*/ 144 h 93"/>
                          <a:gd name="T24" fmla="*/ 13 w 81"/>
                          <a:gd name="T25" fmla="*/ 123 h 93"/>
                          <a:gd name="T26" fmla="*/ 13 w 81"/>
                          <a:gd name="T27" fmla="*/ 41 h 93"/>
                          <a:gd name="T28" fmla="*/ 13 w 81"/>
                          <a:gd name="T29" fmla="*/ 20 h 93"/>
                          <a:gd name="T30" fmla="*/ 13 w 81"/>
                          <a:gd name="T31" fmla="*/ 0 h 93"/>
                          <a:gd name="T32" fmla="*/ 13 w 81"/>
                          <a:gd name="T33" fmla="*/ 0 h 93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81" h="93">
                            <a:moveTo>
                              <a:pt x="60" y="0"/>
                            </a:moveTo>
                            <a:lnTo>
                              <a:pt x="60" y="10"/>
                            </a:lnTo>
                            <a:lnTo>
                              <a:pt x="51" y="20"/>
                            </a:lnTo>
                            <a:lnTo>
                              <a:pt x="51" y="32"/>
                            </a:lnTo>
                            <a:lnTo>
                              <a:pt x="29" y="20"/>
                            </a:lnTo>
                            <a:lnTo>
                              <a:pt x="0" y="62"/>
                            </a:lnTo>
                            <a:lnTo>
                              <a:pt x="29" y="62"/>
                            </a:lnTo>
                            <a:lnTo>
                              <a:pt x="29" y="93"/>
                            </a:lnTo>
                            <a:lnTo>
                              <a:pt x="60" y="93"/>
                            </a:lnTo>
                            <a:lnTo>
                              <a:pt x="71" y="93"/>
                            </a:lnTo>
                            <a:lnTo>
                              <a:pt x="81" y="83"/>
                            </a:lnTo>
                            <a:lnTo>
                              <a:pt x="60" y="71"/>
                            </a:lnTo>
                            <a:lnTo>
                              <a:pt x="51" y="52"/>
                            </a:lnTo>
                            <a:lnTo>
                              <a:pt x="81" y="41"/>
                            </a:lnTo>
                            <a:lnTo>
                              <a:pt x="71" y="20"/>
                            </a:lnTo>
                            <a:lnTo>
                              <a:pt x="81" y="0"/>
                            </a:lnTo>
                            <a:lnTo>
                              <a:pt x="6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7" name="Freeform 4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09" y="1898"/>
                        <a:ext cx="78" cy="94"/>
                      </a:xfrm>
                      <a:custGeom>
                        <a:avLst/>
                        <a:gdLst>
                          <a:gd name="T0" fmla="*/ 13 w 81"/>
                          <a:gd name="T1" fmla="*/ 0 h 93"/>
                          <a:gd name="T2" fmla="*/ 13 w 81"/>
                          <a:gd name="T3" fmla="*/ 10 h 93"/>
                          <a:gd name="T4" fmla="*/ 13 w 81"/>
                          <a:gd name="T5" fmla="*/ 20 h 93"/>
                          <a:gd name="T6" fmla="*/ 13 w 81"/>
                          <a:gd name="T7" fmla="*/ 32 h 93"/>
                          <a:gd name="T8" fmla="*/ 13 w 81"/>
                          <a:gd name="T9" fmla="*/ 20 h 93"/>
                          <a:gd name="T10" fmla="*/ 0 w 81"/>
                          <a:gd name="T11" fmla="*/ 133 h 93"/>
                          <a:gd name="T12" fmla="*/ 13 w 81"/>
                          <a:gd name="T13" fmla="*/ 133 h 93"/>
                          <a:gd name="T14" fmla="*/ 13 w 81"/>
                          <a:gd name="T15" fmla="*/ 188 h 93"/>
                          <a:gd name="T16" fmla="*/ 13 w 81"/>
                          <a:gd name="T17" fmla="*/ 188 h 93"/>
                          <a:gd name="T18" fmla="*/ 13 w 81"/>
                          <a:gd name="T19" fmla="*/ 188 h 93"/>
                          <a:gd name="T20" fmla="*/ 13 w 81"/>
                          <a:gd name="T21" fmla="*/ 168 h 93"/>
                          <a:gd name="T22" fmla="*/ 13 w 81"/>
                          <a:gd name="T23" fmla="*/ 144 h 93"/>
                          <a:gd name="T24" fmla="*/ 13 w 81"/>
                          <a:gd name="T25" fmla="*/ 123 h 93"/>
                          <a:gd name="T26" fmla="*/ 13 w 81"/>
                          <a:gd name="T27" fmla="*/ 41 h 93"/>
                          <a:gd name="T28" fmla="*/ 13 w 81"/>
                          <a:gd name="T29" fmla="*/ 20 h 93"/>
                          <a:gd name="T30" fmla="*/ 13 w 81"/>
                          <a:gd name="T31" fmla="*/ 0 h 93"/>
                          <a:gd name="T32" fmla="*/ 13 w 81"/>
                          <a:gd name="T33" fmla="*/ 0 h 93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81" h="93">
                            <a:moveTo>
                              <a:pt x="60" y="0"/>
                            </a:moveTo>
                            <a:lnTo>
                              <a:pt x="60" y="10"/>
                            </a:lnTo>
                            <a:lnTo>
                              <a:pt x="51" y="20"/>
                            </a:lnTo>
                            <a:lnTo>
                              <a:pt x="51" y="32"/>
                            </a:lnTo>
                            <a:lnTo>
                              <a:pt x="29" y="20"/>
                            </a:lnTo>
                            <a:lnTo>
                              <a:pt x="0" y="62"/>
                            </a:lnTo>
                            <a:lnTo>
                              <a:pt x="29" y="62"/>
                            </a:lnTo>
                            <a:lnTo>
                              <a:pt x="29" y="93"/>
                            </a:lnTo>
                            <a:lnTo>
                              <a:pt x="60" y="93"/>
                            </a:lnTo>
                            <a:lnTo>
                              <a:pt x="71" y="93"/>
                            </a:lnTo>
                            <a:lnTo>
                              <a:pt x="81" y="83"/>
                            </a:lnTo>
                            <a:lnTo>
                              <a:pt x="60" y="71"/>
                            </a:lnTo>
                            <a:lnTo>
                              <a:pt x="51" y="52"/>
                            </a:lnTo>
                            <a:lnTo>
                              <a:pt x="81" y="41"/>
                            </a:lnTo>
                            <a:lnTo>
                              <a:pt x="71" y="20"/>
                            </a:lnTo>
                            <a:lnTo>
                              <a:pt x="81" y="0"/>
                            </a:lnTo>
                            <a:lnTo>
                              <a:pt x="60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8" name="Freeform 4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67" y="1982"/>
                        <a:ext cx="60" cy="83"/>
                      </a:xfrm>
                      <a:custGeom>
                        <a:avLst/>
                        <a:gdLst>
                          <a:gd name="T0" fmla="*/ 0 w 62"/>
                          <a:gd name="T1" fmla="*/ 10 h 81"/>
                          <a:gd name="T2" fmla="*/ 11 w 62"/>
                          <a:gd name="T3" fmla="*/ 10 h 81"/>
                          <a:gd name="T4" fmla="*/ 15 w 62"/>
                          <a:gd name="T5" fmla="*/ 0 h 81"/>
                          <a:gd name="T6" fmla="*/ 15 w 62"/>
                          <a:gd name="T7" fmla="*/ 20 h 81"/>
                          <a:gd name="T8" fmla="*/ 15 w 62"/>
                          <a:gd name="T9" fmla="*/ 282 h 81"/>
                          <a:gd name="T10" fmla="*/ 15 w 62"/>
                          <a:gd name="T11" fmla="*/ 350 h 81"/>
                          <a:gd name="T12" fmla="*/ 15 w 62"/>
                          <a:gd name="T13" fmla="*/ 448 h 81"/>
                          <a:gd name="T14" fmla="*/ 11 w 62"/>
                          <a:gd name="T15" fmla="*/ 350 h 81"/>
                          <a:gd name="T16" fmla="*/ 15 w 62"/>
                          <a:gd name="T17" fmla="*/ 282 h 81"/>
                          <a:gd name="T18" fmla="*/ 0 w 62"/>
                          <a:gd name="T19" fmla="*/ 166 h 81"/>
                          <a:gd name="T20" fmla="*/ 11 w 62"/>
                          <a:gd name="T21" fmla="*/ 166 h 81"/>
                          <a:gd name="T22" fmla="*/ 0 w 62"/>
                          <a:gd name="T23" fmla="*/ 20 h 81"/>
                          <a:gd name="T24" fmla="*/ 0 w 62"/>
                          <a:gd name="T25" fmla="*/ 10 h 81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62" h="81">
                            <a:moveTo>
                              <a:pt x="0" y="10"/>
                            </a:moveTo>
                            <a:lnTo>
                              <a:pt x="11" y="10"/>
                            </a:lnTo>
                            <a:lnTo>
                              <a:pt x="21" y="0"/>
                            </a:lnTo>
                            <a:lnTo>
                              <a:pt x="42" y="20"/>
                            </a:lnTo>
                            <a:lnTo>
                              <a:pt x="62" y="52"/>
                            </a:lnTo>
                            <a:lnTo>
                              <a:pt x="62" y="61"/>
                            </a:lnTo>
                            <a:lnTo>
                              <a:pt x="33" y="81"/>
                            </a:lnTo>
                            <a:lnTo>
                              <a:pt x="11" y="61"/>
                            </a:lnTo>
                            <a:lnTo>
                              <a:pt x="21" y="52"/>
                            </a:lnTo>
                            <a:lnTo>
                              <a:pt x="0" y="30"/>
                            </a:lnTo>
                            <a:lnTo>
                              <a:pt x="11" y="30"/>
                            </a:lnTo>
                            <a:lnTo>
                              <a:pt x="0" y="20"/>
                            </a:lnTo>
                            <a:lnTo>
                              <a:pt x="0" y="1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79" name="Freeform 4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67" y="1982"/>
                        <a:ext cx="60" cy="83"/>
                      </a:xfrm>
                      <a:custGeom>
                        <a:avLst/>
                        <a:gdLst>
                          <a:gd name="T0" fmla="*/ 0 w 62"/>
                          <a:gd name="T1" fmla="*/ 10 h 81"/>
                          <a:gd name="T2" fmla="*/ 11 w 62"/>
                          <a:gd name="T3" fmla="*/ 10 h 81"/>
                          <a:gd name="T4" fmla="*/ 15 w 62"/>
                          <a:gd name="T5" fmla="*/ 0 h 81"/>
                          <a:gd name="T6" fmla="*/ 15 w 62"/>
                          <a:gd name="T7" fmla="*/ 20 h 81"/>
                          <a:gd name="T8" fmla="*/ 15 w 62"/>
                          <a:gd name="T9" fmla="*/ 282 h 81"/>
                          <a:gd name="T10" fmla="*/ 15 w 62"/>
                          <a:gd name="T11" fmla="*/ 350 h 81"/>
                          <a:gd name="T12" fmla="*/ 15 w 62"/>
                          <a:gd name="T13" fmla="*/ 448 h 81"/>
                          <a:gd name="T14" fmla="*/ 11 w 62"/>
                          <a:gd name="T15" fmla="*/ 350 h 81"/>
                          <a:gd name="T16" fmla="*/ 15 w 62"/>
                          <a:gd name="T17" fmla="*/ 282 h 81"/>
                          <a:gd name="T18" fmla="*/ 0 w 62"/>
                          <a:gd name="T19" fmla="*/ 166 h 81"/>
                          <a:gd name="T20" fmla="*/ 11 w 62"/>
                          <a:gd name="T21" fmla="*/ 166 h 81"/>
                          <a:gd name="T22" fmla="*/ 0 w 62"/>
                          <a:gd name="T23" fmla="*/ 20 h 81"/>
                          <a:gd name="T24" fmla="*/ 0 w 62"/>
                          <a:gd name="T25" fmla="*/ 10 h 81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62" h="81">
                            <a:moveTo>
                              <a:pt x="0" y="10"/>
                            </a:moveTo>
                            <a:lnTo>
                              <a:pt x="11" y="10"/>
                            </a:lnTo>
                            <a:lnTo>
                              <a:pt x="21" y="0"/>
                            </a:lnTo>
                            <a:lnTo>
                              <a:pt x="42" y="20"/>
                            </a:lnTo>
                            <a:lnTo>
                              <a:pt x="62" y="52"/>
                            </a:lnTo>
                            <a:lnTo>
                              <a:pt x="62" y="61"/>
                            </a:lnTo>
                            <a:lnTo>
                              <a:pt x="33" y="81"/>
                            </a:lnTo>
                            <a:lnTo>
                              <a:pt x="11" y="61"/>
                            </a:lnTo>
                            <a:lnTo>
                              <a:pt x="21" y="52"/>
                            </a:lnTo>
                            <a:lnTo>
                              <a:pt x="0" y="30"/>
                            </a:lnTo>
                            <a:lnTo>
                              <a:pt x="11" y="30"/>
                            </a:lnTo>
                            <a:lnTo>
                              <a:pt x="0" y="20"/>
                            </a:lnTo>
                            <a:lnTo>
                              <a:pt x="0" y="1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0" name="Freeform 4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3" y="1723"/>
                        <a:ext cx="477" cy="195"/>
                      </a:xfrm>
                      <a:custGeom>
                        <a:avLst/>
                        <a:gdLst>
                          <a:gd name="T0" fmla="*/ 35 w 494"/>
                          <a:gd name="T1" fmla="*/ 142 h 192"/>
                          <a:gd name="T2" fmla="*/ 37 w 494"/>
                          <a:gd name="T3" fmla="*/ 230 h 192"/>
                          <a:gd name="T4" fmla="*/ 38 w 494"/>
                          <a:gd name="T5" fmla="*/ 230 h 192"/>
                          <a:gd name="T6" fmla="*/ 39 w 494"/>
                          <a:gd name="T7" fmla="*/ 196 h 192"/>
                          <a:gd name="T8" fmla="*/ 40 w 494"/>
                          <a:gd name="T9" fmla="*/ 230 h 192"/>
                          <a:gd name="T10" fmla="*/ 41 w 494"/>
                          <a:gd name="T11" fmla="*/ 310 h 192"/>
                          <a:gd name="T12" fmla="*/ 39 w 494"/>
                          <a:gd name="T13" fmla="*/ 310 h 192"/>
                          <a:gd name="T14" fmla="*/ 38 w 494"/>
                          <a:gd name="T15" fmla="*/ 333 h 192"/>
                          <a:gd name="T16" fmla="*/ 38 w 494"/>
                          <a:gd name="T17" fmla="*/ 355 h 192"/>
                          <a:gd name="T18" fmla="*/ 37 w 494"/>
                          <a:gd name="T19" fmla="*/ 389 h 192"/>
                          <a:gd name="T20" fmla="*/ 35 w 494"/>
                          <a:gd name="T21" fmla="*/ 389 h 192"/>
                          <a:gd name="T22" fmla="*/ 35 w 494"/>
                          <a:gd name="T23" fmla="*/ 419 h 192"/>
                          <a:gd name="T24" fmla="*/ 35 w 494"/>
                          <a:gd name="T25" fmla="*/ 461 h 192"/>
                          <a:gd name="T26" fmla="*/ 34 w 494"/>
                          <a:gd name="T27" fmla="*/ 516 h 192"/>
                          <a:gd name="T28" fmla="*/ 32 w 494"/>
                          <a:gd name="T29" fmla="*/ 546 h 192"/>
                          <a:gd name="T30" fmla="*/ 28 w 494"/>
                          <a:gd name="T31" fmla="*/ 574 h 192"/>
                          <a:gd name="T32" fmla="*/ 21 w 494"/>
                          <a:gd name="T33" fmla="*/ 516 h 192"/>
                          <a:gd name="T34" fmla="*/ 14 w 494"/>
                          <a:gd name="T35" fmla="*/ 516 h 192"/>
                          <a:gd name="T36" fmla="*/ 14 w 494"/>
                          <a:gd name="T37" fmla="*/ 419 h 192"/>
                          <a:gd name="T38" fmla="*/ 14 w 494"/>
                          <a:gd name="T39" fmla="*/ 355 h 192"/>
                          <a:gd name="T40" fmla="*/ 14 w 494"/>
                          <a:gd name="T41" fmla="*/ 266 h 192"/>
                          <a:gd name="T42" fmla="*/ 14 w 494"/>
                          <a:gd name="T43" fmla="*/ 230 h 192"/>
                          <a:gd name="T44" fmla="*/ 14 w 494"/>
                          <a:gd name="T45" fmla="*/ 196 h 192"/>
                          <a:gd name="T46" fmla="*/ 0 w 494"/>
                          <a:gd name="T47" fmla="*/ 142 h 192"/>
                          <a:gd name="T48" fmla="*/ 14 w 494"/>
                          <a:gd name="T49" fmla="*/ 18 h 192"/>
                          <a:gd name="T50" fmla="*/ 14 w 494"/>
                          <a:gd name="T51" fmla="*/ 31 h 192"/>
                          <a:gd name="T52" fmla="*/ 14 w 494"/>
                          <a:gd name="T53" fmla="*/ 122 h 192"/>
                          <a:gd name="T54" fmla="*/ 14 w 494"/>
                          <a:gd name="T55" fmla="*/ 122 h 192"/>
                          <a:gd name="T56" fmla="*/ 14 w 494"/>
                          <a:gd name="T57" fmla="*/ 18 h 192"/>
                          <a:gd name="T58" fmla="*/ 14 w 494"/>
                          <a:gd name="T59" fmla="*/ 9 h 192"/>
                          <a:gd name="T60" fmla="*/ 14 w 494"/>
                          <a:gd name="T61" fmla="*/ 0 h 192"/>
                          <a:gd name="T62" fmla="*/ 14 w 494"/>
                          <a:gd name="T63" fmla="*/ 9 h 192"/>
                          <a:gd name="T64" fmla="*/ 17 w 494"/>
                          <a:gd name="T65" fmla="*/ 31 h 192"/>
                          <a:gd name="T66" fmla="*/ 22 w 494"/>
                          <a:gd name="T67" fmla="*/ 31 h 192"/>
                          <a:gd name="T68" fmla="*/ 29 w 494"/>
                          <a:gd name="T69" fmla="*/ 142 h 192"/>
                          <a:gd name="T70" fmla="*/ 33 w 494"/>
                          <a:gd name="T71" fmla="*/ 122 h 192"/>
                          <a:gd name="T72" fmla="*/ 34 w 494"/>
                          <a:gd name="T73" fmla="*/ 31 h 192"/>
                          <a:gd name="T74" fmla="*/ 36 w 494"/>
                          <a:gd name="T75" fmla="*/ 122 h 192"/>
                          <a:gd name="T76" fmla="*/ 35 w 494"/>
                          <a:gd name="T77" fmla="*/ 142 h 192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</a:gdLst>
                        <a:ahLst/>
                        <a:cxnLst>
                          <a:cxn ang="T78">
                            <a:pos x="T0" y="T1"/>
                          </a:cxn>
                          <a:cxn ang="T79">
                            <a:pos x="T2" y="T3"/>
                          </a:cxn>
                          <a:cxn ang="T80">
                            <a:pos x="T4" y="T5"/>
                          </a:cxn>
                          <a:cxn ang="T81">
                            <a:pos x="T6" y="T7"/>
                          </a:cxn>
                          <a:cxn ang="T82">
                            <a:pos x="T8" y="T9"/>
                          </a:cxn>
                          <a:cxn ang="T83">
                            <a:pos x="T10" y="T11"/>
                          </a:cxn>
                          <a:cxn ang="T84">
                            <a:pos x="T12" y="T13"/>
                          </a:cxn>
                          <a:cxn ang="T85">
                            <a:pos x="T14" y="T15"/>
                          </a:cxn>
                          <a:cxn ang="T86">
                            <a:pos x="T16" y="T17"/>
                          </a:cxn>
                          <a:cxn ang="T87">
                            <a:pos x="T18" y="T19"/>
                          </a:cxn>
                          <a:cxn ang="T88">
                            <a:pos x="T20" y="T21"/>
                          </a:cxn>
                          <a:cxn ang="T89">
                            <a:pos x="T22" y="T23"/>
                          </a:cxn>
                          <a:cxn ang="T90">
                            <a:pos x="T24" y="T25"/>
                          </a:cxn>
                          <a:cxn ang="T91">
                            <a:pos x="T26" y="T27"/>
                          </a:cxn>
                          <a:cxn ang="T92">
                            <a:pos x="T28" y="T29"/>
                          </a:cxn>
                          <a:cxn ang="T93">
                            <a:pos x="T30" y="T31"/>
                          </a:cxn>
                          <a:cxn ang="T94">
                            <a:pos x="T32" y="T33"/>
                          </a:cxn>
                          <a:cxn ang="T95">
                            <a:pos x="T34" y="T35"/>
                          </a:cxn>
                          <a:cxn ang="T96">
                            <a:pos x="T36" y="T37"/>
                          </a:cxn>
                          <a:cxn ang="T97">
                            <a:pos x="T38" y="T39"/>
                          </a:cxn>
                          <a:cxn ang="T98">
                            <a:pos x="T40" y="T41"/>
                          </a:cxn>
                          <a:cxn ang="T99">
                            <a:pos x="T42" y="T43"/>
                          </a:cxn>
                          <a:cxn ang="T100">
                            <a:pos x="T44" y="T45"/>
                          </a:cxn>
                          <a:cxn ang="T101">
                            <a:pos x="T46" y="T47"/>
                          </a:cxn>
                          <a:cxn ang="T102">
                            <a:pos x="T48" y="T49"/>
                          </a:cxn>
                          <a:cxn ang="T103">
                            <a:pos x="T50" y="T51"/>
                          </a:cxn>
                          <a:cxn ang="T104">
                            <a:pos x="T52" y="T53"/>
                          </a:cxn>
                          <a:cxn ang="T105">
                            <a:pos x="T54" y="T55"/>
                          </a:cxn>
                          <a:cxn ang="T106">
                            <a:pos x="T56" y="T57"/>
                          </a:cxn>
                          <a:cxn ang="T107">
                            <a:pos x="T58" y="T59"/>
                          </a:cxn>
                          <a:cxn ang="T108">
                            <a:pos x="T60" y="T61"/>
                          </a:cxn>
                          <a:cxn ang="T109">
                            <a:pos x="T62" y="T63"/>
                          </a:cxn>
                          <a:cxn ang="T110">
                            <a:pos x="T64" y="T65"/>
                          </a:cxn>
                          <a:cxn ang="T111">
                            <a:pos x="T66" y="T67"/>
                          </a:cxn>
                          <a:cxn ang="T112">
                            <a:pos x="T68" y="T69"/>
                          </a:cxn>
                          <a:cxn ang="T113">
                            <a:pos x="T70" y="T71"/>
                          </a:cxn>
                          <a:cxn ang="T114">
                            <a:pos x="T72" y="T73"/>
                          </a:cxn>
                          <a:cxn ang="T115">
                            <a:pos x="T74" y="T75"/>
                          </a:cxn>
                          <a:cxn ang="T116">
                            <a:pos x="T76" y="T77"/>
                          </a:cxn>
                        </a:cxnLst>
                        <a:rect l="0" t="0" r="r" b="b"/>
                        <a:pathLst>
                          <a:path w="494" h="192">
                            <a:moveTo>
                              <a:pt x="410" y="48"/>
                            </a:moveTo>
                            <a:lnTo>
                              <a:pt x="430" y="80"/>
                            </a:lnTo>
                            <a:lnTo>
                              <a:pt x="452" y="80"/>
                            </a:lnTo>
                            <a:lnTo>
                              <a:pt x="472" y="69"/>
                            </a:lnTo>
                            <a:lnTo>
                              <a:pt x="481" y="80"/>
                            </a:lnTo>
                            <a:lnTo>
                              <a:pt x="494" y="102"/>
                            </a:lnTo>
                            <a:lnTo>
                              <a:pt x="463" y="102"/>
                            </a:lnTo>
                            <a:lnTo>
                              <a:pt x="452" y="111"/>
                            </a:lnTo>
                            <a:lnTo>
                              <a:pt x="443" y="120"/>
                            </a:lnTo>
                            <a:lnTo>
                              <a:pt x="430" y="131"/>
                            </a:lnTo>
                            <a:lnTo>
                              <a:pt x="410" y="131"/>
                            </a:lnTo>
                            <a:lnTo>
                              <a:pt x="401" y="141"/>
                            </a:lnTo>
                            <a:lnTo>
                              <a:pt x="410" y="153"/>
                            </a:lnTo>
                            <a:lnTo>
                              <a:pt x="392" y="172"/>
                            </a:lnTo>
                            <a:lnTo>
                              <a:pt x="359" y="182"/>
                            </a:lnTo>
                            <a:lnTo>
                              <a:pt x="321" y="192"/>
                            </a:lnTo>
                            <a:lnTo>
                              <a:pt x="248" y="172"/>
                            </a:lnTo>
                            <a:lnTo>
                              <a:pt x="186" y="172"/>
                            </a:lnTo>
                            <a:lnTo>
                              <a:pt x="144" y="141"/>
                            </a:lnTo>
                            <a:lnTo>
                              <a:pt x="71" y="120"/>
                            </a:lnTo>
                            <a:lnTo>
                              <a:pt x="62" y="89"/>
                            </a:lnTo>
                            <a:lnTo>
                              <a:pt x="42" y="80"/>
                            </a:lnTo>
                            <a:lnTo>
                              <a:pt x="20" y="69"/>
                            </a:lnTo>
                            <a:lnTo>
                              <a:pt x="0" y="48"/>
                            </a:lnTo>
                            <a:lnTo>
                              <a:pt x="51" y="18"/>
                            </a:lnTo>
                            <a:lnTo>
                              <a:pt x="84" y="31"/>
                            </a:lnTo>
                            <a:lnTo>
                              <a:pt x="102" y="38"/>
                            </a:lnTo>
                            <a:lnTo>
                              <a:pt x="144" y="38"/>
                            </a:lnTo>
                            <a:lnTo>
                              <a:pt x="144" y="18"/>
                            </a:lnTo>
                            <a:lnTo>
                              <a:pt x="135" y="9"/>
                            </a:lnTo>
                            <a:lnTo>
                              <a:pt x="144" y="0"/>
                            </a:lnTo>
                            <a:lnTo>
                              <a:pt x="186" y="9"/>
                            </a:lnTo>
                            <a:lnTo>
                              <a:pt x="215" y="31"/>
                            </a:lnTo>
                            <a:lnTo>
                              <a:pt x="257" y="31"/>
                            </a:lnTo>
                            <a:lnTo>
                              <a:pt x="328" y="48"/>
                            </a:lnTo>
                            <a:lnTo>
                              <a:pt x="370" y="38"/>
                            </a:lnTo>
                            <a:lnTo>
                              <a:pt x="392" y="31"/>
                            </a:lnTo>
                            <a:lnTo>
                              <a:pt x="421" y="38"/>
                            </a:lnTo>
                            <a:lnTo>
                              <a:pt x="410" y="48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1" name="Freeform 4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3" y="1723"/>
                        <a:ext cx="477" cy="195"/>
                      </a:xfrm>
                      <a:custGeom>
                        <a:avLst/>
                        <a:gdLst>
                          <a:gd name="T0" fmla="*/ 35 w 494"/>
                          <a:gd name="T1" fmla="*/ 142 h 192"/>
                          <a:gd name="T2" fmla="*/ 37 w 494"/>
                          <a:gd name="T3" fmla="*/ 230 h 192"/>
                          <a:gd name="T4" fmla="*/ 38 w 494"/>
                          <a:gd name="T5" fmla="*/ 230 h 192"/>
                          <a:gd name="T6" fmla="*/ 39 w 494"/>
                          <a:gd name="T7" fmla="*/ 196 h 192"/>
                          <a:gd name="T8" fmla="*/ 40 w 494"/>
                          <a:gd name="T9" fmla="*/ 230 h 192"/>
                          <a:gd name="T10" fmla="*/ 41 w 494"/>
                          <a:gd name="T11" fmla="*/ 310 h 192"/>
                          <a:gd name="T12" fmla="*/ 39 w 494"/>
                          <a:gd name="T13" fmla="*/ 310 h 192"/>
                          <a:gd name="T14" fmla="*/ 38 w 494"/>
                          <a:gd name="T15" fmla="*/ 333 h 192"/>
                          <a:gd name="T16" fmla="*/ 38 w 494"/>
                          <a:gd name="T17" fmla="*/ 355 h 192"/>
                          <a:gd name="T18" fmla="*/ 37 w 494"/>
                          <a:gd name="T19" fmla="*/ 389 h 192"/>
                          <a:gd name="T20" fmla="*/ 35 w 494"/>
                          <a:gd name="T21" fmla="*/ 389 h 192"/>
                          <a:gd name="T22" fmla="*/ 35 w 494"/>
                          <a:gd name="T23" fmla="*/ 419 h 192"/>
                          <a:gd name="T24" fmla="*/ 35 w 494"/>
                          <a:gd name="T25" fmla="*/ 461 h 192"/>
                          <a:gd name="T26" fmla="*/ 34 w 494"/>
                          <a:gd name="T27" fmla="*/ 516 h 192"/>
                          <a:gd name="T28" fmla="*/ 32 w 494"/>
                          <a:gd name="T29" fmla="*/ 546 h 192"/>
                          <a:gd name="T30" fmla="*/ 28 w 494"/>
                          <a:gd name="T31" fmla="*/ 574 h 192"/>
                          <a:gd name="T32" fmla="*/ 21 w 494"/>
                          <a:gd name="T33" fmla="*/ 516 h 192"/>
                          <a:gd name="T34" fmla="*/ 14 w 494"/>
                          <a:gd name="T35" fmla="*/ 516 h 192"/>
                          <a:gd name="T36" fmla="*/ 14 w 494"/>
                          <a:gd name="T37" fmla="*/ 419 h 192"/>
                          <a:gd name="T38" fmla="*/ 14 w 494"/>
                          <a:gd name="T39" fmla="*/ 355 h 192"/>
                          <a:gd name="T40" fmla="*/ 14 w 494"/>
                          <a:gd name="T41" fmla="*/ 266 h 192"/>
                          <a:gd name="T42" fmla="*/ 14 w 494"/>
                          <a:gd name="T43" fmla="*/ 230 h 192"/>
                          <a:gd name="T44" fmla="*/ 14 w 494"/>
                          <a:gd name="T45" fmla="*/ 196 h 192"/>
                          <a:gd name="T46" fmla="*/ 0 w 494"/>
                          <a:gd name="T47" fmla="*/ 142 h 192"/>
                          <a:gd name="T48" fmla="*/ 14 w 494"/>
                          <a:gd name="T49" fmla="*/ 18 h 192"/>
                          <a:gd name="T50" fmla="*/ 14 w 494"/>
                          <a:gd name="T51" fmla="*/ 31 h 192"/>
                          <a:gd name="T52" fmla="*/ 14 w 494"/>
                          <a:gd name="T53" fmla="*/ 122 h 192"/>
                          <a:gd name="T54" fmla="*/ 14 w 494"/>
                          <a:gd name="T55" fmla="*/ 122 h 192"/>
                          <a:gd name="T56" fmla="*/ 14 w 494"/>
                          <a:gd name="T57" fmla="*/ 18 h 192"/>
                          <a:gd name="T58" fmla="*/ 14 w 494"/>
                          <a:gd name="T59" fmla="*/ 9 h 192"/>
                          <a:gd name="T60" fmla="*/ 14 w 494"/>
                          <a:gd name="T61" fmla="*/ 0 h 192"/>
                          <a:gd name="T62" fmla="*/ 14 w 494"/>
                          <a:gd name="T63" fmla="*/ 9 h 192"/>
                          <a:gd name="T64" fmla="*/ 17 w 494"/>
                          <a:gd name="T65" fmla="*/ 31 h 192"/>
                          <a:gd name="T66" fmla="*/ 22 w 494"/>
                          <a:gd name="T67" fmla="*/ 31 h 192"/>
                          <a:gd name="T68" fmla="*/ 29 w 494"/>
                          <a:gd name="T69" fmla="*/ 142 h 192"/>
                          <a:gd name="T70" fmla="*/ 33 w 494"/>
                          <a:gd name="T71" fmla="*/ 122 h 192"/>
                          <a:gd name="T72" fmla="*/ 34 w 494"/>
                          <a:gd name="T73" fmla="*/ 31 h 192"/>
                          <a:gd name="T74" fmla="*/ 36 w 494"/>
                          <a:gd name="T75" fmla="*/ 122 h 192"/>
                          <a:gd name="T76" fmla="*/ 35 w 494"/>
                          <a:gd name="T77" fmla="*/ 142 h 192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</a:gdLst>
                        <a:ahLst/>
                        <a:cxnLst>
                          <a:cxn ang="T78">
                            <a:pos x="T0" y="T1"/>
                          </a:cxn>
                          <a:cxn ang="T79">
                            <a:pos x="T2" y="T3"/>
                          </a:cxn>
                          <a:cxn ang="T80">
                            <a:pos x="T4" y="T5"/>
                          </a:cxn>
                          <a:cxn ang="T81">
                            <a:pos x="T6" y="T7"/>
                          </a:cxn>
                          <a:cxn ang="T82">
                            <a:pos x="T8" y="T9"/>
                          </a:cxn>
                          <a:cxn ang="T83">
                            <a:pos x="T10" y="T11"/>
                          </a:cxn>
                          <a:cxn ang="T84">
                            <a:pos x="T12" y="T13"/>
                          </a:cxn>
                          <a:cxn ang="T85">
                            <a:pos x="T14" y="T15"/>
                          </a:cxn>
                          <a:cxn ang="T86">
                            <a:pos x="T16" y="T17"/>
                          </a:cxn>
                          <a:cxn ang="T87">
                            <a:pos x="T18" y="T19"/>
                          </a:cxn>
                          <a:cxn ang="T88">
                            <a:pos x="T20" y="T21"/>
                          </a:cxn>
                          <a:cxn ang="T89">
                            <a:pos x="T22" y="T23"/>
                          </a:cxn>
                          <a:cxn ang="T90">
                            <a:pos x="T24" y="T25"/>
                          </a:cxn>
                          <a:cxn ang="T91">
                            <a:pos x="T26" y="T27"/>
                          </a:cxn>
                          <a:cxn ang="T92">
                            <a:pos x="T28" y="T29"/>
                          </a:cxn>
                          <a:cxn ang="T93">
                            <a:pos x="T30" y="T31"/>
                          </a:cxn>
                          <a:cxn ang="T94">
                            <a:pos x="T32" y="T33"/>
                          </a:cxn>
                          <a:cxn ang="T95">
                            <a:pos x="T34" y="T35"/>
                          </a:cxn>
                          <a:cxn ang="T96">
                            <a:pos x="T36" y="T37"/>
                          </a:cxn>
                          <a:cxn ang="T97">
                            <a:pos x="T38" y="T39"/>
                          </a:cxn>
                          <a:cxn ang="T98">
                            <a:pos x="T40" y="T41"/>
                          </a:cxn>
                          <a:cxn ang="T99">
                            <a:pos x="T42" y="T43"/>
                          </a:cxn>
                          <a:cxn ang="T100">
                            <a:pos x="T44" y="T45"/>
                          </a:cxn>
                          <a:cxn ang="T101">
                            <a:pos x="T46" y="T47"/>
                          </a:cxn>
                          <a:cxn ang="T102">
                            <a:pos x="T48" y="T49"/>
                          </a:cxn>
                          <a:cxn ang="T103">
                            <a:pos x="T50" y="T51"/>
                          </a:cxn>
                          <a:cxn ang="T104">
                            <a:pos x="T52" y="T53"/>
                          </a:cxn>
                          <a:cxn ang="T105">
                            <a:pos x="T54" y="T55"/>
                          </a:cxn>
                          <a:cxn ang="T106">
                            <a:pos x="T56" y="T57"/>
                          </a:cxn>
                          <a:cxn ang="T107">
                            <a:pos x="T58" y="T59"/>
                          </a:cxn>
                          <a:cxn ang="T108">
                            <a:pos x="T60" y="T61"/>
                          </a:cxn>
                          <a:cxn ang="T109">
                            <a:pos x="T62" y="T63"/>
                          </a:cxn>
                          <a:cxn ang="T110">
                            <a:pos x="T64" y="T65"/>
                          </a:cxn>
                          <a:cxn ang="T111">
                            <a:pos x="T66" y="T67"/>
                          </a:cxn>
                          <a:cxn ang="T112">
                            <a:pos x="T68" y="T69"/>
                          </a:cxn>
                          <a:cxn ang="T113">
                            <a:pos x="T70" y="T71"/>
                          </a:cxn>
                          <a:cxn ang="T114">
                            <a:pos x="T72" y="T73"/>
                          </a:cxn>
                          <a:cxn ang="T115">
                            <a:pos x="T74" y="T75"/>
                          </a:cxn>
                          <a:cxn ang="T116">
                            <a:pos x="T76" y="T77"/>
                          </a:cxn>
                        </a:cxnLst>
                        <a:rect l="0" t="0" r="r" b="b"/>
                        <a:pathLst>
                          <a:path w="494" h="192">
                            <a:moveTo>
                              <a:pt x="410" y="48"/>
                            </a:moveTo>
                            <a:lnTo>
                              <a:pt x="430" y="80"/>
                            </a:lnTo>
                            <a:lnTo>
                              <a:pt x="452" y="80"/>
                            </a:lnTo>
                            <a:lnTo>
                              <a:pt x="472" y="69"/>
                            </a:lnTo>
                            <a:lnTo>
                              <a:pt x="481" y="80"/>
                            </a:lnTo>
                            <a:lnTo>
                              <a:pt x="494" y="102"/>
                            </a:lnTo>
                            <a:lnTo>
                              <a:pt x="463" y="102"/>
                            </a:lnTo>
                            <a:lnTo>
                              <a:pt x="452" y="111"/>
                            </a:lnTo>
                            <a:lnTo>
                              <a:pt x="443" y="120"/>
                            </a:lnTo>
                            <a:lnTo>
                              <a:pt x="430" y="131"/>
                            </a:lnTo>
                            <a:lnTo>
                              <a:pt x="410" y="131"/>
                            </a:lnTo>
                            <a:lnTo>
                              <a:pt x="401" y="141"/>
                            </a:lnTo>
                            <a:lnTo>
                              <a:pt x="410" y="153"/>
                            </a:lnTo>
                            <a:lnTo>
                              <a:pt x="392" y="172"/>
                            </a:lnTo>
                            <a:lnTo>
                              <a:pt x="359" y="182"/>
                            </a:lnTo>
                            <a:lnTo>
                              <a:pt x="321" y="192"/>
                            </a:lnTo>
                            <a:lnTo>
                              <a:pt x="248" y="172"/>
                            </a:lnTo>
                            <a:lnTo>
                              <a:pt x="186" y="172"/>
                            </a:lnTo>
                            <a:lnTo>
                              <a:pt x="144" y="141"/>
                            </a:lnTo>
                            <a:lnTo>
                              <a:pt x="71" y="120"/>
                            </a:lnTo>
                            <a:lnTo>
                              <a:pt x="62" y="89"/>
                            </a:lnTo>
                            <a:lnTo>
                              <a:pt x="42" y="80"/>
                            </a:lnTo>
                            <a:lnTo>
                              <a:pt x="20" y="69"/>
                            </a:lnTo>
                            <a:lnTo>
                              <a:pt x="0" y="48"/>
                            </a:lnTo>
                            <a:lnTo>
                              <a:pt x="51" y="18"/>
                            </a:lnTo>
                            <a:lnTo>
                              <a:pt x="84" y="31"/>
                            </a:lnTo>
                            <a:lnTo>
                              <a:pt x="102" y="38"/>
                            </a:lnTo>
                            <a:lnTo>
                              <a:pt x="144" y="38"/>
                            </a:lnTo>
                            <a:lnTo>
                              <a:pt x="144" y="18"/>
                            </a:lnTo>
                            <a:lnTo>
                              <a:pt x="135" y="9"/>
                            </a:lnTo>
                            <a:lnTo>
                              <a:pt x="144" y="0"/>
                            </a:lnTo>
                            <a:lnTo>
                              <a:pt x="186" y="9"/>
                            </a:lnTo>
                            <a:lnTo>
                              <a:pt x="215" y="31"/>
                            </a:lnTo>
                            <a:lnTo>
                              <a:pt x="257" y="31"/>
                            </a:lnTo>
                            <a:lnTo>
                              <a:pt x="328" y="48"/>
                            </a:lnTo>
                            <a:lnTo>
                              <a:pt x="370" y="38"/>
                            </a:lnTo>
                            <a:lnTo>
                              <a:pt x="392" y="31"/>
                            </a:lnTo>
                            <a:lnTo>
                              <a:pt x="421" y="38"/>
                            </a:lnTo>
                            <a:lnTo>
                              <a:pt x="410" y="48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2" name="Freeform 4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9" y="1908"/>
                        <a:ext cx="299" cy="127"/>
                      </a:xfrm>
                      <a:custGeom>
                        <a:avLst/>
                        <a:gdLst>
                          <a:gd name="T0" fmla="*/ 22 w 310"/>
                          <a:gd name="T1" fmla="*/ 22 h 125"/>
                          <a:gd name="T2" fmla="*/ 22 w 310"/>
                          <a:gd name="T3" fmla="*/ 10 h 125"/>
                          <a:gd name="T4" fmla="*/ 19 w 310"/>
                          <a:gd name="T5" fmla="*/ 10 h 125"/>
                          <a:gd name="T6" fmla="*/ 16 w 310"/>
                          <a:gd name="T7" fmla="*/ 22 h 125"/>
                          <a:gd name="T8" fmla="*/ 14 w 310"/>
                          <a:gd name="T9" fmla="*/ 22 h 125"/>
                          <a:gd name="T10" fmla="*/ 14 w 310"/>
                          <a:gd name="T11" fmla="*/ 0 h 125"/>
                          <a:gd name="T12" fmla="*/ 14 w 310"/>
                          <a:gd name="T13" fmla="*/ 0 h 125"/>
                          <a:gd name="T14" fmla="*/ 14 w 310"/>
                          <a:gd name="T15" fmla="*/ 22 h 125"/>
                          <a:gd name="T16" fmla="*/ 14 w 310"/>
                          <a:gd name="T17" fmla="*/ 22 h 125"/>
                          <a:gd name="T18" fmla="*/ 14 w 310"/>
                          <a:gd name="T19" fmla="*/ 22 h 125"/>
                          <a:gd name="T20" fmla="*/ 14 w 310"/>
                          <a:gd name="T21" fmla="*/ 10 h 125"/>
                          <a:gd name="T22" fmla="*/ 0 w 310"/>
                          <a:gd name="T23" fmla="*/ 10 h 125"/>
                          <a:gd name="T24" fmla="*/ 0 w 310"/>
                          <a:gd name="T25" fmla="*/ 31 h 125"/>
                          <a:gd name="T26" fmla="*/ 13 w 310"/>
                          <a:gd name="T27" fmla="*/ 31 h 125"/>
                          <a:gd name="T28" fmla="*/ 0 w 310"/>
                          <a:gd name="T29" fmla="*/ 132 h 125"/>
                          <a:gd name="T30" fmla="*/ 14 w 310"/>
                          <a:gd name="T31" fmla="*/ 22 h 125"/>
                          <a:gd name="T32" fmla="*/ 14 w 310"/>
                          <a:gd name="T33" fmla="*/ 22 h 125"/>
                          <a:gd name="T34" fmla="*/ 14 w 310"/>
                          <a:gd name="T35" fmla="*/ 31 h 125"/>
                          <a:gd name="T36" fmla="*/ 14 w 310"/>
                          <a:gd name="T37" fmla="*/ 31 h 125"/>
                          <a:gd name="T38" fmla="*/ 14 w 310"/>
                          <a:gd name="T39" fmla="*/ 132 h 125"/>
                          <a:gd name="T40" fmla="*/ 13 w 310"/>
                          <a:gd name="T41" fmla="*/ 132 h 125"/>
                          <a:gd name="T42" fmla="*/ 0 w 310"/>
                          <a:gd name="T43" fmla="*/ 132 h 125"/>
                          <a:gd name="T44" fmla="*/ 0 w 310"/>
                          <a:gd name="T45" fmla="*/ 152 h 125"/>
                          <a:gd name="T46" fmla="*/ 13 w 310"/>
                          <a:gd name="T47" fmla="*/ 152 h 125"/>
                          <a:gd name="T48" fmla="*/ 14 w 310"/>
                          <a:gd name="T49" fmla="*/ 212 h 125"/>
                          <a:gd name="T50" fmla="*/ 13 w 310"/>
                          <a:gd name="T51" fmla="*/ 212 h 125"/>
                          <a:gd name="T52" fmla="*/ 14 w 310"/>
                          <a:gd name="T53" fmla="*/ 249 h 125"/>
                          <a:gd name="T54" fmla="*/ 14 w 310"/>
                          <a:gd name="T55" fmla="*/ 290 h 125"/>
                          <a:gd name="T56" fmla="*/ 14 w 310"/>
                          <a:gd name="T57" fmla="*/ 290 h 125"/>
                          <a:gd name="T58" fmla="*/ 14 w 310"/>
                          <a:gd name="T59" fmla="*/ 319 h 125"/>
                          <a:gd name="T60" fmla="*/ 14 w 310"/>
                          <a:gd name="T61" fmla="*/ 319 h 125"/>
                          <a:gd name="T62" fmla="*/ 14 w 310"/>
                          <a:gd name="T63" fmla="*/ 319 h 125"/>
                          <a:gd name="T64" fmla="*/ 14 w 310"/>
                          <a:gd name="T65" fmla="*/ 340 h 125"/>
                          <a:gd name="T66" fmla="*/ 14 w 310"/>
                          <a:gd name="T67" fmla="*/ 340 h 125"/>
                          <a:gd name="T68" fmla="*/ 14 w 310"/>
                          <a:gd name="T69" fmla="*/ 319 h 125"/>
                          <a:gd name="T70" fmla="*/ 14 w 310"/>
                          <a:gd name="T71" fmla="*/ 319 h 125"/>
                          <a:gd name="T72" fmla="*/ 14 w 310"/>
                          <a:gd name="T73" fmla="*/ 380 h 125"/>
                          <a:gd name="T74" fmla="*/ 14 w 310"/>
                          <a:gd name="T75" fmla="*/ 340 h 125"/>
                          <a:gd name="T76" fmla="*/ 14 w 310"/>
                          <a:gd name="T77" fmla="*/ 319 h 125"/>
                          <a:gd name="T78" fmla="*/ 14 w 310"/>
                          <a:gd name="T79" fmla="*/ 340 h 125"/>
                          <a:gd name="T80" fmla="*/ 14 w 310"/>
                          <a:gd name="T81" fmla="*/ 319 h 125"/>
                          <a:gd name="T82" fmla="*/ 14 w 310"/>
                          <a:gd name="T83" fmla="*/ 380 h 125"/>
                          <a:gd name="T84" fmla="*/ 14 w 310"/>
                          <a:gd name="T85" fmla="*/ 340 h 125"/>
                          <a:gd name="T86" fmla="*/ 14 w 310"/>
                          <a:gd name="T87" fmla="*/ 319 h 125"/>
                          <a:gd name="T88" fmla="*/ 15 w 310"/>
                          <a:gd name="T89" fmla="*/ 319 h 125"/>
                          <a:gd name="T90" fmla="*/ 16 w 310"/>
                          <a:gd name="T91" fmla="*/ 319 h 125"/>
                          <a:gd name="T92" fmla="*/ 18 w 310"/>
                          <a:gd name="T93" fmla="*/ 319 h 125"/>
                          <a:gd name="T94" fmla="*/ 22 w 310"/>
                          <a:gd name="T95" fmla="*/ 290 h 125"/>
                          <a:gd name="T96" fmla="*/ 23 w 310"/>
                          <a:gd name="T97" fmla="*/ 290 h 125"/>
                          <a:gd name="T98" fmla="*/ 26 w 310"/>
                          <a:gd name="T99" fmla="*/ 290 h 125"/>
                          <a:gd name="T100" fmla="*/ 24 w 310"/>
                          <a:gd name="T101" fmla="*/ 152 h 125"/>
                          <a:gd name="T102" fmla="*/ 25 w 310"/>
                          <a:gd name="T103" fmla="*/ 132 h 125"/>
                          <a:gd name="T104" fmla="*/ 23 w 310"/>
                          <a:gd name="T105" fmla="*/ 132 h 125"/>
                          <a:gd name="T106" fmla="*/ 22 w 310"/>
                          <a:gd name="T107" fmla="*/ 22 h 125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</a:gdLst>
                        <a:ahLst/>
                        <a:cxnLst>
                          <a:cxn ang="T108">
                            <a:pos x="T0" y="T1"/>
                          </a:cxn>
                          <a:cxn ang="T109">
                            <a:pos x="T2" y="T3"/>
                          </a:cxn>
                          <a:cxn ang="T110">
                            <a:pos x="T4" y="T5"/>
                          </a:cxn>
                          <a:cxn ang="T111">
                            <a:pos x="T6" y="T7"/>
                          </a:cxn>
                          <a:cxn ang="T112">
                            <a:pos x="T8" y="T9"/>
                          </a:cxn>
                          <a:cxn ang="T113">
                            <a:pos x="T10" y="T11"/>
                          </a:cxn>
                          <a:cxn ang="T114">
                            <a:pos x="T12" y="T13"/>
                          </a:cxn>
                          <a:cxn ang="T115">
                            <a:pos x="T14" y="T15"/>
                          </a:cxn>
                          <a:cxn ang="T116">
                            <a:pos x="T16" y="T17"/>
                          </a:cxn>
                          <a:cxn ang="T117">
                            <a:pos x="T18" y="T19"/>
                          </a:cxn>
                          <a:cxn ang="T118">
                            <a:pos x="T20" y="T21"/>
                          </a:cxn>
                          <a:cxn ang="T119">
                            <a:pos x="T22" y="T23"/>
                          </a:cxn>
                          <a:cxn ang="T120">
                            <a:pos x="T24" y="T25"/>
                          </a:cxn>
                          <a:cxn ang="T121">
                            <a:pos x="T26" y="T27"/>
                          </a:cxn>
                          <a:cxn ang="T122">
                            <a:pos x="T28" y="T29"/>
                          </a:cxn>
                          <a:cxn ang="T123">
                            <a:pos x="T30" y="T31"/>
                          </a:cxn>
                          <a:cxn ang="T124">
                            <a:pos x="T32" y="T33"/>
                          </a:cxn>
                          <a:cxn ang="T125">
                            <a:pos x="T34" y="T35"/>
                          </a:cxn>
                          <a:cxn ang="T126">
                            <a:pos x="T36" y="T37"/>
                          </a:cxn>
                          <a:cxn ang="T127">
                            <a:pos x="T38" y="T39"/>
                          </a:cxn>
                          <a:cxn ang="T128">
                            <a:pos x="T40" y="T41"/>
                          </a:cxn>
                          <a:cxn ang="T129">
                            <a:pos x="T42" y="T43"/>
                          </a:cxn>
                          <a:cxn ang="T130">
                            <a:pos x="T44" y="T45"/>
                          </a:cxn>
                          <a:cxn ang="T131">
                            <a:pos x="T46" y="T47"/>
                          </a:cxn>
                          <a:cxn ang="T132">
                            <a:pos x="T48" y="T49"/>
                          </a:cxn>
                          <a:cxn ang="T133">
                            <a:pos x="T50" y="T51"/>
                          </a:cxn>
                          <a:cxn ang="T134">
                            <a:pos x="T52" y="T53"/>
                          </a:cxn>
                          <a:cxn ang="T135">
                            <a:pos x="T54" y="T55"/>
                          </a:cxn>
                          <a:cxn ang="T136">
                            <a:pos x="T56" y="T57"/>
                          </a:cxn>
                          <a:cxn ang="T137">
                            <a:pos x="T58" y="T59"/>
                          </a:cxn>
                          <a:cxn ang="T138">
                            <a:pos x="T60" y="T61"/>
                          </a:cxn>
                          <a:cxn ang="T139">
                            <a:pos x="T62" y="T63"/>
                          </a:cxn>
                          <a:cxn ang="T140">
                            <a:pos x="T64" y="T65"/>
                          </a:cxn>
                          <a:cxn ang="T141">
                            <a:pos x="T66" y="T67"/>
                          </a:cxn>
                          <a:cxn ang="T142">
                            <a:pos x="T68" y="T69"/>
                          </a:cxn>
                          <a:cxn ang="T143">
                            <a:pos x="T70" y="T71"/>
                          </a:cxn>
                          <a:cxn ang="T144">
                            <a:pos x="T72" y="T73"/>
                          </a:cxn>
                          <a:cxn ang="T145">
                            <a:pos x="T74" y="T75"/>
                          </a:cxn>
                          <a:cxn ang="T146">
                            <a:pos x="T76" y="T77"/>
                          </a:cxn>
                          <a:cxn ang="T147">
                            <a:pos x="T78" y="T79"/>
                          </a:cxn>
                          <a:cxn ang="T148">
                            <a:pos x="T80" y="T81"/>
                          </a:cxn>
                          <a:cxn ang="T149">
                            <a:pos x="T82" y="T83"/>
                          </a:cxn>
                          <a:cxn ang="T150">
                            <a:pos x="T84" y="T85"/>
                          </a:cxn>
                          <a:cxn ang="T151">
                            <a:pos x="T86" y="T87"/>
                          </a:cxn>
                          <a:cxn ang="T152">
                            <a:pos x="T88" y="T89"/>
                          </a:cxn>
                          <a:cxn ang="T153">
                            <a:pos x="T90" y="T91"/>
                          </a:cxn>
                          <a:cxn ang="T154">
                            <a:pos x="T92" y="T93"/>
                          </a:cxn>
                          <a:cxn ang="T155">
                            <a:pos x="T94" y="T95"/>
                          </a:cxn>
                          <a:cxn ang="T156">
                            <a:pos x="T96" y="T97"/>
                          </a:cxn>
                          <a:cxn ang="T157">
                            <a:pos x="T98" y="T99"/>
                          </a:cxn>
                          <a:cxn ang="T158">
                            <a:pos x="T100" y="T101"/>
                          </a:cxn>
                          <a:cxn ang="T159">
                            <a:pos x="T102" y="T103"/>
                          </a:cxn>
                          <a:cxn ang="T160">
                            <a:pos x="T104" y="T105"/>
                          </a:cxn>
                          <a:cxn ang="T161">
                            <a:pos x="T106" y="T107"/>
                          </a:cxn>
                        </a:cxnLst>
                        <a:rect l="0" t="0" r="r" b="b"/>
                        <a:pathLst>
                          <a:path w="310" h="125">
                            <a:moveTo>
                              <a:pt x="268" y="22"/>
                            </a:moveTo>
                            <a:lnTo>
                              <a:pt x="268" y="10"/>
                            </a:lnTo>
                            <a:lnTo>
                              <a:pt x="246" y="10"/>
                            </a:lnTo>
                            <a:lnTo>
                              <a:pt x="217" y="22"/>
                            </a:lnTo>
                            <a:lnTo>
                              <a:pt x="175" y="22"/>
                            </a:lnTo>
                            <a:lnTo>
                              <a:pt x="135" y="0"/>
                            </a:lnTo>
                            <a:lnTo>
                              <a:pt x="115" y="0"/>
                            </a:lnTo>
                            <a:lnTo>
                              <a:pt x="84" y="22"/>
                            </a:lnTo>
                            <a:lnTo>
                              <a:pt x="64" y="22"/>
                            </a:lnTo>
                            <a:lnTo>
                              <a:pt x="42" y="22"/>
                            </a:lnTo>
                            <a:lnTo>
                              <a:pt x="31" y="10"/>
                            </a:lnTo>
                            <a:lnTo>
                              <a:pt x="0" y="10"/>
                            </a:lnTo>
                            <a:lnTo>
                              <a:pt x="0" y="31"/>
                            </a:lnTo>
                            <a:lnTo>
                              <a:pt x="13" y="31"/>
                            </a:lnTo>
                            <a:lnTo>
                              <a:pt x="0" y="42"/>
                            </a:lnTo>
                            <a:lnTo>
                              <a:pt x="22" y="22"/>
                            </a:lnTo>
                            <a:lnTo>
                              <a:pt x="42" y="22"/>
                            </a:lnTo>
                            <a:lnTo>
                              <a:pt x="51" y="31"/>
                            </a:lnTo>
                            <a:lnTo>
                              <a:pt x="42" y="31"/>
                            </a:lnTo>
                            <a:lnTo>
                              <a:pt x="51" y="42"/>
                            </a:lnTo>
                            <a:lnTo>
                              <a:pt x="13" y="42"/>
                            </a:lnTo>
                            <a:lnTo>
                              <a:pt x="0" y="42"/>
                            </a:lnTo>
                            <a:lnTo>
                              <a:pt x="0" y="52"/>
                            </a:lnTo>
                            <a:lnTo>
                              <a:pt x="13" y="52"/>
                            </a:lnTo>
                            <a:lnTo>
                              <a:pt x="22" y="73"/>
                            </a:lnTo>
                            <a:lnTo>
                              <a:pt x="13" y="73"/>
                            </a:lnTo>
                            <a:lnTo>
                              <a:pt x="22" y="83"/>
                            </a:lnTo>
                            <a:lnTo>
                              <a:pt x="22" y="93"/>
                            </a:lnTo>
                            <a:lnTo>
                              <a:pt x="31" y="93"/>
                            </a:lnTo>
                            <a:lnTo>
                              <a:pt x="22" y="103"/>
                            </a:lnTo>
                            <a:lnTo>
                              <a:pt x="42" y="103"/>
                            </a:lnTo>
                            <a:lnTo>
                              <a:pt x="31" y="103"/>
                            </a:lnTo>
                            <a:lnTo>
                              <a:pt x="64" y="112"/>
                            </a:lnTo>
                            <a:lnTo>
                              <a:pt x="73" y="112"/>
                            </a:lnTo>
                            <a:lnTo>
                              <a:pt x="84" y="103"/>
                            </a:lnTo>
                            <a:lnTo>
                              <a:pt x="93" y="103"/>
                            </a:lnTo>
                            <a:lnTo>
                              <a:pt x="115" y="125"/>
                            </a:lnTo>
                            <a:lnTo>
                              <a:pt x="124" y="112"/>
                            </a:lnTo>
                            <a:lnTo>
                              <a:pt x="144" y="103"/>
                            </a:lnTo>
                            <a:lnTo>
                              <a:pt x="157" y="112"/>
                            </a:lnTo>
                            <a:lnTo>
                              <a:pt x="166" y="103"/>
                            </a:lnTo>
                            <a:lnTo>
                              <a:pt x="166" y="125"/>
                            </a:lnTo>
                            <a:lnTo>
                              <a:pt x="175" y="112"/>
                            </a:lnTo>
                            <a:lnTo>
                              <a:pt x="175" y="103"/>
                            </a:lnTo>
                            <a:lnTo>
                              <a:pt x="208" y="103"/>
                            </a:lnTo>
                            <a:lnTo>
                              <a:pt x="217" y="103"/>
                            </a:lnTo>
                            <a:lnTo>
                              <a:pt x="237" y="103"/>
                            </a:lnTo>
                            <a:lnTo>
                              <a:pt x="268" y="93"/>
                            </a:lnTo>
                            <a:lnTo>
                              <a:pt x="279" y="93"/>
                            </a:lnTo>
                            <a:lnTo>
                              <a:pt x="310" y="93"/>
                            </a:lnTo>
                            <a:lnTo>
                              <a:pt x="288" y="52"/>
                            </a:lnTo>
                            <a:lnTo>
                              <a:pt x="301" y="42"/>
                            </a:lnTo>
                            <a:lnTo>
                              <a:pt x="279" y="42"/>
                            </a:lnTo>
                            <a:lnTo>
                              <a:pt x="268" y="2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3" name="Freeform 4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9" y="1908"/>
                        <a:ext cx="299" cy="127"/>
                      </a:xfrm>
                      <a:custGeom>
                        <a:avLst/>
                        <a:gdLst>
                          <a:gd name="T0" fmla="*/ 22 w 310"/>
                          <a:gd name="T1" fmla="*/ 22 h 125"/>
                          <a:gd name="T2" fmla="*/ 22 w 310"/>
                          <a:gd name="T3" fmla="*/ 10 h 125"/>
                          <a:gd name="T4" fmla="*/ 19 w 310"/>
                          <a:gd name="T5" fmla="*/ 10 h 125"/>
                          <a:gd name="T6" fmla="*/ 16 w 310"/>
                          <a:gd name="T7" fmla="*/ 22 h 125"/>
                          <a:gd name="T8" fmla="*/ 14 w 310"/>
                          <a:gd name="T9" fmla="*/ 22 h 125"/>
                          <a:gd name="T10" fmla="*/ 14 w 310"/>
                          <a:gd name="T11" fmla="*/ 0 h 125"/>
                          <a:gd name="T12" fmla="*/ 14 w 310"/>
                          <a:gd name="T13" fmla="*/ 0 h 125"/>
                          <a:gd name="T14" fmla="*/ 14 w 310"/>
                          <a:gd name="T15" fmla="*/ 22 h 125"/>
                          <a:gd name="T16" fmla="*/ 14 w 310"/>
                          <a:gd name="T17" fmla="*/ 22 h 125"/>
                          <a:gd name="T18" fmla="*/ 14 w 310"/>
                          <a:gd name="T19" fmla="*/ 22 h 125"/>
                          <a:gd name="T20" fmla="*/ 14 w 310"/>
                          <a:gd name="T21" fmla="*/ 10 h 125"/>
                          <a:gd name="T22" fmla="*/ 0 w 310"/>
                          <a:gd name="T23" fmla="*/ 10 h 125"/>
                          <a:gd name="T24" fmla="*/ 0 w 310"/>
                          <a:gd name="T25" fmla="*/ 31 h 125"/>
                          <a:gd name="T26" fmla="*/ 13 w 310"/>
                          <a:gd name="T27" fmla="*/ 31 h 125"/>
                          <a:gd name="T28" fmla="*/ 0 w 310"/>
                          <a:gd name="T29" fmla="*/ 132 h 125"/>
                          <a:gd name="T30" fmla="*/ 14 w 310"/>
                          <a:gd name="T31" fmla="*/ 22 h 125"/>
                          <a:gd name="T32" fmla="*/ 14 w 310"/>
                          <a:gd name="T33" fmla="*/ 22 h 125"/>
                          <a:gd name="T34" fmla="*/ 14 w 310"/>
                          <a:gd name="T35" fmla="*/ 31 h 125"/>
                          <a:gd name="T36" fmla="*/ 14 w 310"/>
                          <a:gd name="T37" fmla="*/ 31 h 125"/>
                          <a:gd name="T38" fmla="*/ 14 w 310"/>
                          <a:gd name="T39" fmla="*/ 132 h 125"/>
                          <a:gd name="T40" fmla="*/ 13 w 310"/>
                          <a:gd name="T41" fmla="*/ 132 h 125"/>
                          <a:gd name="T42" fmla="*/ 0 w 310"/>
                          <a:gd name="T43" fmla="*/ 132 h 125"/>
                          <a:gd name="T44" fmla="*/ 0 w 310"/>
                          <a:gd name="T45" fmla="*/ 152 h 125"/>
                          <a:gd name="T46" fmla="*/ 13 w 310"/>
                          <a:gd name="T47" fmla="*/ 152 h 125"/>
                          <a:gd name="T48" fmla="*/ 14 w 310"/>
                          <a:gd name="T49" fmla="*/ 212 h 125"/>
                          <a:gd name="T50" fmla="*/ 13 w 310"/>
                          <a:gd name="T51" fmla="*/ 212 h 125"/>
                          <a:gd name="T52" fmla="*/ 14 w 310"/>
                          <a:gd name="T53" fmla="*/ 249 h 125"/>
                          <a:gd name="T54" fmla="*/ 14 w 310"/>
                          <a:gd name="T55" fmla="*/ 290 h 125"/>
                          <a:gd name="T56" fmla="*/ 14 w 310"/>
                          <a:gd name="T57" fmla="*/ 290 h 125"/>
                          <a:gd name="T58" fmla="*/ 14 w 310"/>
                          <a:gd name="T59" fmla="*/ 319 h 125"/>
                          <a:gd name="T60" fmla="*/ 14 w 310"/>
                          <a:gd name="T61" fmla="*/ 319 h 125"/>
                          <a:gd name="T62" fmla="*/ 14 w 310"/>
                          <a:gd name="T63" fmla="*/ 319 h 125"/>
                          <a:gd name="T64" fmla="*/ 14 w 310"/>
                          <a:gd name="T65" fmla="*/ 340 h 125"/>
                          <a:gd name="T66" fmla="*/ 14 w 310"/>
                          <a:gd name="T67" fmla="*/ 340 h 125"/>
                          <a:gd name="T68" fmla="*/ 14 w 310"/>
                          <a:gd name="T69" fmla="*/ 319 h 125"/>
                          <a:gd name="T70" fmla="*/ 14 w 310"/>
                          <a:gd name="T71" fmla="*/ 319 h 125"/>
                          <a:gd name="T72" fmla="*/ 14 w 310"/>
                          <a:gd name="T73" fmla="*/ 380 h 125"/>
                          <a:gd name="T74" fmla="*/ 14 w 310"/>
                          <a:gd name="T75" fmla="*/ 340 h 125"/>
                          <a:gd name="T76" fmla="*/ 14 w 310"/>
                          <a:gd name="T77" fmla="*/ 319 h 125"/>
                          <a:gd name="T78" fmla="*/ 14 w 310"/>
                          <a:gd name="T79" fmla="*/ 340 h 125"/>
                          <a:gd name="T80" fmla="*/ 14 w 310"/>
                          <a:gd name="T81" fmla="*/ 319 h 125"/>
                          <a:gd name="T82" fmla="*/ 14 w 310"/>
                          <a:gd name="T83" fmla="*/ 380 h 125"/>
                          <a:gd name="T84" fmla="*/ 14 w 310"/>
                          <a:gd name="T85" fmla="*/ 340 h 125"/>
                          <a:gd name="T86" fmla="*/ 14 w 310"/>
                          <a:gd name="T87" fmla="*/ 319 h 125"/>
                          <a:gd name="T88" fmla="*/ 15 w 310"/>
                          <a:gd name="T89" fmla="*/ 319 h 125"/>
                          <a:gd name="T90" fmla="*/ 16 w 310"/>
                          <a:gd name="T91" fmla="*/ 319 h 125"/>
                          <a:gd name="T92" fmla="*/ 18 w 310"/>
                          <a:gd name="T93" fmla="*/ 319 h 125"/>
                          <a:gd name="T94" fmla="*/ 22 w 310"/>
                          <a:gd name="T95" fmla="*/ 290 h 125"/>
                          <a:gd name="T96" fmla="*/ 23 w 310"/>
                          <a:gd name="T97" fmla="*/ 290 h 125"/>
                          <a:gd name="T98" fmla="*/ 26 w 310"/>
                          <a:gd name="T99" fmla="*/ 290 h 125"/>
                          <a:gd name="T100" fmla="*/ 24 w 310"/>
                          <a:gd name="T101" fmla="*/ 152 h 125"/>
                          <a:gd name="T102" fmla="*/ 25 w 310"/>
                          <a:gd name="T103" fmla="*/ 132 h 125"/>
                          <a:gd name="T104" fmla="*/ 23 w 310"/>
                          <a:gd name="T105" fmla="*/ 132 h 125"/>
                          <a:gd name="T106" fmla="*/ 22 w 310"/>
                          <a:gd name="T107" fmla="*/ 22 h 125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</a:gdLst>
                        <a:ahLst/>
                        <a:cxnLst>
                          <a:cxn ang="T108">
                            <a:pos x="T0" y="T1"/>
                          </a:cxn>
                          <a:cxn ang="T109">
                            <a:pos x="T2" y="T3"/>
                          </a:cxn>
                          <a:cxn ang="T110">
                            <a:pos x="T4" y="T5"/>
                          </a:cxn>
                          <a:cxn ang="T111">
                            <a:pos x="T6" y="T7"/>
                          </a:cxn>
                          <a:cxn ang="T112">
                            <a:pos x="T8" y="T9"/>
                          </a:cxn>
                          <a:cxn ang="T113">
                            <a:pos x="T10" y="T11"/>
                          </a:cxn>
                          <a:cxn ang="T114">
                            <a:pos x="T12" y="T13"/>
                          </a:cxn>
                          <a:cxn ang="T115">
                            <a:pos x="T14" y="T15"/>
                          </a:cxn>
                          <a:cxn ang="T116">
                            <a:pos x="T16" y="T17"/>
                          </a:cxn>
                          <a:cxn ang="T117">
                            <a:pos x="T18" y="T19"/>
                          </a:cxn>
                          <a:cxn ang="T118">
                            <a:pos x="T20" y="T21"/>
                          </a:cxn>
                          <a:cxn ang="T119">
                            <a:pos x="T22" y="T23"/>
                          </a:cxn>
                          <a:cxn ang="T120">
                            <a:pos x="T24" y="T25"/>
                          </a:cxn>
                          <a:cxn ang="T121">
                            <a:pos x="T26" y="T27"/>
                          </a:cxn>
                          <a:cxn ang="T122">
                            <a:pos x="T28" y="T29"/>
                          </a:cxn>
                          <a:cxn ang="T123">
                            <a:pos x="T30" y="T31"/>
                          </a:cxn>
                          <a:cxn ang="T124">
                            <a:pos x="T32" y="T33"/>
                          </a:cxn>
                          <a:cxn ang="T125">
                            <a:pos x="T34" y="T35"/>
                          </a:cxn>
                          <a:cxn ang="T126">
                            <a:pos x="T36" y="T37"/>
                          </a:cxn>
                          <a:cxn ang="T127">
                            <a:pos x="T38" y="T39"/>
                          </a:cxn>
                          <a:cxn ang="T128">
                            <a:pos x="T40" y="T41"/>
                          </a:cxn>
                          <a:cxn ang="T129">
                            <a:pos x="T42" y="T43"/>
                          </a:cxn>
                          <a:cxn ang="T130">
                            <a:pos x="T44" y="T45"/>
                          </a:cxn>
                          <a:cxn ang="T131">
                            <a:pos x="T46" y="T47"/>
                          </a:cxn>
                          <a:cxn ang="T132">
                            <a:pos x="T48" y="T49"/>
                          </a:cxn>
                          <a:cxn ang="T133">
                            <a:pos x="T50" y="T51"/>
                          </a:cxn>
                          <a:cxn ang="T134">
                            <a:pos x="T52" y="T53"/>
                          </a:cxn>
                          <a:cxn ang="T135">
                            <a:pos x="T54" y="T55"/>
                          </a:cxn>
                          <a:cxn ang="T136">
                            <a:pos x="T56" y="T57"/>
                          </a:cxn>
                          <a:cxn ang="T137">
                            <a:pos x="T58" y="T59"/>
                          </a:cxn>
                          <a:cxn ang="T138">
                            <a:pos x="T60" y="T61"/>
                          </a:cxn>
                          <a:cxn ang="T139">
                            <a:pos x="T62" y="T63"/>
                          </a:cxn>
                          <a:cxn ang="T140">
                            <a:pos x="T64" y="T65"/>
                          </a:cxn>
                          <a:cxn ang="T141">
                            <a:pos x="T66" y="T67"/>
                          </a:cxn>
                          <a:cxn ang="T142">
                            <a:pos x="T68" y="T69"/>
                          </a:cxn>
                          <a:cxn ang="T143">
                            <a:pos x="T70" y="T71"/>
                          </a:cxn>
                          <a:cxn ang="T144">
                            <a:pos x="T72" y="T73"/>
                          </a:cxn>
                          <a:cxn ang="T145">
                            <a:pos x="T74" y="T75"/>
                          </a:cxn>
                          <a:cxn ang="T146">
                            <a:pos x="T76" y="T77"/>
                          </a:cxn>
                          <a:cxn ang="T147">
                            <a:pos x="T78" y="T79"/>
                          </a:cxn>
                          <a:cxn ang="T148">
                            <a:pos x="T80" y="T81"/>
                          </a:cxn>
                          <a:cxn ang="T149">
                            <a:pos x="T82" y="T83"/>
                          </a:cxn>
                          <a:cxn ang="T150">
                            <a:pos x="T84" y="T85"/>
                          </a:cxn>
                          <a:cxn ang="T151">
                            <a:pos x="T86" y="T87"/>
                          </a:cxn>
                          <a:cxn ang="T152">
                            <a:pos x="T88" y="T89"/>
                          </a:cxn>
                          <a:cxn ang="T153">
                            <a:pos x="T90" y="T91"/>
                          </a:cxn>
                          <a:cxn ang="T154">
                            <a:pos x="T92" y="T93"/>
                          </a:cxn>
                          <a:cxn ang="T155">
                            <a:pos x="T94" y="T95"/>
                          </a:cxn>
                          <a:cxn ang="T156">
                            <a:pos x="T96" y="T97"/>
                          </a:cxn>
                          <a:cxn ang="T157">
                            <a:pos x="T98" y="T99"/>
                          </a:cxn>
                          <a:cxn ang="T158">
                            <a:pos x="T100" y="T101"/>
                          </a:cxn>
                          <a:cxn ang="T159">
                            <a:pos x="T102" y="T103"/>
                          </a:cxn>
                          <a:cxn ang="T160">
                            <a:pos x="T104" y="T105"/>
                          </a:cxn>
                          <a:cxn ang="T161">
                            <a:pos x="T106" y="T107"/>
                          </a:cxn>
                        </a:cxnLst>
                        <a:rect l="0" t="0" r="r" b="b"/>
                        <a:pathLst>
                          <a:path w="310" h="125">
                            <a:moveTo>
                              <a:pt x="268" y="22"/>
                            </a:moveTo>
                            <a:lnTo>
                              <a:pt x="268" y="10"/>
                            </a:lnTo>
                            <a:lnTo>
                              <a:pt x="246" y="10"/>
                            </a:lnTo>
                            <a:lnTo>
                              <a:pt x="217" y="22"/>
                            </a:lnTo>
                            <a:lnTo>
                              <a:pt x="175" y="22"/>
                            </a:lnTo>
                            <a:lnTo>
                              <a:pt x="135" y="0"/>
                            </a:lnTo>
                            <a:lnTo>
                              <a:pt x="115" y="0"/>
                            </a:lnTo>
                            <a:lnTo>
                              <a:pt x="84" y="22"/>
                            </a:lnTo>
                            <a:lnTo>
                              <a:pt x="64" y="22"/>
                            </a:lnTo>
                            <a:lnTo>
                              <a:pt x="42" y="22"/>
                            </a:lnTo>
                            <a:lnTo>
                              <a:pt x="31" y="10"/>
                            </a:lnTo>
                            <a:lnTo>
                              <a:pt x="0" y="10"/>
                            </a:lnTo>
                            <a:lnTo>
                              <a:pt x="0" y="31"/>
                            </a:lnTo>
                            <a:lnTo>
                              <a:pt x="13" y="31"/>
                            </a:lnTo>
                            <a:lnTo>
                              <a:pt x="0" y="42"/>
                            </a:lnTo>
                            <a:lnTo>
                              <a:pt x="22" y="22"/>
                            </a:lnTo>
                            <a:lnTo>
                              <a:pt x="42" y="22"/>
                            </a:lnTo>
                            <a:lnTo>
                              <a:pt x="51" y="31"/>
                            </a:lnTo>
                            <a:lnTo>
                              <a:pt x="42" y="31"/>
                            </a:lnTo>
                            <a:lnTo>
                              <a:pt x="51" y="42"/>
                            </a:lnTo>
                            <a:lnTo>
                              <a:pt x="13" y="42"/>
                            </a:lnTo>
                            <a:lnTo>
                              <a:pt x="0" y="42"/>
                            </a:lnTo>
                            <a:lnTo>
                              <a:pt x="0" y="52"/>
                            </a:lnTo>
                            <a:lnTo>
                              <a:pt x="13" y="52"/>
                            </a:lnTo>
                            <a:lnTo>
                              <a:pt x="22" y="73"/>
                            </a:lnTo>
                            <a:lnTo>
                              <a:pt x="13" y="73"/>
                            </a:lnTo>
                            <a:lnTo>
                              <a:pt x="22" y="83"/>
                            </a:lnTo>
                            <a:lnTo>
                              <a:pt x="22" y="93"/>
                            </a:lnTo>
                            <a:lnTo>
                              <a:pt x="31" y="93"/>
                            </a:lnTo>
                            <a:lnTo>
                              <a:pt x="22" y="103"/>
                            </a:lnTo>
                            <a:lnTo>
                              <a:pt x="42" y="103"/>
                            </a:lnTo>
                            <a:lnTo>
                              <a:pt x="31" y="103"/>
                            </a:lnTo>
                            <a:lnTo>
                              <a:pt x="64" y="112"/>
                            </a:lnTo>
                            <a:lnTo>
                              <a:pt x="73" y="112"/>
                            </a:lnTo>
                            <a:lnTo>
                              <a:pt x="84" y="103"/>
                            </a:lnTo>
                            <a:lnTo>
                              <a:pt x="93" y="103"/>
                            </a:lnTo>
                            <a:lnTo>
                              <a:pt x="115" y="125"/>
                            </a:lnTo>
                            <a:lnTo>
                              <a:pt x="124" y="112"/>
                            </a:lnTo>
                            <a:lnTo>
                              <a:pt x="144" y="103"/>
                            </a:lnTo>
                            <a:lnTo>
                              <a:pt x="157" y="112"/>
                            </a:lnTo>
                            <a:lnTo>
                              <a:pt x="166" y="103"/>
                            </a:lnTo>
                            <a:lnTo>
                              <a:pt x="166" y="125"/>
                            </a:lnTo>
                            <a:lnTo>
                              <a:pt x="175" y="112"/>
                            </a:lnTo>
                            <a:lnTo>
                              <a:pt x="175" y="103"/>
                            </a:lnTo>
                            <a:lnTo>
                              <a:pt x="208" y="103"/>
                            </a:lnTo>
                            <a:lnTo>
                              <a:pt x="217" y="103"/>
                            </a:lnTo>
                            <a:lnTo>
                              <a:pt x="237" y="103"/>
                            </a:lnTo>
                            <a:lnTo>
                              <a:pt x="268" y="93"/>
                            </a:lnTo>
                            <a:lnTo>
                              <a:pt x="279" y="93"/>
                            </a:lnTo>
                            <a:lnTo>
                              <a:pt x="310" y="93"/>
                            </a:lnTo>
                            <a:lnTo>
                              <a:pt x="288" y="52"/>
                            </a:lnTo>
                            <a:lnTo>
                              <a:pt x="301" y="42"/>
                            </a:lnTo>
                            <a:lnTo>
                              <a:pt x="279" y="42"/>
                            </a:lnTo>
                            <a:lnTo>
                              <a:pt x="268" y="2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4" name="Freeform 4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70" y="2002"/>
                        <a:ext cx="98" cy="106"/>
                      </a:xfrm>
                      <a:custGeom>
                        <a:avLst/>
                        <a:gdLst>
                          <a:gd name="T0" fmla="*/ 12 w 102"/>
                          <a:gd name="T1" fmla="*/ 0 h 103"/>
                          <a:gd name="T2" fmla="*/ 12 w 102"/>
                          <a:gd name="T3" fmla="*/ 10 h 103"/>
                          <a:gd name="T4" fmla="*/ 12 w 102"/>
                          <a:gd name="T5" fmla="*/ 10 h 103"/>
                          <a:gd name="T6" fmla="*/ 12 w 102"/>
                          <a:gd name="T7" fmla="*/ 10 h 103"/>
                          <a:gd name="T8" fmla="*/ 9 w 102"/>
                          <a:gd name="T9" fmla="*/ 10 h 103"/>
                          <a:gd name="T10" fmla="*/ 9 w 102"/>
                          <a:gd name="T11" fmla="*/ 158 h 103"/>
                          <a:gd name="T12" fmla="*/ 0 w 102"/>
                          <a:gd name="T13" fmla="*/ 229 h 103"/>
                          <a:gd name="T14" fmla="*/ 0 w 102"/>
                          <a:gd name="T15" fmla="*/ 464 h 103"/>
                          <a:gd name="T16" fmla="*/ 9 w 102"/>
                          <a:gd name="T17" fmla="*/ 464 h 103"/>
                          <a:gd name="T18" fmla="*/ 0 w 102"/>
                          <a:gd name="T19" fmla="*/ 638 h 103"/>
                          <a:gd name="T20" fmla="*/ 0 w 102"/>
                          <a:gd name="T21" fmla="*/ 703 h 103"/>
                          <a:gd name="T22" fmla="*/ 9 w 102"/>
                          <a:gd name="T23" fmla="*/ 784 h 103"/>
                          <a:gd name="T24" fmla="*/ 12 w 102"/>
                          <a:gd name="T25" fmla="*/ 638 h 103"/>
                          <a:gd name="T26" fmla="*/ 12 w 102"/>
                          <a:gd name="T27" fmla="*/ 464 h 103"/>
                          <a:gd name="T28" fmla="*/ 12 w 102"/>
                          <a:gd name="T29" fmla="*/ 158 h 103"/>
                          <a:gd name="T30" fmla="*/ 12 w 102"/>
                          <a:gd name="T31" fmla="*/ 0 h 103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0" t="0" r="r" b="b"/>
                        <a:pathLst>
                          <a:path w="102" h="103">
                            <a:moveTo>
                              <a:pt x="102" y="0"/>
                            </a:moveTo>
                            <a:lnTo>
                              <a:pt x="71" y="10"/>
                            </a:lnTo>
                            <a:lnTo>
                              <a:pt x="51" y="10"/>
                            </a:lnTo>
                            <a:lnTo>
                              <a:pt x="42" y="10"/>
                            </a:lnTo>
                            <a:lnTo>
                              <a:pt x="9" y="10"/>
                            </a:lnTo>
                            <a:lnTo>
                              <a:pt x="9" y="19"/>
                            </a:lnTo>
                            <a:lnTo>
                              <a:pt x="0" y="32"/>
                            </a:lnTo>
                            <a:lnTo>
                              <a:pt x="0" y="61"/>
                            </a:lnTo>
                            <a:lnTo>
                              <a:pt x="9" y="61"/>
                            </a:lnTo>
                            <a:lnTo>
                              <a:pt x="0" y="83"/>
                            </a:lnTo>
                            <a:lnTo>
                              <a:pt x="0" y="92"/>
                            </a:lnTo>
                            <a:lnTo>
                              <a:pt x="9" y="103"/>
                            </a:lnTo>
                            <a:lnTo>
                              <a:pt x="51" y="83"/>
                            </a:lnTo>
                            <a:lnTo>
                              <a:pt x="80" y="61"/>
                            </a:lnTo>
                            <a:lnTo>
                              <a:pt x="80" y="19"/>
                            </a:lnTo>
                            <a:lnTo>
                              <a:pt x="102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5" name="Freeform 4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70" y="2002"/>
                        <a:ext cx="98" cy="106"/>
                      </a:xfrm>
                      <a:custGeom>
                        <a:avLst/>
                        <a:gdLst>
                          <a:gd name="T0" fmla="*/ 12 w 102"/>
                          <a:gd name="T1" fmla="*/ 0 h 103"/>
                          <a:gd name="T2" fmla="*/ 12 w 102"/>
                          <a:gd name="T3" fmla="*/ 10 h 103"/>
                          <a:gd name="T4" fmla="*/ 12 w 102"/>
                          <a:gd name="T5" fmla="*/ 10 h 103"/>
                          <a:gd name="T6" fmla="*/ 12 w 102"/>
                          <a:gd name="T7" fmla="*/ 10 h 103"/>
                          <a:gd name="T8" fmla="*/ 9 w 102"/>
                          <a:gd name="T9" fmla="*/ 10 h 103"/>
                          <a:gd name="T10" fmla="*/ 9 w 102"/>
                          <a:gd name="T11" fmla="*/ 158 h 103"/>
                          <a:gd name="T12" fmla="*/ 0 w 102"/>
                          <a:gd name="T13" fmla="*/ 229 h 103"/>
                          <a:gd name="T14" fmla="*/ 0 w 102"/>
                          <a:gd name="T15" fmla="*/ 464 h 103"/>
                          <a:gd name="T16" fmla="*/ 9 w 102"/>
                          <a:gd name="T17" fmla="*/ 464 h 103"/>
                          <a:gd name="T18" fmla="*/ 0 w 102"/>
                          <a:gd name="T19" fmla="*/ 638 h 103"/>
                          <a:gd name="T20" fmla="*/ 0 w 102"/>
                          <a:gd name="T21" fmla="*/ 703 h 103"/>
                          <a:gd name="T22" fmla="*/ 9 w 102"/>
                          <a:gd name="T23" fmla="*/ 784 h 103"/>
                          <a:gd name="T24" fmla="*/ 12 w 102"/>
                          <a:gd name="T25" fmla="*/ 638 h 103"/>
                          <a:gd name="T26" fmla="*/ 12 w 102"/>
                          <a:gd name="T27" fmla="*/ 464 h 103"/>
                          <a:gd name="T28" fmla="*/ 12 w 102"/>
                          <a:gd name="T29" fmla="*/ 158 h 103"/>
                          <a:gd name="T30" fmla="*/ 12 w 102"/>
                          <a:gd name="T31" fmla="*/ 0 h 103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0" t="0" r="r" b="b"/>
                        <a:pathLst>
                          <a:path w="102" h="103">
                            <a:moveTo>
                              <a:pt x="102" y="0"/>
                            </a:moveTo>
                            <a:lnTo>
                              <a:pt x="71" y="10"/>
                            </a:lnTo>
                            <a:lnTo>
                              <a:pt x="51" y="10"/>
                            </a:lnTo>
                            <a:lnTo>
                              <a:pt x="42" y="10"/>
                            </a:lnTo>
                            <a:lnTo>
                              <a:pt x="9" y="10"/>
                            </a:lnTo>
                            <a:lnTo>
                              <a:pt x="9" y="19"/>
                            </a:lnTo>
                            <a:lnTo>
                              <a:pt x="0" y="32"/>
                            </a:lnTo>
                            <a:lnTo>
                              <a:pt x="0" y="61"/>
                            </a:lnTo>
                            <a:lnTo>
                              <a:pt x="9" y="61"/>
                            </a:lnTo>
                            <a:lnTo>
                              <a:pt x="0" y="83"/>
                            </a:lnTo>
                            <a:lnTo>
                              <a:pt x="0" y="92"/>
                            </a:lnTo>
                            <a:lnTo>
                              <a:pt x="9" y="103"/>
                            </a:lnTo>
                            <a:lnTo>
                              <a:pt x="51" y="83"/>
                            </a:lnTo>
                            <a:lnTo>
                              <a:pt x="80" y="61"/>
                            </a:lnTo>
                            <a:lnTo>
                              <a:pt x="80" y="19"/>
                            </a:lnTo>
                            <a:lnTo>
                              <a:pt x="102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6" name="Freeform 4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0" y="2087"/>
                        <a:ext cx="69" cy="72"/>
                      </a:xfrm>
                      <a:custGeom>
                        <a:avLst/>
                        <a:gdLst>
                          <a:gd name="T0" fmla="*/ 9 w 71"/>
                          <a:gd name="T1" fmla="*/ 9 h 71"/>
                          <a:gd name="T2" fmla="*/ 17 w 71"/>
                          <a:gd name="T3" fmla="*/ 20 h 71"/>
                          <a:gd name="T4" fmla="*/ 17 w 71"/>
                          <a:gd name="T5" fmla="*/ 0 h 71"/>
                          <a:gd name="T6" fmla="*/ 17 w 71"/>
                          <a:gd name="T7" fmla="*/ 20 h 71"/>
                          <a:gd name="T8" fmla="*/ 17 w 71"/>
                          <a:gd name="T9" fmla="*/ 29 h 71"/>
                          <a:gd name="T10" fmla="*/ 17 w 71"/>
                          <a:gd name="T11" fmla="*/ 137 h 71"/>
                          <a:gd name="T12" fmla="*/ 17 w 71"/>
                          <a:gd name="T13" fmla="*/ 151 h 71"/>
                          <a:gd name="T14" fmla="*/ 17 w 71"/>
                          <a:gd name="T15" fmla="*/ 151 h 71"/>
                          <a:gd name="T16" fmla="*/ 17 w 71"/>
                          <a:gd name="T17" fmla="*/ 177 h 71"/>
                          <a:gd name="T18" fmla="*/ 0 w 71"/>
                          <a:gd name="T19" fmla="*/ 177 h 71"/>
                          <a:gd name="T20" fmla="*/ 9 w 71"/>
                          <a:gd name="T21" fmla="*/ 119 h 71"/>
                          <a:gd name="T22" fmla="*/ 0 w 71"/>
                          <a:gd name="T23" fmla="*/ 20 h 71"/>
                          <a:gd name="T24" fmla="*/ 9 w 71"/>
                          <a:gd name="T25" fmla="*/ 9 h 71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71" h="71">
                            <a:moveTo>
                              <a:pt x="9" y="9"/>
                            </a:moveTo>
                            <a:lnTo>
                              <a:pt x="18" y="20"/>
                            </a:lnTo>
                            <a:lnTo>
                              <a:pt x="60" y="0"/>
                            </a:lnTo>
                            <a:lnTo>
                              <a:pt x="71" y="20"/>
                            </a:lnTo>
                            <a:lnTo>
                              <a:pt x="29" y="29"/>
                            </a:lnTo>
                            <a:lnTo>
                              <a:pt x="51" y="51"/>
                            </a:lnTo>
                            <a:lnTo>
                              <a:pt x="38" y="58"/>
                            </a:lnTo>
                            <a:lnTo>
                              <a:pt x="29" y="58"/>
                            </a:lnTo>
                            <a:lnTo>
                              <a:pt x="18" y="71"/>
                            </a:lnTo>
                            <a:lnTo>
                              <a:pt x="0" y="71"/>
                            </a:lnTo>
                            <a:lnTo>
                              <a:pt x="9" y="42"/>
                            </a:lnTo>
                            <a:lnTo>
                              <a:pt x="0" y="20"/>
                            </a:lnTo>
                            <a:lnTo>
                              <a:pt x="9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7" name="Freeform 4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0" y="2087"/>
                        <a:ext cx="69" cy="72"/>
                      </a:xfrm>
                      <a:custGeom>
                        <a:avLst/>
                        <a:gdLst>
                          <a:gd name="T0" fmla="*/ 9 w 71"/>
                          <a:gd name="T1" fmla="*/ 9 h 71"/>
                          <a:gd name="T2" fmla="*/ 17 w 71"/>
                          <a:gd name="T3" fmla="*/ 20 h 71"/>
                          <a:gd name="T4" fmla="*/ 17 w 71"/>
                          <a:gd name="T5" fmla="*/ 0 h 71"/>
                          <a:gd name="T6" fmla="*/ 17 w 71"/>
                          <a:gd name="T7" fmla="*/ 20 h 71"/>
                          <a:gd name="T8" fmla="*/ 17 w 71"/>
                          <a:gd name="T9" fmla="*/ 29 h 71"/>
                          <a:gd name="T10" fmla="*/ 17 w 71"/>
                          <a:gd name="T11" fmla="*/ 137 h 71"/>
                          <a:gd name="T12" fmla="*/ 17 w 71"/>
                          <a:gd name="T13" fmla="*/ 151 h 71"/>
                          <a:gd name="T14" fmla="*/ 17 w 71"/>
                          <a:gd name="T15" fmla="*/ 151 h 71"/>
                          <a:gd name="T16" fmla="*/ 17 w 71"/>
                          <a:gd name="T17" fmla="*/ 177 h 71"/>
                          <a:gd name="T18" fmla="*/ 0 w 71"/>
                          <a:gd name="T19" fmla="*/ 177 h 71"/>
                          <a:gd name="T20" fmla="*/ 9 w 71"/>
                          <a:gd name="T21" fmla="*/ 119 h 71"/>
                          <a:gd name="T22" fmla="*/ 0 w 71"/>
                          <a:gd name="T23" fmla="*/ 20 h 71"/>
                          <a:gd name="T24" fmla="*/ 9 w 71"/>
                          <a:gd name="T25" fmla="*/ 9 h 71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71" h="71">
                            <a:moveTo>
                              <a:pt x="9" y="9"/>
                            </a:moveTo>
                            <a:lnTo>
                              <a:pt x="18" y="20"/>
                            </a:lnTo>
                            <a:lnTo>
                              <a:pt x="60" y="0"/>
                            </a:lnTo>
                            <a:lnTo>
                              <a:pt x="71" y="20"/>
                            </a:lnTo>
                            <a:lnTo>
                              <a:pt x="29" y="29"/>
                            </a:lnTo>
                            <a:lnTo>
                              <a:pt x="51" y="51"/>
                            </a:lnTo>
                            <a:lnTo>
                              <a:pt x="38" y="58"/>
                            </a:lnTo>
                            <a:lnTo>
                              <a:pt x="29" y="58"/>
                            </a:lnTo>
                            <a:lnTo>
                              <a:pt x="18" y="71"/>
                            </a:lnTo>
                            <a:lnTo>
                              <a:pt x="0" y="71"/>
                            </a:lnTo>
                            <a:lnTo>
                              <a:pt x="9" y="42"/>
                            </a:lnTo>
                            <a:lnTo>
                              <a:pt x="0" y="20"/>
                            </a:lnTo>
                            <a:lnTo>
                              <a:pt x="9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8" name="Freeform 4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19" y="2002"/>
                        <a:ext cx="158" cy="166"/>
                      </a:xfrm>
                      <a:custGeom>
                        <a:avLst/>
                        <a:gdLst>
                          <a:gd name="T0" fmla="*/ 13 w 164"/>
                          <a:gd name="T1" fmla="*/ 0 h 163"/>
                          <a:gd name="T2" fmla="*/ 13 w 164"/>
                          <a:gd name="T3" fmla="*/ 145 h 163"/>
                          <a:gd name="T4" fmla="*/ 13 w 164"/>
                          <a:gd name="T5" fmla="*/ 209 h 163"/>
                          <a:gd name="T6" fmla="*/ 13 w 164"/>
                          <a:gd name="T7" fmla="*/ 308 h 163"/>
                          <a:gd name="T8" fmla="*/ 13 w 164"/>
                          <a:gd name="T9" fmla="*/ 336 h 163"/>
                          <a:gd name="T10" fmla="*/ 13 w 164"/>
                          <a:gd name="T11" fmla="*/ 452 h 163"/>
                          <a:gd name="T12" fmla="*/ 13 w 164"/>
                          <a:gd name="T13" fmla="*/ 514 h 163"/>
                          <a:gd name="T14" fmla="*/ 13 w 164"/>
                          <a:gd name="T15" fmla="*/ 514 h 163"/>
                          <a:gd name="T16" fmla="*/ 13 w 164"/>
                          <a:gd name="T17" fmla="*/ 591 h 163"/>
                          <a:gd name="T18" fmla="*/ 13 w 164"/>
                          <a:gd name="T19" fmla="*/ 560 h 163"/>
                          <a:gd name="T20" fmla="*/ 13 w 164"/>
                          <a:gd name="T21" fmla="*/ 591 h 163"/>
                          <a:gd name="T22" fmla="*/ 13 w 164"/>
                          <a:gd name="T23" fmla="*/ 560 h 163"/>
                          <a:gd name="T24" fmla="*/ 13 w 164"/>
                          <a:gd name="T25" fmla="*/ 493 h 163"/>
                          <a:gd name="T26" fmla="*/ 13 w 164"/>
                          <a:gd name="T27" fmla="*/ 493 h 163"/>
                          <a:gd name="T28" fmla="*/ 13 w 164"/>
                          <a:gd name="T29" fmla="*/ 403 h 163"/>
                          <a:gd name="T30" fmla="*/ 11 w 164"/>
                          <a:gd name="T31" fmla="*/ 370 h 163"/>
                          <a:gd name="T32" fmla="*/ 0 w 164"/>
                          <a:gd name="T33" fmla="*/ 308 h 163"/>
                          <a:gd name="T34" fmla="*/ 13 w 164"/>
                          <a:gd name="T35" fmla="*/ 209 h 163"/>
                          <a:gd name="T36" fmla="*/ 13 w 164"/>
                          <a:gd name="T37" fmla="*/ 19 h 163"/>
                          <a:gd name="T38" fmla="*/ 13 w 164"/>
                          <a:gd name="T39" fmla="*/ 0 h 163"/>
                          <a:gd name="T40" fmla="*/ 13 w 164"/>
                          <a:gd name="T41" fmla="*/ 0 h 163"/>
                          <a:gd name="T42" fmla="*/ 13 w 164"/>
                          <a:gd name="T43" fmla="*/ 0 h 163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64" h="163">
                            <a:moveTo>
                              <a:pt x="93" y="0"/>
                            </a:moveTo>
                            <a:lnTo>
                              <a:pt x="113" y="41"/>
                            </a:lnTo>
                            <a:lnTo>
                              <a:pt x="102" y="61"/>
                            </a:lnTo>
                            <a:lnTo>
                              <a:pt x="113" y="83"/>
                            </a:lnTo>
                            <a:lnTo>
                              <a:pt x="144" y="92"/>
                            </a:lnTo>
                            <a:lnTo>
                              <a:pt x="144" y="125"/>
                            </a:lnTo>
                            <a:lnTo>
                              <a:pt x="164" y="141"/>
                            </a:lnTo>
                            <a:lnTo>
                              <a:pt x="144" y="141"/>
                            </a:lnTo>
                            <a:lnTo>
                              <a:pt x="135" y="163"/>
                            </a:lnTo>
                            <a:lnTo>
                              <a:pt x="113" y="154"/>
                            </a:lnTo>
                            <a:lnTo>
                              <a:pt x="102" y="163"/>
                            </a:lnTo>
                            <a:lnTo>
                              <a:pt x="84" y="154"/>
                            </a:lnTo>
                            <a:lnTo>
                              <a:pt x="84" y="134"/>
                            </a:lnTo>
                            <a:lnTo>
                              <a:pt x="71" y="134"/>
                            </a:lnTo>
                            <a:lnTo>
                              <a:pt x="29" y="112"/>
                            </a:lnTo>
                            <a:lnTo>
                              <a:pt x="11" y="103"/>
                            </a:lnTo>
                            <a:lnTo>
                              <a:pt x="0" y="83"/>
                            </a:lnTo>
                            <a:lnTo>
                              <a:pt x="29" y="61"/>
                            </a:lnTo>
                            <a:lnTo>
                              <a:pt x="29" y="19"/>
                            </a:lnTo>
                            <a:lnTo>
                              <a:pt x="51" y="0"/>
                            </a:lnTo>
                            <a:lnTo>
                              <a:pt x="62" y="0"/>
                            </a:lnTo>
                            <a:lnTo>
                              <a:pt x="93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89" name="Freeform 4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19" y="2002"/>
                        <a:ext cx="158" cy="166"/>
                      </a:xfrm>
                      <a:custGeom>
                        <a:avLst/>
                        <a:gdLst>
                          <a:gd name="T0" fmla="*/ 13 w 164"/>
                          <a:gd name="T1" fmla="*/ 0 h 163"/>
                          <a:gd name="T2" fmla="*/ 13 w 164"/>
                          <a:gd name="T3" fmla="*/ 145 h 163"/>
                          <a:gd name="T4" fmla="*/ 13 w 164"/>
                          <a:gd name="T5" fmla="*/ 209 h 163"/>
                          <a:gd name="T6" fmla="*/ 13 w 164"/>
                          <a:gd name="T7" fmla="*/ 308 h 163"/>
                          <a:gd name="T8" fmla="*/ 13 w 164"/>
                          <a:gd name="T9" fmla="*/ 336 h 163"/>
                          <a:gd name="T10" fmla="*/ 13 w 164"/>
                          <a:gd name="T11" fmla="*/ 452 h 163"/>
                          <a:gd name="T12" fmla="*/ 13 w 164"/>
                          <a:gd name="T13" fmla="*/ 514 h 163"/>
                          <a:gd name="T14" fmla="*/ 13 w 164"/>
                          <a:gd name="T15" fmla="*/ 514 h 163"/>
                          <a:gd name="T16" fmla="*/ 13 w 164"/>
                          <a:gd name="T17" fmla="*/ 591 h 163"/>
                          <a:gd name="T18" fmla="*/ 13 w 164"/>
                          <a:gd name="T19" fmla="*/ 560 h 163"/>
                          <a:gd name="T20" fmla="*/ 13 w 164"/>
                          <a:gd name="T21" fmla="*/ 591 h 163"/>
                          <a:gd name="T22" fmla="*/ 13 w 164"/>
                          <a:gd name="T23" fmla="*/ 560 h 163"/>
                          <a:gd name="T24" fmla="*/ 13 w 164"/>
                          <a:gd name="T25" fmla="*/ 493 h 163"/>
                          <a:gd name="T26" fmla="*/ 13 w 164"/>
                          <a:gd name="T27" fmla="*/ 493 h 163"/>
                          <a:gd name="T28" fmla="*/ 13 w 164"/>
                          <a:gd name="T29" fmla="*/ 403 h 163"/>
                          <a:gd name="T30" fmla="*/ 11 w 164"/>
                          <a:gd name="T31" fmla="*/ 370 h 163"/>
                          <a:gd name="T32" fmla="*/ 0 w 164"/>
                          <a:gd name="T33" fmla="*/ 308 h 163"/>
                          <a:gd name="T34" fmla="*/ 13 w 164"/>
                          <a:gd name="T35" fmla="*/ 209 h 163"/>
                          <a:gd name="T36" fmla="*/ 13 w 164"/>
                          <a:gd name="T37" fmla="*/ 19 h 163"/>
                          <a:gd name="T38" fmla="*/ 13 w 164"/>
                          <a:gd name="T39" fmla="*/ 0 h 163"/>
                          <a:gd name="T40" fmla="*/ 13 w 164"/>
                          <a:gd name="T41" fmla="*/ 0 h 163"/>
                          <a:gd name="T42" fmla="*/ 13 w 164"/>
                          <a:gd name="T43" fmla="*/ 0 h 163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64" h="163">
                            <a:moveTo>
                              <a:pt x="93" y="0"/>
                            </a:moveTo>
                            <a:lnTo>
                              <a:pt x="113" y="41"/>
                            </a:lnTo>
                            <a:lnTo>
                              <a:pt x="102" y="61"/>
                            </a:lnTo>
                            <a:lnTo>
                              <a:pt x="113" y="83"/>
                            </a:lnTo>
                            <a:lnTo>
                              <a:pt x="144" y="92"/>
                            </a:lnTo>
                            <a:lnTo>
                              <a:pt x="144" y="125"/>
                            </a:lnTo>
                            <a:lnTo>
                              <a:pt x="164" y="141"/>
                            </a:lnTo>
                            <a:lnTo>
                              <a:pt x="144" y="141"/>
                            </a:lnTo>
                            <a:lnTo>
                              <a:pt x="135" y="163"/>
                            </a:lnTo>
                            <a:lnTo>
                              <a:pt x="113" y="154"/>
                            </a:lnTo>
                            <a:lnTo>
                              <a:pt x="102" y="163"/>
                            </a:lnTo>
                            <a:lnTo>
                              <a:pt x="84" y="154"/>
                            </a:lnTo>
                            <a:lnTo>
                              <a:pt x="84" y="134"/>
                            </a:lnTo>
                            <a:lnTo>
                              <a:pt x="71" y="134"/>
                            </a:lnTo>
                            <a:lnTo>
                              <a:pt x="29" y="112"/>
                            </a:lnTo>
                            <a:lnTo>
                              <a:pt x="11" y="103"/>
                            </a:lnTo>
                            <a:lnTo>
                              <a:pt x="0" y="83"/>
                            </a:lnTo>
                            <a:lnTo>
                              <a:pt x="29" y="61"/>
                            </a:lnTo>
                            <a:lnTo>
                              <a:pt x="29" y="19"/>
                            </a:lnTo>
                            <a:lnTo>
                              <a:pt x="51" y="0"/>
                            </a:lnTo>
                            <a:lnTo>
                              <a:pt x="62" y="0"/>
                            </a:lnTo>
                            <a:lnTo>
                              <a:pt x="93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0" name="Freeform 4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35" y="2065"/>
                        <a:ext cx="43" cy="22"/>
                      </a:xfrm>
                      <a:custGeom>
                        <a:avLst/>
                        <a:gdLst>
                          <a:gd name="T0" fmla="*/ 2147483647 w 18"/>
                          <a:gd name="T1" fmla="*/ 0 h 22"/>
                          <a:gd name="T2" fmla="*/ 2147483647 w 18"/>
                          <a:gd name="T3" fmla="*/ 0 h 22"/>
                          <a:gd name="T4" fmla="*/ 2147483647 w 18"/>
                          <a:gd name="T5" fmla="*/ 22 h 22"/>
                          <a:gd name="T6" fmla="*/ 0 w 18"/>
                          <a:gd name="T7" fmla="*/ 22 h 22"/>
                          <a:gd name="T8" fmla="*/ 2147483647 w 18"/>
                          <a:gd name="T9" fmla="*/ 0 h 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18" h="22">
                            <a:moveTo>
                              <a:pt x="9" y="0"/>
                            </a:moveTo>
                            <a:lnTo>
                              <a:pt x="18" y="0"/>
                            </a:lnTo>
                            <a:lnTo>
                              <a:pt x="9" y="22"/>
                            </a:lnTo>
                            <a:lnTo>
                              <a:pt x="0" y="22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1" name="Freeform 4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35" y="2065"/>
                        <a:ext cx="43" cy="22"/>
                      </a:xfrm>
                      <a:custGeom>
                        <a:avLst/>
                        <a:gdLst>
                          <a:gd name="T0" fmla="*/ 2147483647 w 18"/>
                          <a:gd name="T1" fmla="*/ 0 h 22"/>
                          <a:gd name="T2" fmla="*/ 2147483647 w 18"/>
                          <a:gd name="T3" fmla="*/ 0 h 22"/>
                          <a:gd name="T4" fmla="*/ 2147483647 w 18"/>
                          <a:gd name="T5" fmla="*/ 22 h 22"/>
                          <a:gd name="T6" fmla="*/ 0 w 18"/>
                          <a:gd name="T7" fmla="*/ 22 h 22"/>
                          <a:gd name="T8" fmla="*/ 2147483647 w 18"/>
                          <a:gd name="T9" fmla="*/ 0 h 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18" h="22">
                            <a:moveTo>
                              <a:pt x="9" y="0"/>
                            </a:moveTo>
                            <a:lnTo>
                              <a:pt x="18" y="0"/>
                            </a:lnTo>
                            <a:lnTo>
                              <a:pt x="9" y="22"/>
                            </a:lnTo>
                            <a:lnTo>
                              <a:pt x="0" y="22"/>
                            </a:lnTo>
                            <a:lnTo>
                              <a:pt x="9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2" name="Freeform 4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27" y="2087"/>
                        <a:ext cx="43" cy="72"/>
                      </a:xfrm>
                      <a:custGeom>
                        <a:avLst/>
                        <a:gdLst>
                          <a:gd name="T0" fmla="*/ 2147483647 w 22"/>
                          <a:gd name="T1" fmla="*/ 9 h 71"/>
                          <a:gd name="T2" fmla="*/ 2147483647 w 22"/>
                          <a:gd name="T3" fmla="*/ 20 h 71"/>
                          <a:gd name="T4" fmla="*/ 2147483647 w 22"/>
                          <a:gd name="T5" fmla="*/ 119 h 71"/>
                          <a:gd name="T6" fmla="*/ 2147483647 w 22"/>
                          <a:gd name="T7" fmla="*/ 177 h 71"/>
                          <a:gd name="T8" fmla="*/ 0 w 22"/>
                          <a:gd name="T9" fmla="*/ 119 h 71"/>
                          <a:gd name="T10" fmla="*/ 0 w 22"/>
                          <a:gd name="T11" fmla="*/ 29 h 71"/>
                          <a:gd name="T12" fmla="*/ 2147483647 w 22"/>
                          <a:gd name="T13" fmla="*/ 0 h 71"/>
                          <a:gd name="T14" fmla="*/ 2147483647 w 22"/>
                          <a:gd name="T15" fmla="*/ 0 h 71"/>
                          <a:gd name="T16" fmla="*/ 2147483647 w 22"/>
                          <a:gd name="T17" fmla="*/ 9 h 7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22" h="71">
                            <a:moveTo>
                              <a:pt x="22" y="9"/>
                            </a:moveTo>
                            <a:lnTo>
                              <a:pt x="13" y="20"/>
                            </a:lnTo>
                            <a:lnTo>
                              <a:pt x="22" y="42"/>
                            </a:lnTo>
                            <a:lnTo>
                              <a:pt x="13" y="71"/>
                            </a:lnTo>
                            <a:lnTo>
                              <a:pt x="0" y="42"/>
                            </a:lnTo>
                            <a:lnTo>
                              <a:pt x="0" y="29"/>
                            </a:lnTo>
                            <a:lnTo>
                              <a:pt x="13" y="0"/>
                            </a:lnTo>
                            <a:lnTo>
                              <a:pt x="22" y="0"/>
                            </a:lnTo>
                            <a:lnTo>
                              <a:pt x="22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3" name="Freeform 4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27" y="2087"/>
                        <a:ext cx="43" cy="72"/>
                      </a:xfrm>
                      <a:custGeom>
                        <a:avLst/>
                        <a:gdLst>
                          <a:gd name="T0" fmla="*/ 2147483647 w 22"/>
                          <a:gd name="T1" fmla="*/ 9 h 71"/>
                          <a:gd name="T2" fmla="*/ 2147483647 w 22"/>
                          <a:gd name="T3" fmla="*/ 20 h 71"/>
                          <a:gd name="T4" fmla="*/ 2147483647 w 22"/>
                          <a:gd name="T5" fmla="*/ 119 h 71"/>
                          <a:gd name="T6" fmla="*/ 2147483647 w 22"/>
                          <a:gd name="T7" fmla="*/ 177 h 71"/>
                          <a:gd name="T8" fmla="*/ 0 w 22"/>
                          <a:gd name="T9" fmla="*/ 119 h 71"/>
                          <a:gd name="T10" fmla="*/ 0 w 22"/>
                          <a:gd name="T11" fmla="*/ 29 h 71"/>
                          <a:gd name="T12" fmla="*/ 2147483647 w 22"/>
                          <a:gd name="T13" fmla="*/ 0 h 71"/>
                          <a:gd name="T14" fmla="*/ 2147483647 w 22"/>
                          <a:gd name="T15" fmla="*/ 0 h 71"/>
                          <a:gd name="T16" fmla="*/ 2147483647 w 22"/>
                          <a:gd name="T17" fmla="*/ 9 h 7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22" h="71">
                            <a:moveTo>
                              <a:pt x="22" y="9"/>
                            </a:moveTo>
                            <a:lnTo>
                              <a:pt x="13" y="20"/>
                            </a:lnTo>
                            <a:lnTo>
                              <a:pt x="22" y="42"/>
                            </a:lnTo>
                            <a:lnTo>
                              <a:pt x="13" y="71"/>
                            </a:lnTo>
                            <a:lnTo>
                              <a:pt x="0" y="42"/>
                            </a:lnTo>
                            <a:lnTo>
                              <a:pt x="0" y="29"/>
                            </a:lnTo>
                            <a:lnTo>
                              <a:pt x="13" y="0"/>
                            </a:lnTo>
                            <a:lnTo>
                              <a:pt x="22" y="0"/>
                            </a:lnTo>
                            <a:lnTo>
                              <a:pt x="22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4" name="Freeform 4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1" y="2117"/>
                        <a:ext cx="177" cy="185"/>
                      </a:xfrm>
                      <a:custGeom>
                        <a:avLst/>
                        <a:gdLst>
                          <a:gd name="T0" fmla="*/ 13 w 184"/>
                          <a:gd name="T1" fmla="*/ 13 h 182"/>
                          <a:gd name="T2" fmla="*/ 13 w 184"/>
                          <a:gd name="T3" fmla="*/ 13 h 182"/>
                          <a:gd name="T4" fmla="*/ 13 w 184"/>
                          <a:gd name="T5" fmla="*/ 13 h 182"/>
                          <a:gd name="T6" fmla="*/ 13 w 184"/>
                          <a:gd name="T7" fmla="*/ 13 h 182"/>
                          <a:gd name="T8" fmla="*/ 13 w 184"/>
                          <a:gd name="T9" fmla="*/ 0 h 182"/>
                          <a:gd name="T10" fmla="*/ 13 w 184"/>
                          <a:gd name="T11" fmla="*/ 0 h 182"/>
                          <a:gd name="T12" fmla="*/ 13 w 184"/>
                          <a:gd name="T13" fmla="*/ 13 h 182"/>
                          <a:gd name="T14" fmla="*/ 13 w 184"/>
                          <a:gd name="T15" fmla="*/ 0 h 182"/>
                          <a:gd name="T16" fmla="*/ 0 w 184"/>
                          <a:gd name="T17" fmla="*/ 0 h 182"/>
                          <a:gd name="T18" fmla="*/ 0 w 184"/>
                          <a:gd name="T19" fmla="*/ 29 h 182"/>
                          <a:gd name="T20" fmla="*/ 0 w 184"/>
                          <a:gd name="T21" fmla="*/ 180 h 182"/>
                          <a:gd name="T22" fmla="*/ 9 w 184"/>
                          <a:gd name="T23" fmla="*/ 576 h 182"/>
                          <a:gd name="T24" fmla="*/ 13 w 184"/>
                          <a:gd name="T25" fmla="*/ 576 h 182"/>
                          <a:gd name="T26" fmla="*/ 13 w 184"/>
                          <a:gd name="T27" fmla="*/ 576 h 182"/>
                          <a:gd name="T28" fmla="*/ 13 w 184"/>
                          <a:gd name="T29" fmla="*/ 522 h 182"/>
                          <a:gd name="T30" fmla="*/ 13 w 184"/>
                          <a:gd name="T31" fmla="*/ 458 h 182"/>
                          <a:gd name="T32" fmla="*/ 13 w 184"/>
                          <a:gd name="T33" fmla="*/ 153 h 182"/>
                          <a:gd name="T34" fmla="*/ 13 w 184"/>
                          <a:gd name="T35" fmla="*/ 29 h 182"/>
                          <a:gd name="T36" fmla="*/ 13 w 184"/>
                          <a:gd name="T37" fmla="*/ 180 h 182"/>
                          <a:gd name="T38" fmla="*/ 13 w 184"/>
                          <a:gd name="T39" fmla="*/ 213 h 182"/>
                          <a:gd name="T40" fmla="*/ 13 w 184"/>
                          <a:gd name="T41" fmla="*/ 135 h 182"/>
                          <a:gd name="T42" fmla="*/ 13 w 184"/>
                          <a:gd name="T43" fmla="*/ 13 h 182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84" h="182">
                            <a:moveTo>
                              <a:pt x="153" y="13"/>
                            </a:moveTo>
                            <a:lnTo>
                              <a:pt x="133" y="13"/>
                            </a:lnTo>
                            <a:lnTo>
                              <a:pt x="124" y="13"/>
                            </a:lnTo>
                            <a:lnTo>
                              <a:pt x="111" y="13"/>
                            </a:lnTo>
                            <a:lnTo>
                              <a:pt x="111" y="0"/>
                            </a:lnTo>
                            <a:lnTo>
                              <a:pt x="102" y="0"/>
                            </a:lnTo>
                            <a:lnTo>
                              <a:pt x="73" y="13"/>
                            </a:lnTo>
                            <a:lnTo>
                              <a:pt x="31" y="0"/>
                            </a:lnTo>
                            <a:lnTo>
                              <a:pt x="0" y="0"/>
                            </a:lnTo>
                            <a:lnTo>
                              <a:pt x="0" y="29"/>
                            </a:lnTo>
                            <a:lnTo>
                              <a:pt x="0" y="60"/>
                            </a:lnTo>
                            <a:lnTo>
                              <a:pt x="9" y="182"/>
                            </a:lnTo>
                            <a:lnTo>
                              <a:pt x="144" y="182"/>
                            </a:lnTo>
                            <a:lnTo>
                              <a:pt x="166" y="182"/>
                            </a:lnTo>
                            <a:lnTo>
                              <a:pt x="184" y="164"/>
                            </a:lnTo>
                            <a:lnTo>
                              <a:pt x="184" y="144"/>
                            </a:lnTo>
                            <a:lnTo>
                              <a:pt x="133" y="51"/>
                            </a:lnTo>
                            <a:lnTo>
                              <a:pt x="124" y="29"/>
                            </a:lnTo>
                            <a:lnTo>
                              <a:pt x="144" y="60"/>
                            </a:lnTo>
                            <a:lnTo>
                              <a:pt x="153" y="71"/>
                            </a:lnTo>
                            <a:lnTo>
                              <a:pt x="166" y="42"/>
                            </a:lnTo>
                            <a:lnTo>
                              <a:pt x="153" y="1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5" name="Freeform 4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1" y="2117"/>
                        <a:ext cx="177" cy="185"/>
                      </a:xfrm>
                      <a:custGeom>
                        <a:avLst/>
                        <a:gdLst>
                          <a:gd name="T0" fmla="*/ 13 w 184"/>
                          <a:gd name="T1" fmla="*/ 13 h 182"/>
                          <a:gd name="T2" fmla="*/ 13 w 184"/>
                          <a:gd name="T3" fmla="*/ 13 h 182"/>
                          <a:gd name="T4" fmla="*/ 13 w 184"/>
                          <a:gd name="T5" fmla="*/ 13 h 182"/>
                          <a:gd name="T6" fmla="*/ 13 w 184"/>
                          <a:gd name="T7" fmla="*/ 13 h 182"/>
                          <a:gd name="T8" fmla="*/ 13 w 184"/>
                          <a:gd name="T9" fmla="*/ 0 h 182"/>
                          <a:gd name="T10" fmla="*/ 13 w 184"/>
                          <a:gd name="T11" fmla="*/ 0 h 182"/>
                          <a:gd name="T12" fmla="*/ 13 w 184"/>
                          <a:gd name="T13" fmla="*/ 13 h 182"/>
                          <a:gd name="T14" fmla="*/ 13 w 184"/>
                          <a:gd name="T15" fmla="*/ 0 h 182"/>
                          <a:gd name="T16" fmla="*/ 0 w 184"/>
                          <a:gd name="T17" fmla="*/ 0 h 182"/>
                          <a:gd name="T18" fmla="*/ 0 w 184"/>
                          <a:gd name="T19" fmla="*/ 29 h 182"/>
                          <a:gd name="T20" fmla="*/ 0 w 184"/>
                          <a:gd name="T21" fmla="*/ 180 h 182"/>
                          <a:gd name="T22" fmla="*/ 9 w 184"/>
                          <a:gd name="T23" fmla="*/ 576 h 182"/>
                          <a:gd name="T24" fmla="*/ 13 w 184"/>
                          <a:gd name="T25" fmla="*/ 576 h 182"/>
                          <a:gd name="T26" fmla="*/ 13 w 184"/>
                          <a:gd name="T27" fmla="*/ 576 h 182"/>
                          <a:gd name="T28" fmla="*/ 13 w 184"/>
                          <a:gd name="T29" fmla="*/ 522 h 182"/>
                          <a:gd name="T30" fmla="*/ 13 w 184"/>
                          <a:gd name="T31" fmla="*/ 458 h 182"/>
                          <a:gd name="T32" fmla="*/ 13 w 184"/>
                          <a:gd name="T33" fmla="*/ 153 h 182"/>
                          <a:gd name="T34" fmla="*/ 13 w 184"/>
                          <a:gd name="T35" fmla="*/ 29 h 182"/>
                          <a:gd name="T36" fmla="*/ 13 w 184"/>
                          <a:gd name="T37" fmla="*/ 180 h 182"/>
                          <a:gd name="T38" fmla="*/ 13 w 184"/>
                          <a:gd name="T39" fmla="*/ 213 h 182"/>
                          <a:gd name="T40" fmla="*/ 13 w 184"/>
                          <a:gd name="T41" fmla="*/ 135 h 182"/>
                          <a:gd name="T42" fmla="*/ 13 w 184"/>
                          <a:gd name="T43" fmla="*/ 13 h 182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84" h="182">
                            <a:moveTo>
                              <a:pt x="153" y="13"/>
                            </a:moveTo>
                            <a:lnTo>
                              <a:pt x="133" y="13"/>
                            </a:lnTo>
                            <a:lnTo>
                              <a:pt x="124" y="13"/>
                            </a:lnTo>
                            <a:lnTo>
                              <a:pt x="111" y="13"/>
                            </a:lnTo>
                            <a:lnTo>
                              <a:pt x="111" y="0"/>
                            </a:lnTo>
                            <a:lnTo>
                              <a:pt x="102" y="0"/>
                            </a:lnTo>
                            <a:lnTo>
                              <a:pt x="73" y="13"/>
                            </a:lnTo>
                            <a:lnTo>
                              <a:pt x="31" y="0"/>
                            </a:lnTo>
                            <a:lnTo>
                              <a:pt x="0" y="0"/>
                            </a:lnTo>
                            <a:lnTo>
                              <a:pt x="0" y="29"/>
                            </a:lnTo>
                            <a:lnTo>
                              <a:pt x="0" y="60"/>
                            </a:lnTo>
                            <a:lnTo>
                              <a:pt x="9" y="182"/>
                            </a:lnTo>
                            <a:lnTo>
                              <a:pt x="144" y="182"/>
                            </a:lnTo>
                            <a:lnTo>
                              <a:pt x="166" y="182"/>
                            </a:lnTo>
                            <a:lnTo>
                              <a:pt x="184" y="164"/>
                            </a:lnTo>
                            <a:lnTo>
                              <a:pt x="184" y="144"/>
                            </a:lnTo>
                            <a:lnTo>
                              <a:pt x="133" y="51"/>
                            </a:lnTo>
                            <a:lnTo>
                              <a:pt x="124" y="29"/>
                            </a:lnTo>
                            <a:lnTo>
                              <a:pt x="144" y="60"/>
                            </a:lnTo>
                            <a:lnTo>
                              <a:pt x="153" y="71"/>
                            </a:lnTo>
                            <a:lnTo>
                              <a:pt x="166" y="42"/>
                            </a:lnTo>
                            <a:lnTo>
                              <a:pt x="153" y="1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6" name="Freeform 4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9" y="2387"/>
                        <a:ext cx="238" cy="280"/>
                      </a:xfrm>
                      <a:custGeom>
                        <a:avLst/>
                        <a:gdLst>
                          <a:gd name="T0" fmla="*/ 13 w 247"/>
                          <a:gd name="T1" fmla="*/ 918 h 275"/>
                          <a:gd name="T2" fmla="*/ 13 w 247"/>
                          <a:gd name="T3" fmla="*/ 987 h 275"/>
                          <a:gd name="T4" fmla="*/ 13 w 247"/>
                          <a:gd name="T5" fmla="*/ 987 h 275"/>
                          <a:gd name="T6" fmla="*/ 13 w 247"/>
                          <a:gd name="T7" fmla="*/ 949 h 275"/>
                          <a:gd name="T8" fmla="*/ 13 w 247"/>
                          <a:gd name="T9" fmla="*/ 949 h 275"/>
                          <a:gd name="T10" fmla="*/ 13 w 247"/>
                          <a:gd name="T11" fmla="*/ 918 h 275"/>
                          <a:gd name="T12" fmla="*/ 13 w 247"/>
                          <a:gd name="T13" fmla="*/ 871 h 275"/>
                          <a:gd name="T14" fmla="*/ 18 w 247"/>
                          <a:gd name="T15" fmla="*/ 702 h 275"/>
                          <a:gd name="T16" fmla="*/ 16 w 247"/>
                          <a:gd name="T17" fmla="*/ 702 h 275"/>
                          <a:gd name="T18" fmla="*/ 13 w 247"/>
                          <a:gd name="T19" fmla="*/ 628 h 275"/>
                          <a:gd name="T20" fmla="*/ 13 w 247"/>
                          <a:gd name="T21" fmla="*/ 507 h 275"/>
                          <a:gd name="T22" fmla="*/ 13 w 247"/>
                          <a:gd name="T23" fmla="*/ 479 h 275"/>
                          <a:gd name="T24" fmla="*/ 13 w 247"/>
                          <a:gd name="T25" fmla="*/ 479 h 275"/>
                          <a:gd name="T26" fmla="*/ 13 w 247"/>
                          <a:gd name="T27" fmla="*/ 393 h 275"/>
                          <a:gd name="T28" fmla="*/ 13 w 247"/>
                          <a:gd name="T29" fmla="*/ 360 h 275"/>
                          <a:gd name="T30" fmla="*/ 13 w 247"/>
                          <a:gd name="T31" fmla="*/ 201 h 275"/>
                          <a:gd name="T32" fmla="*/ 13 w 247"/>
                          <a:gd name="T33" fmla="*/ 139 h 275"/>
                          <a:gd name="T34" fmla="*/ 13 w 247"/>
                          <a:gd name="T35" fmla="*/ 0 h 275"/>
                          <a:gd name="T36" fmla="*/ 13 w 247"/>
                          <a:gd name="T37" fmla="*/ 9 h 275"/>
                          <a:gd name="T38" fmla="*/ 13 w 247"/>
                          <a:gd name="T39" fmla="*/ 18 h 275"/>
                          <a:gd name="T40" fmla="*/ 13 w 247"/>
                          <a:gd name="T41" fmla="*/ 328 h 275"/>
                          <a:gd name="T42" fmla="*/ 13 w 247"/>
                          <a:gd name="T43" fmla="*/ 507 h 275"/>
                          <a:gd name="T44" fmla="*/ 13 w 247"/>
                          <a:gd name="T45" fmla="*/ 652 h 275"/>
                          <a:gd name="T46" fmla="*/ 0 w 247"/>
                          <a:gd name="T47" fmla="*/ 652 h 275"/>
                          <a:gd name="T48" fmla="*/ 0 w 247"/>
                          <a:gd name="T49" fmla="*/ 702 h 275"/>
                          <a:gd name="T50" fmla="*/ 13 w 247"/>
                          <a:gd name="T51" fmla="*/ 733 h 275"/>
                          <a:gd name="T52" fmla="*/ 13 w 247"/>
                          <a:gd name="T53" fmla="*/ 837 h 275"/>
                          <a:gd name="T54" fmla="*/ 13 w 247"/>
                          <a:gd name="T55" fmla="*/ 871 h 275"/>
                          <a:gd name="T56" fmla="*/ 13 w 247"/>
                          <a:gd name="T57" fmla="*/ 918 h 275"/>
                          <a:gd name="T58" fmla="*/ 13 w 247"/>
                          <a:gd name="T59" fmla="*/ 918 h 275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0" t="0" r="r" b="b"/>
                        <a:pathLst>
                          <a:path w="247" h="275">
                            <a:moveTo>
                              <a:pt x="64" y="255"/>
                            </a:moveTo>
                            <a:lnTo>
                              <a:pt x="84" y="275"/>
                            </a:lnTo>
                            <a:lnTo>
                              <a:pt x="102" y="275"/>
                            </a:lnTo>
                            <a:lnTo>
                              <a:pt x="135" y="264"/>
                            </a:lnTo>
                            <a:lnTo>
                              <a:pt x="144" y="264"/>
                            </a:lnTo>
                            <a:lnTo>
                              <a:pt x="175" y="255"/>
                            </a:lnTo>
                            <a:lnTo>
                              <a:pt x="208" y="243"/>
                            </a:lnTo>
                            <a:lnTo>
                              <a:pt x="247" y="195"/>
                            </a:lnTo>
                            <a:lnTo>
                              <a:pt x="237" y="195"/>
                            </a:lnTo>
                            <a:lnTo>
                              <a:pt x="186" y="175"/>
                            </a:lnTo>
                            <a:lnTo>
                              <a:pt x="166" y="140"/>
                            </a:lnTo>
                            <a:lnTo>
                              <a:pt x="166" y="133"/>
                            </a:lnTo>
                            <a:lnTo>
                              <a:pt x="144" y="133"/>
                            </a:lnTo>
                            <a:lnTo>
                              <a:pt x="157" y="111"/>
                            </a:lnTo>
                            <a:lnTo>
                              <a:pt x="166" y="102"/>
                            </a:lnTo>
                            <a:lnTo>
                              <a:pt x="135" y="60"/>
                            </a:lnTo>
                            <a:lnTo>
                              <a:pt x="102" y="40"/>
                            </a:lnTo>
                            <a:lnTo>
                              <a:pt x="84" y="0"/>
                            </a:lnTo>
                            <a:lnTo>
                              <a:pt x="84" y="9"/>
                            </a:lnTo>
                            <a:lnTo>
                              <a:pt x="64" y="18"/>
                            </a:lnTo>
                            <a:lnTo>
                              <a:pt x="51" y="91"/>
                            </a:lnTo>
                            <a:lnTo>
                              <a:pt x="22" y="140"/>
                            </a:lnTo>
                            <a:lnTo>
                              <a:pt x="13" y="182"/>
                            </a:lnTo>
                            <a:lnTo>
                              <a:pt x="0" y="182"/>
                            </a:lnTo>
                            <a:lnTo>
                              <a:pt x="0" y="195"/>
                            </a:lnTo>
                            <a:lnTo>
                              <a:pt x="13" y="204"/>
                            </a:lnTo>
                            <a:lnTo>
                              <a:pt x="31" y="233"/>
                            </a:lnTo>
                            <a:lnTo>
                              <a:pt x="42" y="243"/>
                            </a:lnTo>
                            <a:lnTo>
                              <a:pt x="42" y="255"/>
                            </a:lnTo>
                            <a:lnTo>
                              <a:pt x="64" y="255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7" name="Freeform 4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49" y="2387"/>
                        <a:ext cx="238" cy="280"/>
                      </a:xfrm>
                      <a:custGeom>
                        <a:avLst/>
                        <a:gdLst>
                          <a:gd name="T0" fmla="*/ 13 w 247"/>
                          <a:gd name="T1" fmla="*/ 918 h 275"/>
                          <a:gd name="T2" fmla="*/ 13 w 247"/>
                          <a:gd name="T3" fmla="*/ 987 h 275"/>
                          <a:gd name="T4" fmla="*/ 13 w 247"/>
                          <a:gd name="T5" fmla="*/ 987 h 275"/>
                          <a:gd name="T6" fmla="*/ 13 w 247"/>
                          <a:gd name="T7" fmla="*/ 949 h 275"/>
                          <a:gd name="T8" fmla="*/ 13 w 247"/>
                          <a:gd name="T9" fmla="*/ 949 h 275"/>
                          <a:gd name="T10" fmla="*/ 13 w 247"/>
                          <a:gd name="T11" fmla="*/ 918 h 275"/>
                          <a:gd name="T12" fmla="*/ 13 w 247"/>
                          <a:gd name="T13" fmla="*/ 871 h 275"/>
                          <a:gd name="T14" fmla="*/ 18 w 247"/>
                          <a:gd name="T15" fmla="*/ 702 h 275"/>
                          <a:gd name="T16" fmla="*/ 16 w 247"/>
                          <a:gd name="T17" fmla="*/ 702 h 275"/>
                          <a:gd name="T18" fmla="*/ 13 w 247"/>
                          <a:gd name="T19" fmla="*/ 628 h 275"/>
                          <a:gd name="T20" fmla="*/ 13 w 247"/>
                          <a:gd name="T21" fmla="*/ 507 h 275"/>
                          <a:gd name="T22" fmla="*/ 13 w 247"/>
                          <a:gd name="T23" fmla="*/ 479 h 275"/>
                          <a:gd name="T24" fmla="*/ 13 w 247"/>
                          <a:gd name="T25" fmla="*/ 479 h 275"/>
                          <a:gd name="T26" fmla="*/ 13 w 247"/>
                          <a:gd name="T27" fmla="*/ 393 h 275"/>
                          <a:gd name="T28" fmla="*/ 13 w 247"/>
                          <a:gd name="T29" fmla="*/ 360 h 275"/>
                          <a:gd name="T30" fmla="*/ 13 w 247"/>
                          <a:gd name="T31" fmla="*/ 201 h 275"/>
                          <a:gd name="T32" fmla="*/ 13 w 247"/>
                          <a:gd name="T33" fmla="*/ 139 h 275"/>
                          <a:gd name="T34" fmla="*/ 13 w 247"/>
                          <a:gd name="T35" fmla="*/ 0 h 275"/>
                          <a:gd name="T36" fmla="*/ 13 w 247"/>
                          <a:gd name="T37" fmla="*/ 9 h 275"/>
                          <a:gd name="T38" fmla="*/ 13 w 247"/>
                          <a:gd name="T39" fmla="*/ 18 h 275"/>
                          <a:gd name="T40" fmla="*/ 13 w 247"/>
                          <a:gd name="T41" fmla="*/ 328 h 275"/>
                          <a:gd name="T42" fmla="*/ 13 w 247"/>
                          <a:gd name="T43" fmla="*/ 507 h 275"/>
                          <a:gd name="T44" fmla="*/ 13 w 247"/>
                          <a:gd name="T45" fmla="*/ 652 h 275"/>
                          <a:gd name="T46" fmla="*/ 0 w 247"/>
                          <a:gd name="T47" fmla="*/ 652 h 275"/>
                          <a:gd name="T48" fmla="*/ 0 w 247"/>
                          <a:gd name="T49" fmla="*/ 702 h 275"/>
                          <a:gd name="T50" fmla="*/ 13 w 247"/>
                          <a:gd name="T51" fmla="*/ 733 h 275"/>
                          <a:gd name="T52" fmla="*/ 13 w 247"/>
                          <a:gd name="T53" fmla="*/ 837 h 275"/>
                          <a:gd name="T54" fmla="*/ 13 w 247"/>
                          <a:gd name="T55" fmla="*/ 871 h 275"/>
                          <a:gd name="T56" fmla="*/ 13 w 247"/>
                          <a:gd name="T57" fmla="*/ 918 h 275"/>
                          <a:gd name="T58" fmla="*/ 13 w 247"/>
                          <a:gd name="T59" fmla="*/ 918 h 275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0" t="0" r="r" b="b"/>
                        <a:pathLst>
                          <a:path w="247" h="275">
                            <a:moveTo>
                              <a:pt x="64" y="255"/>
                            </a:moveTo>
                            <a:lnTo>
                              <a:pt x="84" y="275"/>
                            </a:lnTo>
                            <a:lnTo>
                              <a:pt x="102" y="275"/>
                            </a:lnTo>
                            <a:lnTo>
                              <a:pt x="135" y="264"/>
                            </a:lnTo>
                            <a:lnTo>
                              <a:pt x="144" y="264"/>
                            </a:lnTo>
                            <a:lnTo>
                              <a:pt x="175" y="255"/>
                            </a:lnTo>
                            <a:lnTo>
                              <a:pt x="208" y="243"/>
                            </a:lnTo>
                            <a:lnTo>
                              <a:pt x="247" y="195"/>
                            </a:lnTo>
                            <a:lnTo>
                              <a:pt x="237" y="195"/>
                            </a:lnTo>
                            <a:lnTo>
                              <a:pt x="186" y="175"/>
                            </a:lnTo>
                            <a:lnTo>
                              <a:pt x="166" y="140"/>
                            </a:lnTo>
                            <a:lnTo>
                              <a:pt x="166" y="133"/>
                            </a:lnTo>
                            <a:lnTo>
                              <a:pt x="144" y="133"/>
                            </a:lnTo>
                            <a:lnTo>
                              <a:pt x="157" y="111"/>
                            </a:lnTo>
                            <a:lnTo>
                              <a:pt x="166" y="102"/>
                            </a:lnTo>
                            <a:lnTo>
                              <a:pt x="135" y="60"/>
                            </a:lnTo>
                            <a:lnTo>
                              <a:pt x="102" y="40"/>
                            </a:lnTo>
                            <a:lnTo>
                              <a:pt x="84" y="0"/>
                            </a:lnTo>
                            <a:lnTo>
                              <a:pt x="84" y="9"/>
                            </a:lnTo>
                            <a:lnTo>
                              <a:pt x="64" y="18"/>
                            </a:lnTo>
                            <a:lnTo>
                              <a:pt x="51" y="91"/>
                            </a:lnTo>
                            <a:lnTo>
                              <a:pt x="22" y="140"/>
                            </a:lnTo>
                            <a:lnTo>
                              <a:pt x="13" y="182"/>
                            </a:lnTo>
                            <a:lnTo>
                              <a:pt x="0" y="182"/>
                            </a:lnTo>
                            <a:lnTo>
                              <a:pt x="0" y="195"/>
                            </a:lnTo>
                            <a:lnTo>
                              <a:pt x="13" y="204"/>
                            </a:lnTo>
                            <a:lnTo>
                              <a:pt x="31" y="233"/>
                            </a:lnTo>
                            <a:lnTo>
                              <a:pt x="42" y="243"/>
                            </a:lnTo>
                            <a:lnTo>
                              <a:pt x="42" y="255"/>
                            </a:lnTo>
                            <a:lnTo>
                              <a:pt x="64" y="255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8" name="Freeform 4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0" y="2656"/>
                        <a:ext cx="88" cy="105"/>
                      </a:xfrm>
                      <a:custGeom>
                        <a:avLst/>
                        <a:gdLst>
                          <a:gd name="T0" fmla="*/ 15 w 91"/>
                          <a:gd name="T1" fmla="*/ 0 h 103"/>
                          <a:gd name="T2" fmla="*/ 15 w 91"/>
                          <a:gd name="T3" fmla="*/ 11 h 103"/>
                          <a:gd name="T4" fmla="*/ 15 w 91"/>
                          <a:gd name="T5" fmla="*/ 11 h 103"/>
                          <a:gd name="T6" fmla="*/ 15 w 91"/>
                          <a:gd name="T7" fmla="*/ 124 h 103"/>
                          <a:gd name="T8" fmla="*/ 15 w 91"/>
                          <a:gd name="T9" fmla="*/ 157 h 103"/>
                          <a:gd name="T10" fmla="*/ 15 w 91"/>
                          <a:gd name="T11" fmla="*/ 189 h 103"/>
                          <a:gd name="T12" fmla="*/ 9 w 91"/>
                          <a:gd name="T13" fmla="*/ 278 h 103"/>
                          <a:gd name="T14" fmla="*/ 0 w 91"/>
                          <a:gd name="T15" fmla="*/ 396 h 103"/>
                          <a:gd name="T16" fmla="*/ 9 w 91"/>
                          <a:gd name="T17" fmla="*/ 396 h 103"/>
                          <a:gd name="T18" fmla="*/ 15 w 91"/>
                          <a:gd name="T19" fmla="*/ 396 h 103"/>
                          <a:gd name="T20" fmla="*/ 15 w 91"/>
                          <a:gd name="T21" fmla="*/ 396 h 103"/>
                          <a:gd name="T22" fmla="*/ 15 w 91"/>
                          <a:gd name="T23" fmla="*/ 278 h 103"/>
                          <a:gd name="T24" fmla="*/ 15 w 91"/>
                          <a:gd name="T25" fmla="*/ 157 h 103"/>
                          <a:gd name="T26" fmla="*/ 15 w 91"/>
                          <a:gd name="T27" fmla="*/ 0 h 103"/>
                          <a:gd name="T28" fmla="*/ 15 w 91"/>
                          <a:gd name="T29" fmla="*/ 0 h 103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0" t="0" r="r" b="b"/>
                        <a:pathLst>
                          <a:path w="91" h="103">
                            <a:moveTo>
                              <a:pt x="73" y="0"/>
                            </a:moveTo>
                            <a:lnTo>
                              <a:pt x="40" y="11"/>
                            </a:lnTo>
                            <a:lnTo>
                              <a:pt x="18" y="11"/>
                            </a:lnTo>
                            <a:lnTo>
                              <a:pt x="18" y="30"/>
                            </a:lnTo>
                            <a:lnTo>
                              <a:pt x="31" y="42"/>
                            </a:lnTo>
                            <a:lnTo>
                              <a:pt x="18" y="52"/>
                            </a:lnTo>
                            <a:lnTo>
                              <a:pt x="9" y="72"/>
                            </a:lnTo>
                            <a:lnTo>
                              <a:pt x="0" y="103"/>
                            </a:lnTo>
                            <a:lnTo>
                              <a:pt x="9" y="103"/>
                            </a:lnTo>
                            <a:lnTo>
                              <a:pt x="40" y="103"/>
                            </a:lnTo>
                            <a:lnTo>
                              <a:pt x="73" y="103"/>
                            </a:lnTo>
                            <a:lnTo>
                              <a:pt x="73" y="72"/>
                            </a:lnTo>
                            <a:lnTo>
                              <a:pt x="91" y="42"/>
                            </a:lnTo>
                            <a:lnTo>
                              <a:pt x="82" y="0"/>
                            </a:lnTo>
                            <a:lnTo>
                              <a:pt x="73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399" name="Freeform 4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0" y="2656"/>
                        <a:ext cx="88" cy="105"/>
                      </a:xfrm>
                      <a:custGeom>
                        <a:avLst/>
                        <a:gdLst>
                          <a:gd name="T0" fmla="*/ 15 w 91"/>
                          <a:gd name="T1" fmla="*/ 0 h 103"/>
                          <a:gd name="T2" fmla="*/ 15 w 91"/>
                          <a:gd name="T3" fmla="*/ 11 h 103"/>
                          <a:gd name="T4" fmla="*/ 15 w 91"/>
                          <a:gd name="T5" fmla="*/ 11 h 103"/>
                          <a:gd name="T6" fmla="*/ 15 w 91"/>
                          <a:gd name="T7" fmla="*/ 124 h 103"/>
                          <a:gd name="T8" fmla="*/ 15 w 91"/>
                          <a:gd name="T9" fmla="*/ 157 h 103"/>
                          <a:gd name="T10" fmla="*/ 15 w 91"/>
                          <a:gd name="T11" fmla="*/ 189 h 103"/>
                          <a:gd name="T12" fmla="*/ 9 w 91"/>
                          <a:gd name="T13" fmla="*/ 278 h 103"/>
                          <a:gd name="T14" fmla="*/ 0 w 91"/>
                          <a:gd name="T15" fmla="*/ 396 h 103"/>
                          <a:gd name="T16" fmla="*/ 9 w 91"/>
                          <a:gd name="T17" fmla="*/ 396 h 103"/>
                          <a:gd name="T18" fmla="*/ 15 w 91"/>
                          <a:gd name="T19" fmla="*/ 396 h 103"/>
                          <a:gd name="T20" fmla="*/ 15 w 91"/>
                          <a:gd name="T21" fmla="*/ 396 h 103"/>
                          <a:gd name="T22" fmla="*/ 15 w 91"/>
                          <a:gd name="T23" fmla="*/ 278 h 103"/>
                          <a:gd name="T24" fmla="*/ 15 w 91"/>
                          <a:gd name="T25" fmla="*/ 157 h 103"/>
                          <a:gd name="T26" fmla="*/ 15 w 91"/>
                          <a:gd name="T27" fmla="*/ 0 h 103"/>
                          <a:gd name="T28" fmla="*/ 15 w 91"/>
                          <a:gd name="T29" fmla="*/ 0 h 103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0" t="0" r="r" b="b"/>
                        <a:pathLst>
                          <a:path w="91" h="103">
                            <a:moveTo>
                              <a:pt x="73" y="0"/>
                            </a:moveTo>
                            <a:lnTo>
                              <a:pt x="40" y="11"/>
                            </a:lnTo>
                            <a:lnTo>
                              <a:pt x="18" y="11"/>
                            </a:lnTo>
                            <a:lnTo>
                              <a:pt x="18" y="30"/>
                            </a:lnTo>
                            <a:lnTo>
                              <a:pt x="31" y="42"/>
                            </a:lnTo>
                            <a:lnTo>
                              <a:pt x="18" y="52"/>
                            </a:lnTo>
                            <a:lnTo>
                              <a:pt x="9" y="72"/>
                            </a:lnTo>
                            <a:lnTo>
                              <a:pt x="0" y="103"/>
                            </a:lnTo>
                            <a:lnTo>
                              <a:pt x="9" y="103"/>
                            </a:lnTo>
                            <a:lnTo>
                              <a:pt x="40" y="103"/>
                            </a:lnTo>
                            <a:lnTo>
                              <a:pt x="73" y="103"/>
                            </a:lnTo>
                            <a:lnTo>
                              <a:pt x="73" y="72"/>
                            </a:lnTo>
                            <a:lnTo>
                              <a:pt x="91" y="42"/>
                            </a:lnTo>
                            <a:lnTo>
                              <a:pt x="82" y="0"/>
                            </a:lnTo>
                            <a:lnTo>
                              <a:pt x="73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0" name="Freeform 4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0" y="2647"/>
                        <a:ext cx="127" cy="186"/>
                      </a:xfrm>
                      <a:custGeom>
                        <a:avLst/>
                        <a:gdLst>
                          <a:gd name="T0" fmla="*/ 16 w 131"/>
                          <a:gd name="T1" fmla="*/ 517 h 183"/>
                          <a:gd name="T2" fmla="*/ 16 w 131"/>
                          <a:gd name="T3" fmla="*/ 454 h 183"/>
                          <a:gd name="T4" fmla="*/ 9 w 131"/>
                          <a:gd name="T5" fmla="*/ 350 h 183"/>
                          <a:gd name="T6" fmla="*/ 0 w 131"/>
                          <a:gd name="T7" fmla="*/ 350 h 183"/>
                          <a:gd name="T8" fmla="*/ 0 w 131"/>
                          <a:gd name="T9" fmla="*/ 250 h 183"/>
                          <a:gd name="T10" fmla="*/ 16 w 131"/>
                          <a:gd name="T11" fmla="*/ 152 h 183"/>
                          <a:gd name="T12" fmla="*/ 9 w 131"/>
                          <a:gd name="T13" fmla="*/ 9 h 183"/>
                          <a:gd name="T14" fmla="*/ 0 w 131"/>
                          <a:gd name="T15" fmla="*/ 9 h 183"/>
                          <a:gd name="T16" fmla="*/ 9 w 131"/>
                          <a:gd name="T17" fmla="*/ 0 h 183"/>
                          <a:gd name="T18" fmla="*/ 16 w 131"/>
                          <a:gd name="T19" fmla="*/ 0 h 183"/>
                          <a:gd name="T20" fmla="*/ 16 w 131"/>
                          <a:gd name="T21" fmla="*/ 0 h 183"/>
                          <a:gd name="T22" fmla="*/ 16 w 131"/>
                          <a:gd name="T23" fmla="*/ 20 h 183"/>
                          <a:gd name="T24" fmla="*/ 16 w 131"/>
                          <a:gd name="T25" fmla="*/ 20 h 183"/>
                          <a:gd name="T26" fmla="*/ 16 w 131"/>
                          <a:gd name="T27" fmla="*/ 9 h 183"/>
                          <a:gd name="T28" fmla="*/ 16 w 131"/>
                          <a:gd name="T29" fmla="*/ 9 h 183"/>
                          <a:gd name="T30" fmla="*/ 16 w 131"/>
                          <a:gd name="T31" fmla="*/ 128 h 183"/>
                          <a:gd name="T32" fmla="*/ 16 w 131"/>
                          <a:gd name="T33" fmla="*/ 326 h 183"/>
                          <a:gd name="T34" fmla="*/ 16 w 131"/>
                          <a:gd name="T35" fmla="*/ 384 h 183"/>
                          <a:gd name="T36" fmla="*/ 16 w 131"/>
                          <a:gd name="T37" fmla="*/ 454 h 183"/>
                          <a:gd name="T38" fmla="*/ 16 w 131"/>
                          <a:gd name="T39" fmla="*/ 412 h 183"/>
                          <a:gd name="T40" fmla="*/ 16 w 131"/>
                          <a:gd name="T41" fmla="*/ 493 h 183"/>
                          <a:gd name="T42" fmla="*/ 16 w 131"/>
                          <a:gd name="T43" fmla="*/ 576 h 183"/>
                          <a:gd name="T44" fmla="*/ 16 w 131"/>
                          <a:gd name="T45" fmla="*/ 517 h 183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131" h="183">
                            <a:moveTo>
                              <a:pt x="71" y="163"/>
                            </a:moveTo>
                            <a:lnTo>
                              <a:pt x="60" y="144"/>
                            </a:lnTo>
                            <a:lnTo>
                              <a:pt x="9" y="112"/>
                            </a:lnTo>
                            <a:lnTo>
                              <a:pt x="0" y="112"/>
                            </a:lnTo>
                            <a:lnTo>
                              <a:pt x="0" y="81"/>
                            </a:lnTo>
                            <a:lnTo>
                              <a:pt x="18" y="51"/>
                            </a:lnTo>
                            <a:lnTo>
                              <a:pt x="9" y="9"/>
                            </a:lnTo>
                            <a:lnTo>
                              <a:pt x="0" y="9"/>
                            </a:lnTo>
                            <a:lnTo>
                              <a:pt x="9" y="0"/>
                            </a:lnTo>
                            <a:lnTo>
                              <a:pt x="29" y="0"/>
                            </a:lnTo>
                            <a:lnTo>
                              <a:pt x="51" y="0"/>
                            </a:lnTo>
                            <a:lnTo>
                              <a:pt x="71" y="20"/>
                            </a:lnTo>
                            <a:lnTo>
                              <a:pt x="89" y="20"/>
                            </a:lnTo>
                            <a:lnTo>
                              <a:pt x="122" y="9"/>
                            </a:lnTo>
                            <a:lnTo>
                              <a:pt x="131" y="9"/>
                            </a:lnTo>
                            <a:lnTo>
                              <a:pt x="122" y="39"/>
                            </a:lnTo>
                            <a:lnTo>
                              <a:pt x="122" y="103"/>
                            </a:lnTo>
                            <a:lnTo>
                              <a:pt x="131" y="123"/>
                            </a:lnTo>
                            <a:lnTo>
                              <a:pt x="111" y="144"/>
                            </a:lnTo>
                            <a:lnTo>
                              <a:pt x="111" y="132"/>
                            </a:lnTo>
                            <a:lnTo>
                              <a:pt x="111" y="154"/>
                            </a:lnTo>
                            <a:lnTo>
                              <a:pt x="89" y="183"/>
                            </a:lnTo>
                            <a:lnTo>
                              <a:pt x="71" y="16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1" name="Freeform 4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0" y="2647"/>
                        <a:ext cx="127" cy="186"/>
                      </a:xfrm>
                      <a:custGeom>
                        <a:avLst/>
                        <a:gdLst>
                          <a:gd name="T0" fmla="*/ 16 w 131"/>
                          <a:gd name="T1" fmla="*/ 517 h 183"/>
                          <a:gd name="T2" fmla="*/ 16 w 131"/>
                          <a:gd name="T3" fmla="*/ 454 h 183"/>
                          <a:gd name="T4" fmla="*/ 9 w 131"/>
                          <a:gd name="T5" fmla="*/ 350 h 183"/>
                          <a:gd name="T6" fmla="*/ 0 w 131"/>
                          <a:gd name="T7" fmla="*/ 350 h 183"/>
                          <a:gd name="T8" fmla="*/ 0 w 131"/>
                          <a:gd name="T9" fmla="*/ 250 h 183"/>
                          <a:gd name="T10" fmla="*/ 16 w 131"/>
                          <a:gd name="T11" fmla="*/ 152 h 183"/>
                          <a:gd name="T12" fmla="*/ 9 w 131"/>
                          <a:gd name="T13" fmla="*/ 9 h 183"/>
                          <a:gd name="T14" fmla="*/ 0 w 131"/>
                          <a:gd name="T15" fmla="*/ 9 h 183"/>
                          <a:gd name="T16" fmla="*/ 9 w 131"/>
                          <a:gd name="T17" fmla="*/ 0 h 183"/>
                          <a:gd name="T18" fmla="*/ 16 w 131"/>
                          <a:gd name="T19" fmla="*/ 0 h 183"/>
                          <a:gd name="T20" fmla="*/ 16 w 131"/>
                          <a:gd name="T21" fmla="*/ 0 h 183"/>
                          <a:gd name="T22" fmla="*/ 16 w 131"/>
                          <a:gd name="T23" fmla="*/ 20 h 183"/>
                          <a:gd name="T24" fmla="*/ 16 w 131"/>
                          <a:gd name="T25" fmla="*/ 20 h 183"/>
                          <a:gd name="T26" fmla="*/ 16 w 131"/>
                          <a:gd name="T27" fmla="*/ 9 h 183"/>
                          <a:gd name="T28" fmla="*/ 16 w 131"/>
                          <a:gd name="T29" fmla="*/ 9 h 183"/>
                          <a:gd name="T30" fmla="*/ 16 w 131"/>
                          <a:gd name="T31" fmla="*/ 128 h 183"/>
                          <a:gd name="T32" fmla="*/ 16 w 131"/>
                          <a:gd name="T33" fmla="*/ 326 h 183"/>
                          <a:gd name="T34" fmla="*/ 16 w 131"/>
                          <a:gd name="T35" fmla="*/ 384 h 183"/>
                          <a:gd name="T36" fmla="*/ 16 w 131"/>
                          <a:gd name="T37" fmla="*/ 454 h 183"/>
                          <a:gd name="T38" fmla="*/ 16 w 131"/>
                          <a:gd name="T39" fmla="*/ 412 h 183"/>
                          <a:gd name="T40" fmla="*/ 16 w 131"/>
                          <a:gd name="T41" fmla="*/ 493 h 183"/>
                          <a:gd name="T42" fmla="*/ 16 w 131"/>
                          <a:gd name="T43" fmla="*/ 576 h 183"/>
                          <a:gd name="T44" fmla="*/ 16 w 131"/>
                          <a:gd name="T45" fmla="*/ 517 h 183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131" h="183">
                            <a:moveTo>
                              <a:pt x="71" y="163"/>
                            </a:moveTo>
                            <a:lnTo>
                              <a:pt x="60" y="144"/>
                            </a:lnTo>
                            <a:lnTo>
                              <a:pt x="9" y="112"/>
                            </a:lnTo>
                            <a:lnTo>
                              <a:pt x="0" y="112"/>
                            </a:lnTo>
                            <a:lnTo>
                              <a:pt x="0" y="81"/>
                            </a:lnTo>
                            <a:lnTo>
                              <a:pt x="18" y="51"/>
                            </a:lnTo>
                            <a:lnTo>
                              <a:pt x="9" y="9"/>
                            </a:lnTo>
                            <a:lnTo>
                              <a:pt x="0" y="9"/>
                            </a:lnTo>
                            <a:lnTo>
                              <a:pt x="9" y="0"/>
                            </a:lnTo>
                            <a:lnTo>
                              <a:pt x="29" y="0"/>
                            </a:lnTo>
                            <a:lnTo>
                              <a:pt x="51" y="0"/>
                            </a:lnTo>
                            <a:lnTo>
                              <a:pt x="71" y="20"/>
                            </a:lnTo>
                            <a:lnTo>
                              <a:pt x="89" y="20"/>
                            </a:lnTo>
                            <a:lnTo>
                              <a:pt x="122" y="9"/>
                            </a:lnTo>
                            <a:lnTo>
                              <a:pt x="131" y="9"/>
                            </a:lnTo>
                            <a:lnTo>
                              <a:pt x="122" y="39"/>
                            </a:lnTo>
                            <a:lnTo>
                              <a:pt x="122" y="103"/>
                            </a:lnTo>
                            <a:lnTo>
                              <a:pt x="131" y="123"/>
                            </a:lnTo>
                            <a:lnTo>
                              <a:pt x="111" y="144"/>
                            </a:lnTo>
                            <a:lnTo>
                              <a:pt x="111" y="132"/>
                            </a:lnTo>
                            <a:lnTo>
                              <a:pt x="111" y="154"/>
                            </a:lnTo>
                            <a:lnTo>
                              <a:pt x="89" y="183"/>
                            </a:lnTo>
                            <a:lnTo>
                              <a:pt x="71" y="16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2" name="Freeform 4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0" y="2761"/>
                        <a:ext cx="178" cy="205"/>
                      </a:xfrm>
                      <a:custGeom>
                        <a:avLst/>
                        <a:gdLst>
                          <a:gd name="T0" fmla="*/ 9 w 184"/>
                          <a:gd name="T1" fmla="*/ 0 h 202"/>
                          <a:gd name="T2" fmla="*/ 15 w 184"/>
                          <a:gd name="T3" fmla="*/ 11 h 202"/>
                          <a:gd name="T4" fmla="*/ 15 w 184"/>
                          <a:gd name="T5" fmla="*/ 20 h 202"/>
                          <a:gd name="T6" fmla="*/ 15 w 184"/>
                          <a:gd name="T7" fmla="*/ 125 h 202"/>
                          <a:gd name="T8" fmla="*/ 0 w 184"/>
                          <a:gd name="T9" fmla="*/ 165 h 202"/>
                          <a:gd name="T10" fmla="*/ 0 w 184"/>
                          <a:gd name="T11" fmla="*/ 296 h 202"/>
                          <a:gd name="T12" fmla="*/ 15 w 184"/>
                          <a:gd name="T13" fmla="*/ 377 h 202"/>
                          <a:gd name="T14" fmla="*/ 15 w 184"/>
                          <a:gd name="T15" fmla="*/ 404 h 202"/>
                          <a:gd name="T16" fmla="*/ 15 w 184"/>
                          <a:gd name="T17" fmla="*/ 404 h 202"/>
                          <a:gd name="T18" fmla="*/ 15 w 184"/>
                          <a:gd name="T19" fmla="*/ 468 h 202"/>
                          <a:gd name="T20" fmla="*/ 15 w 184"/>
                          <a:gd name="T21" fmla="*/ 468 h 202"/>
                          <a:gd name="T22" fmla="*/ 15 w 184"/>
                          <a:gd name="T23" fmla="*/ 496 h 202"/>
                          <a:gd name="T24" fmla="*/ 15 w 184"/>
                          <a:gd name="T25" fmla="*/ 570 h 202"/>
                          <a:gd name="T26" fmla="*/ 15 w 184"/>
                          <a:gd name="T27" fmla="*/ 570 h 202"/>
                          <a:gd name="T28" fmla="*/ 15 w 184"/>
                          <a:gd name="T29" fmla="*/ 546 h 202"/>
                          <a:gd name="T30" fmla="*/ 16 w 184"/>
                          <a:gd name="T31" fmla="*/ 527 h 202"/>
                          <a:gd name="T32" fmla="*/ 15 w 184"/>
                          <a:gd name="T33" fmla="*/ 496 h 202"/>
                          <a:gd name="T34" fmla="*/ 15 w 184"/>
                          <a:gd name="T35" fmla="*/ 437 h 202"/>
                          <a:gd name="T36" fmla="*/ 15 w 184"/>
                          <a:gd name="T37" fmla="*/ 321 h 202"/>
                          <a:gd name="T38" fmla="*/ 15 w 184"/>
                          <a:gd name="T39" fmla="*/ 262 h 202"/>
                          <a:gd name="T40" fmla="*/ 15 w 184"/>
                          <a:gd name="T41" fmla="*/ 190 h 202"/>
                          <a:gd name="T42" fmla="*/ 15 w 184"/>
                          <a:gd name="T43" fmla="*/ 143 h 202"/>
                          <a:gd name="T44" fmla="*/ 15 w 184"/>
                          <a:gd name="T45" fmla="*/ 32 h 202"/>
                          <a:gd name="T46" fmla="*/ 15 w 184"/>
                          <a:gd name="T47" fmla="*/ 0 h 202"/>
                          <a:gd name="T48" fmla="*/ 15 w 184"/>
                          <a:gd name="T49" fmla="*/ 0 h 202"/>
                          <a:gd name="T50" fmla="*/ 15 w 184"/>
                          <a:gd name="T51" fmla="*/ 0 h 202"/>
                          <a:gd name="T52" fmla="*/ 9 w 184"/>
                          <a:gd name="T53" fmla="*/ 0 h 202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184" h="202">
                            <a:moveTo>
                              <a:pt x="9" y="0"/>
                            </a:moveTo>
                            <a:lnTo>
                              <a:pt x="18" y="11"/>
                            </a:lnTo>
                            <a:lnTo>
                              <a:pt x="18" y="20"/>
                            </a:lnTo>
                            <a:lnTo>
                              <a:pt x="18" y="42"/>
                            </a:lnTo>
                            <a:lnTo>
                              <a:pt x="0" y="62"/>
                            </a:lnTo>
                            <a:lnTo>
                              <a:pt x="0" y="102"/>
                            </a:lnTo>
                            <a:lnTo>
                              <a:pt x="18" y="135"/>
                            </a:lnTo>
                            <a:lnTo>
                              <a:pt x="18" y="144"/>
                            </a:lnTo>
                            <a:lnTo>
                              <a:pt x="31" y="144"/>
                            </a:lnTo>
                            <a:lnTo>
                              <a:pt x="60" y="164"/>
                            </a:lnTo>
                            <a:lnTo>
                              <a:pt x="73" y="164"/>
                            </a:lnTo>
                            <a:lnTo>
                              <a:pt x="82" y="173"/>
                            </a:lnTo>
                            <a:lnTo>
                              <a:pt x="91" y="202"/>
                            </a:lnTo>
                            <a:lnTo>
                              <a:pt x="111" y="202"/>
                            </a:lnTo>
                            <a:lnTo>
                              <a:pt x="162" y="193"/>
                            </a:lnTo>
                            <a:lnTo>
                              <a:pt x="184" y="186"/>
                            </a:lnTo>
                            <a:lnTo>
                              <a:pt x="175" y="173"/>
                            </a:lnTo>
                            <a:lnTo>
                              <a:pt x="162" y="155"/>
                            </a:lnTo>
                            <a:lnTo>
                              <a:pt x="175" y="113"/>
                            </a:lnTo>
                            <a:lnTo>
                              <a:pt x="153" y="93"/>
                            </a:lnTo>
                            <a:lnTo>
                              <a:pt x="162" y="71"/>
                            </a:lnTo>
                            <a:lnTo>
                              <a:pt x="144" y="51"/>
                            </a:lnTo>
                            <a:lnTo>
                              <a:pt x="133" y="32"/>
                            </a:lnTo>
                            <a:lnTo>
                              <a:pt x="82" y="0"/>
                            </a:lnTo>
                            <a:lnTo>
                              <a:pt x="73" y="0"/>
                            </a:lnTo>
                            <a:lnTo>
                              <a:pt x="40" y="0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3" name="Freeform 4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0" y="2761"/>
                        <a:ext cx="178" cy="205"/>
                      </a:xfrm>
                      <a:custGeom>
                        <a:avLst/>
                        <a:gdLst>
                          <a:gd name="T0" fmla="*/ 9 w 184"/>
                          <a:gd name="T1" fmla="*/ 0 h 202"/>
                          <a:gd name="T2" fmla="*/ 15 w 184"/>
                          <a:gd name="T3" fmla="*/ 11 h 202"/>
                          <a:gd name="T4" fmla="*/ 15 w 184"/>
                          <a:gd name="T5" fmla="*/ 20 h 202"/>
                          <a:gd name="T6" fmla="*/ 15 w 184"/>
                          <a:gd name="T7" fmla="*/ 125 h 202"/>
                          <a:gd name="T8" fmla="*/ 0 w 184"/>
                          <a:gd name="T9" fmla="*/ 165 h 202"/>
                          <a:gd name="T10" fmla="*/ 0 w 184"/>
                          <a:gd name="T11" fmla="*/ 296 h 202"/>
                          <a:gd name="T12" fmla="*/ 15 w 184"/>
                          <a:gd name="T13" fmla="*/ 377 h 202"/>
                          <a:gd name="T14" fmla="*/ 15 w 184"/>
                          <a:gd name="T15" fmla="*/ 404 h 202"/>
                          <a:gd name="T16" fmla="*/ 15 w 184"/>
                          <a:gd name="T17" fmla="*/ 404 h 202"/>
                          <a:gd name="T18" fmla="*/ 15 w 184"/>
                          <a:gd name="T19" fmla="*/ 468 h 202"/>
                          <a:gd name="T20" fmla="*/ 15 w 184"/>
                          <a:gd name="T21" fmla="*/ 468 h 202"/>
                          <a:gd name="T22" fmla="*/ 15 w 184"/>
                          <a:gd name="T23" fmla="*/ 496 h 202"/>
                          <a:gd name="T24" fmla="*/ 15 w 184"/>
                          <a:gd name="T25" fmla="*/ 570 h 202"/>
                          <a:gd name="T26" fmla="*/ 15 w 184"/>
                          <a:gd name="T27" fmla="*/ 570 h 202"/>
                          <a:gd name="T28" fmla="*/ 15 w 184"/>
                          <a:gd name="T29" fmla="*/ 546 h 202"/>
                          <a:gd name="T30" fmla="*/ 16 w 184"/>
                          <a:gd name="T31" fmla="*/ 527 h 202"/>
                          <a:gd name="T32" fmla="*/ 15 w 184"/>
                          <a:gd name="T33" fmla="*/ 496 h 202"/>
                          <a:gd name="T34" fmla="*/ 15 w 184"/>
                          <a:gd name="T35" fmla="*/ 437 h 202"/>
                          <a:gd name="T36" fmla="*/ 15 w 184"/>
                          <a:gd name="T37" fmla="*/ 321 h 202"/>
                          <a:gd name="T38" fmla="*/ 15 w 184"/>
                          <a:gd name="T39" fmla="*/ 262 h 202"/>
                          <a:gd name="T40" fmla="*/ 15 w 184"/>
                          <a:gd name="T41" fmla="*/ 190 h 202"/>
                          <a:gd name="T42" fmla="*/ 15 w 184"/>
                          <a:gd name="T43" fmla="*/ 143 h 202"/>
                          <a:gd name="T44" fmla="*/ 15 w 184"/>
                          <a:gd name="T45" fmla="*/ 32 h 202"/>
                          <a:gd name="T46" fmla="*/ 15 w 184"/>
                          <a:gd name="T47" fmla="*/ 0 h 202"/>
                          <a:gd name="T48" fmla="*/ 15 w 184"/>
                          <a:gd name="T49" fmla="*/ 0 h 202"/>
                          <a:gd name="T50" fmla="*/ 15 w 184"/>
                          <a:gd name="T51" fmla="*/ 0 h 202"/>
                          <a:gd name="T52" fmla="*/ 9 w 184"/>
                          <a:gd name="T53" fmla="*/ 0 h 202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184" h="202">
                            <a:moveTo>
                              <a:pt x="9" y="0"/>
                            </a:moveTo>
                            <a:lnTo>
                              <a:pt x="18" y="11"/>
                            </a:lnTo>
                            <a:lnTo>
                              <a:pt x="18" y="20"/>
                            </a:lnTo>
                            <a:lnTo>
                              <a:pt x="18" y="42"/>
                            </a:lnTo>
                            <a:lnTo>
                              <a:pt x="0" y="62"/>
                            </a:lnTo>
                            <a:lnTo>
                              <a:pt x="0" y="102"/>
                            </a:lnTo>
                            <a:lnTo>
                              <a:pt x="18" y="135"/>
                            </a:lnTo>
                            <a:lnTo>
                              <a:pt x="18" y="144"/>
                            </a:lnTo>
                            <a:lnTo>
                              <a:pt x="31" y="144"/>
                            </a:lnTo>
                            <a:lnTo>
                              <a:pt x="60" y="164"/>
                            </a:lnTo>
                            <a:lnTo>
                              <a:pt x="73" y="164"/>
                            </a:lnTo>
                            <a:lnTo>
                              <a:pt x="82" y="173"/>
                            </a:lnTo>
                            <a:lnTo>
                              <a:pt x="91" y="202"/>
                            </a:lnTo>
                            <a:lnTo>
                              <a:pt x="111" y="202"/>
                            </a:lnTo>
                            <a:lnTo>
                              <a:pt x="162" y="193"/>
                            </a:lnTo>
                            <a:lnTo>
                              <a:pt x="184" y="186"/>
                            </a:lnTo>
                            <a:lnTo>
                              <a:pt x="175" y="173"/>
                            </a:lnTo>
                            <a:lnTo>
                              <a:pt x="162" y="155"/>
                            </a:lnTo>
                            <a:lnTo>
                              <a:pt x="175" y="113"/>
                            </a:lnTo>
                            <a:lnTo>
                              <a:pt x="153" y="93"/>
                            </a:lnTo>
                            <a:lnTo>
                              <a:pt x="162" y="71"/>
                            </a:lnTo>
                            <a:lnTo>
                              <a:pt x="144" y="51"/>
                            </a:lnTo>
                            <a:lnTo>
                              <a:pt x="133" y="32"/>
                            </a:lnTo>
                            <a:lnTo>
                              <a:pt x="82" y="0"/>
                            </a:lnTo>
                            <a:lnTo>
                              <a:pt x="73" y="0"/>
                            </a:lnTo>
                            <a:lnTo>
                              <a:pt x="40" y="0"/>
                            </a:lnTo>
                            <a:lnTo>
                              <a:pt x="9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4" name="Freeform 4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9" y="2898"/>
                        <a:ext cx="201" cy="194"/>
                      </a:xfrm>
                      <a:custGeom>
                        <a:avLst/>
                        <a:gdLst>
                          <a:gd name="T0" fmla="*/ 14 w 208"/>
                          <a:gd name="T1" fmla="*/ 454 h 191"/>
                          <a:gd name="T2" fmla="*/ 14 w 208"/>
                          <a:gd name="T3" fmla="*/ 489 h 191"/>
                          <a:gd name="T4" fmla="*/ 14 w 208"/>
                          <a:gd name="T5" fmla="*/ 573 h 191"/>
                          <a:gd name="T6" fmla="*/ 14 w 208"/>
                          <a:gd name="T7" fmla="*/ 573 h 191"/>
                          <a:gd name="T8" fmla="*/ 14 w 208"/>
                          <a:gd name="T9" fmla="*/ 546 h 191"/>
                          <a:gd name="T10" fmla="*/ 14 w 208"/>
                          <a:gd name="T11" fmla="*/ 546 h 191"/>
                          <a:gd name="T12" fmla="*/ 0 w 208"/>
                          <a:gd name="T13" fmla="*/ 489 h 191"/>
                          <a:gd name="T14" fmla="*/ 0 w 208"/>
                          <a:gd name="T15" fmla="*/ 307 h 191"/>
                          <a:gd name="T16" fmla="*/ 14 w 208"/>
                          <a:gd name="T17" fmla="*/ 267 h 191"/>
                          <a:gd name="T18" fmla="*/ 14 w 208"/>
                          <a:gd name="T19" fmla="*/ 267 h 191"/>
                          <a:gd name="T20" fmla="*/ 14 w 208"/>
                          <a:gd name="T21" fmla="*/ 148 h 191"/>
                          <a:gd name="T22" fmla="*/ 14 w 208"/>
                          <a:gd name="T23" fmla="*/ 190 h 191"/>
                          <a:gd name="T24" fmla="*/ 14 w 208"/>
                          <a:gd name="T25" fmla="*/ 190 h 191"/>
                          <a:gd name="T26" fmla="*/ 14 w 208"/>
                          <a:gd name="T27" fmla="*/ 267 h 191"/>
                          <a:gd name="T28" fmla="*/ 14 w 208"/>
                          <a:gd name="T29" fmla="*/ 307 h 191"/>
                          <a:gd name="T30" fmla="*/ 14 w 208"/>
                          <a:gd name="T31" fmla="*/ 231 h 191"/>
                          <a:gd name="T32" fmla="*/ 14 w 208"/>
                          <a:gd name="T33" fmla="*/ 231 h 191"/>
                          <a:gd name="T34" fmla="*/ 14 w 208"/>
                          <a:gd name="T35" fmla="*/ 190 h 191"/>
                          <a:gd name="T36" fmla="*/ 14 w 208"/>
                          <a:gd name="T37" fmla="*/ 20 h 191"/>
                          <a:gd name="T38" fmla="*/ 14 w 208"/>
                          <a:gd name="T39" fmla="*/ 9 h 191"/>
                          <a:gd name="T40" fmla="*/ 14 w 208"/>
                          <a:gd name="T41" fmla="*/ 0 h 191"/>
                          <a:gd name="T42" fmla="*/ 14 w 208"/>
                          <a:gd name="T43" fmla="*/ 0 h 191"/>
                          <a:gd name="T44" fmla="*/ 14 w 208"/>
                          <a:gd name="T45" fmla="*/ 9 h 191"/>
                          <a:gd name="T46" fmla="*/ 14 w 208"/>
                          <a:gd name="T47" fmla="*/ 9 h 191"/>
                          <a:gd name="T48" fmla="*/ 16 w 208"/>
                          <a:gd name="T49" fmla="*/ 29 h 191"/>
                          <a:gd name="T50" fmla="*/ 18 w 208"/>
                          <a:gd name="T51" fmla="*/ 148 h 191"/>
                          <a:gd name="T52" fmla="*/ 16 w 208"/>
                          <a:gd name="T53" fmla="*/ 190 h 191"/>
                          <a:gd name="T54" fmla="*/ 16 w 208"/>
                          <a:gd name="T55" fmla="*/ 231 h 191"/>
                          <a:gd name="T56" fmla="*/ 15 w 208"/>
                          <a:gd name="T57" fmla="*/ 328 h 191"/>
                          <a:gd name="T58" fmla="*/ 16 w 208"/>
                          <a:gd name="T59" fmla="*/ 328 h 191"/>
                          <a:gd name="T60" fmla="*/ 14 w 208"/>
                          <a:gd name="T61" fmla="*/ 389 h 191"/>
                          <a:gd name="T62" fmla="*/ 14 w 208"/>
                          <a:gd name="T63" fmla="*/ 425 h 191"/>
                          <a:gd name="T64" fmla="*/ 14 w 208"/>
                          <a:gd name="T65" fmla="*/ 454 h 191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</a:gdLst>
                        <a:ahLst/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0" t="0" r="r" b="b"/>
                        <a:pathLst>
                          <a:path w="208" h="191">
                            <a:moveTo>
                              <a:pt x="124" y="151"/>
                            </a:moveTo>
                            <a:lnTo>
                              <a:pt x="115" y="160"/>
                            </a:lnTo>
                            <a:lnTo>
                              <a:pt x="82" y="191"/>
                            </a:lnTo>
                            <a:lnTo>
                              <a:pt x="51" y="191"/>
                            </a:lnTo>
                            <a:lnTo>
                              <a:pt x="31" y="182"/>
                            </a:lnTo>
                            <a:lnTo>
                              <a:pt x="22" y="182"/>
                            </a:lnTo>
                            <a:lnTo>
                              <a:pt x="0" y="160"/>
                            </a:lnTo>
                            <a:lnTo>
                              <a:pt x="0" y="100"/>
                            </a:lnTo>
                            <a:lnTo>
                              <a:pt x="42" y="89"/>
                            </a:lnTo>
                            <a:lnTo>
                              <a:pt x="31" y="89"/>
                            </a:lnTo>
                            <a:lnTo>
                              <a:pt x="42" y="51"/>
                            </a:lnTo>
                            <a:lnTo>
                              <a:pt x="73" y="67"/>
                            </a:lnTo>
                            <a:lnTo>
                              <a:pt x="82" y="67"/>
                            </a:lnTo>
                            <a:lnTo>
                              <a:pt x="115" y="89"/>
                            </a:lnTo>
                            <a:lnTo>
                              <a:pt x="135" y="100"/>
                            </a:lnTo>
                            <a:lnTo>
                              <a:pt x="135" y="80"/>
                            </a:lnTo>
                            <a:lnTo>
                              <a:pt x="124" y="80"/>
                            </a:lnTo>
                            <a:lnTo>
                              <a:pt x="115" y="67"/>
                            </a:lnTo>
                            <a:lnTo>
                              <a:pt x="124" y="20"/>
                            </a:lnTo>
                            <a:lnTo>
                              <a:pt x="124" y="9"/>
                            </a:lnTo>
                            <a:lnTo>
                              <a:pt x="144" y="0"/>
                            </a:lnTo>
                            <a:lnTo>
                              <a:pt x="153" y="0"/>
                            </a:lnTo>
                            <a:lnTo>
                              <a:pt x="153" y="9"/>
                            </a:lnTo>
                            <a:lnTo>
                              <a:pt x="166" y="9"/>
                            </a:lnTo>
                            <a:lnTo>
                              <a:pt x="195" y="29"/>
                            </a:lnTo>
                            <a:lnTo>
                              <a:pt x="208" y="51"/>
                            </a:lnTo>
                            <a:lnTo>
                              <a:pt x="195" y="67"/>
                            </a:lnTo>
                            <a:lnTo>
                              <a:pt x="195" y="80"/>
                            </a:lnTo>
                            <a:lnTo>
                              <a:pt x="186" y="109"/>
                            </a:lnTo>
                            <a:lnTo>
                              <a:pt x="195" y="109"/>
                            </a:lnTo>
                            <a:lnTo>
                              <a:pt x="144" y="131"/>
                            </a:lnTo>
                            <a:lnTo>
                              <a:pt x="144" y="142"/>
                            </a:lnTo>
                            <a:lnTo>
                              <a:pt x="124" y="15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5" name="Freeform 4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9" y="2898"/>
                        <a:ext cx="201" cy="194"/>
                      </a:xfrm>
                      <a:custGeom>
                        <a:avLst/>
                        <a:gdLst>
                          <a:gd name="T0" fmla="*/ 14 w 208"/>
                          <a:gd name="T1" fmla="*/ 454 h 191"/>
                          <a:gd name="T2" fmla="*/ 14 w 208"/>
                          <a:gd name="T3" fmla="*/ 489 h 191"/>
                          <a:gd name="T4" fmla="*/ 14 w 208"/>
                          <a:gd name="T5" fmla="*/ 573 h 191"/>
                          <a:gd name="T6" fmla="*/ 14 w 208"/>
                          <a:gd name="T7" fmla="*/ 573 h 191"/>
                          <a:gd name="T8" fmla="*/ 14 w 208"/>
                          <a:gd name="T9" fmla="*/ 546 h 191"/>
                          <a:gd name="T10" fmla="*/ 14 w 208"/>
                          <a:gd name="T11" fmla="*/ 546 h 191"/>
                          <a:gd name="T12" fmla="*/ 0 w 208"/>
                          <a:gd name="T13" fmla="*/ 489 h 191"/>
                          <a:gd name="T14" fmla="*/ 0 w 208"/>
                          <a:gd name="T15" fmla="*/ 307 h 191"/>
                          <a:gd name="T16" fmla="*/ 14 w 208"/>
                          <a:gd name="T17" fmla="*/ 267 h 191"/>
                          <a:gd name="T18" fmla="*/ 14 w 208"/>
                          <a:gd name="T19" fmla="*/ 267 h 191"/>
                          <a:gd name="T20" fmla="*/ 14 w 208"/>
                          <a:gd name="T21" fmla="*/ 148 h 191"/>
                          <a:gd name="T22" fmla="*/ 14 w 208"/>
                          <a:gd name="T23" fmla="*/ 190 h 191"/>
                          <a:gd name="T24" fmla="*/ 14 w 208"/>
                          <a:gd name="T25" fmla="*/ 190 h 191"/>
                          <a:gd name="T26" fmla="*/ 14 w 208"/>
                          <a:gd name="T27" fmla="*/ 267 h 191"/>
                          <a:gd name="T28" fmla="*/ 14 w 208"/>
                          <a:gd name="T29" fmla="*/ 307 h 191"/>
                          <a:gd name="T30" fmla="*/ 14 w 208"/>
                          <a:gd name="T31" fmla="*/ 231 h 191"/>
                          <a:gd name="T32" fmla="*/ 14 w 208"/>
                          <a:gd name="T33" fmla="*/ 231 h 191"/>
                          <a:gd name="T34" fmla="*/ 14 w 208"/>
                          <a:gd name="T35" fmla="*/ 190 h 191"/>
                          <a:gd name="T36" fmla="*/ 14 w 208"/>
                          <a:gd name="T37" fmla="*/ 20 h 191"/>
                          <a:gd name="T38" fmla="*/ 14 w 208"/>
                          <a:gd name="T39" fmla="*/ 9 h 191"/>
                          <a:gd name="T40" fmla="*/ 14 w 208"/>
                          <a:gd name="T41" fmla="*/ 0 h 191"/>
                          <a:gd name="T42" fmla="*/ 14 w 208"/>
                          <a:gd name="T43" fmla="*/ 0 h 191"/>
                          <a:gd name="T44" fmla="*/ 14 w 208"/>
                          <a:gd name="T45" fmla="*/ 9 h 191"/>
                          <a:gd name="T46" fmla="*/ 14 w 208"/>
                          <a:gd name="T47" fmla="*/ 9 h 191"/>
                          <a:gd name="T48" fmla="*/ 16 w 208"/>
                          <a:gd name="T49" fmla="*/ 29 h 191"/>
                          <a:gd name="T50" fmla="*/ 18 w 208"/>
                          <a:gd name="T51" fmla="*/ 148 h 191"/>
                          <a:gd name="T52" fmla="*/ 16 w 208"/>
                          <a:gd name="T53" fmla="*/ 190 h 191"/>
                          <a:gd name="T54" fmla="*/ 16 w 208"/>
                          <a:gd name="T55" fmla="*/ 231 h 191"/>
                          <a:gd name="T56" fmla="*/ 15 w 208"/>
                          <a:gd name="T57" fmla="*/ 328 h 191"/>
                          <a:gd name="T58" fmla="*/ 16 w 208"/>
                          <a:gd name="T59" fmla="*/ 328 h 191"/>
                          <a:gd name="T60" fmla="*/ 14 w 208"/>
                          <a:gd name="T61" fmla="*/ 389 h 191"/>
                          <a:gd name="T62" fmla="*/ 14 w 208"/>
                          <a:gd name="T63" fmla="*/ 425 h 191"/>
                          <a:gd name="T64" fmla="*/ 14 w 208"/>
                          <a:gd name="T65" fmla="*/ 454 h 191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</a:gdLst>
                        <a:ahLst/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0" t="0" r="r" b="b"/>
                        <a:pathLst>
                          <a:path w="208" h="191">
                            <a:moveTo>
                              <a:pt x="124" y="151"/>
                            </a:moveTo>
                            <a:lnTo>
                              <a:pt x="115" y="160"/>
                            </a:lnTo>
                            <a:lnTo>
                              <a:pt x="82" y="191"/>
                            </a:lnTo>
                            <a:lnTo>
                              <a:pt x="51" y="191"/>
                            </a:lnTo>
                            <a:lnTo>
                              <a:pt x="31" y="182"/>
                            </a:lnTo>
                            <a:lnTo>
                              <a:pt x="22" y="182"/>
                            </a:lnTo>
                            <a:lnTo>
                              <a:pt x="0" y="160"/>
                            </a:lnTo>
                            <a:lnTo>
                              <a:pt x="0" y="100"/>
                            </a:lnTo>
                            <a:lnTo>
                              <a:pt x="42" y="89"/>
                            </a:lnTo>
                            <a:lnTo>
                              <a:pt x="31" y="89"/>
                            </a:lnTo>
                            <a:lnTo>
                              <a:pt x="42" y="51"/>
                            </a:lnTo>
                            <a:lnTo>
                              <a:pt x="73" y="67"/>
                            </a:lnTo>
                            <a:lnTo>
                              <a:pt x="82" y="67"/>
                            </a:lnTo>
                            <a:lnTo>
                              <a:pt x="115" y="89"/>
                            </a:lnTo>
                            <a:lnTo>
                              <a:pt x="135" y="100"/>
                            </a:lnTo>
                            <a:lnTo>
                              <a:pt x="135" y="80"/>
                            </a:lnTo>
                            <a:lnTo>
                              <a:pt x="124" y="80"/>
                            </a:lnTo>
                            <a:lnTo>
                              <a:pt x="115" y="67"/>
                            </a:lnTo>
                            <a:lnTo>
                              <a:pt x="124" y="20"/>
                            </a:lnTo>
                            <a:lnTo>
                              <a:pt x="124" y="9"/>
                            </a:lnTo>
                            <a:lnTo>
                              <a:pt x="144" y="0"/>
                            </a:lnTo>
                            <a:lnTo>
                              <a:pt x="153" y="0"/>
                            </a:lnTo>
                            <a:lnTo>
                              <a:pt x="153" y="9"/>
                            </a:lnTo>
                            <a:lnTo>
                              <a:pt x="166" y="9"/>
                            </a:lnTo>
                            <a:lnTo>
                              <a:pt x="195" y="29"/>
                            </a:lnTo>
                            <a:lnTo>
                              <a:pt x="208" y="51"/>
                            </a:lnTo>
                            <a:lnTo>
                              <a:pt x="195" y="67"/>
                            </a:lnTo>
                            <a:lnTo>
                              <a:pt x="195" y="80"/>
                            </a:lnTo>
                            <a:lnTo>
                              <a:pt x="186" y="109"/>
                            </a:lnTo>
                            <a:lnTo>
                              <a:pt x="195" y="109"/>
                            </a:lnTo>
                            <a:lnTo>
                              <a:pt x="144" y="131"/>
                            </a:lnTo>
                            <a:lnTo>
                              <a:pt x="144" y="142"/>
                            </a:lnTo>
                            <a:lnTo>
                              <a:pt x="124" y="15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6" name="Freeform 4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9" y="2949"/>
                        <a:ext cx="169" cy="310"/>
                      </a:xfrm>
                      <a:custGeom>
                        <a:avLst/>
                        <a:gdLst>
                          <a:gd name="T0" fmla="*/ 14 w 175"/>
                          <a:gd name="T1" fmla="*/ 1218 h 304"/>
                          <a:gd name="T2" fmla="*/ 14 w 175"/>
                          <a:gd name="T3" fmla="*/ 1218 h 304"/>
                          <a:gd name="T4" fmla="*/ 14 w 175"/>
                          <a:gd name="T5" fmla="*/ 1180 h 304"/>
                          <a:gd name="T6" fmla="*/ 14 w 175"/>
                          <a:gd name="T7" fmla="*/ 1144 h 304"/>
                          <a:gd name="T8" fmla="*/ 14 w 175"/>
                          <a:gd name="T9" fmla="*/ 1045 h 304"/>
                          <a:gd name="T10" fmla="*/ 14 w 175"/>
                          <a:gd name="T11" fmla="*/ 897 h 304"/>
                          <a:gd name="T12" fmla="*/ 14 w 175"/>
                          <a:gd name="T13" fmla="*/ 762 h 304"/>
                          <a:gd name="T14" fmla="*/ 14 w 175"/>
                          <a:gd name="T15" fmla="*/ 732 h 304"/>
                          <a:gd name="T16" fmla="*/ 14 w 175"/>
                          <a:gd name="T17" fmla="*/ 526 h 304"/>
                          <a:gd name="T18" fmla="*/ 14 w 175"/>
                          <a:gd name="T19" fmla="*/ 486 h 304"/>
                          <a:gd name="T20" fmla="*/ 14 w 175"/>
                          <a:gd name="T21" fmla="*/ 362 h 304"/>
                          <a:gd name="T22" fmla="*/ 14 w 175"/>
                          <a:gd name="T23" fmla="*/ 0 h 304"/>
                          <a:gd name="T24" fmla="*/ 14 w 175"/>
                          <a:gd name="T25" fmla="*/ 7 h 304"/>
                          <a:gd name="T26" fmla="*/ 14 w 175"/>
                          <a:gd name="T27" fmla="*/ 16 h 304"/>
                          <a:gd name="T28" fmla="*/ 14 w 175"/>
                          <a:gd name="T29" fmla="*/ 16 h 304"/>
                          <a:gd name="T30" fmla="*/ 14 w 175"/>
                          <a:gd name="T31" fmla="*/ 124 h 304"/>
                          <a:gd name="T32" fmla="*/ 14 w 175"/>
                          <a:gd name="T33" fmla="*/ 183 h 304"/>
                          <a:gd name="T34" fmla="*/ 14 w 175"/>
                          <a:gd name="T35" fmla="*/ 323 h 304"/>
                          <a:gd name="T36" fmla="*/ 14 w 175"/>
                          <a:gd name="T37" fmla="*/ 392 h 304"/>
                          <a:gd name="T38" fmla="*/ 14 w 175"/>
                          <a:gd name="T39" fmla="*/ 486 h 304"/>
                          <a:gd name="T40" fmla="*/ 14 w 175"/>
                          <a:gd name="T41" fmla="*/ 392 h 304"/>
                          <a:gd name="T42" fmla="*/ 14 w 175"/>
                          <a:gd name="T43" fmla="*/ 280 h 304"/>
                          <a:gd name="T44" fmla="*/ 14 w 175"/>
                          <a:gd name="T45" fmla="*/ 280 h 304"/>
                          <a:gd name="T46" fmla="*/ 14 w 175"/>
                          <a:gd name="T47" fmla="*/ 219 h 304"/>
                          <a:gd name="T48" fmla="*/ 0 w 175"/>
                          <a:gd name="T49" fmla="*/ 323 h 304"/>
                          <a:gd name="T50" fmla="*/ 0 w 175"/>
                          <a:gd name="T51" fmla="*/ 362 h 304"/>
                          <a:gd name="T52" fmla="*/ 0 w 175"/>
                          <a:gd name="T53" fmla="*/ 392 h 304"/>
                          <a:gd name="T54" fmla="*/ 9 w 175"/>
                          <a:gd name="T55" fmla="*/ 392 h 304"/>
                          <a:gd name="T56" fmla="*/ 14 w 175"/>
                          <a:gd name="T57" fmla="*/ 431 h 304"/>
                          <a:gd name="T58" fmla="*/ 14 w 175"/>
                          <a:gd name="T59" fmla="*/ 526 h 304"/>
                          <a:gd name="T60" fmla="*/ 14 w 175"/>
                          <a:gd name="T61" fmla="*/ 732 h 304"/>
                          <a:gd name="T62" fmla="*/ 9 w 175"/>
                          <a:gd name="T63" fmla="*/ 933 h 304"/>
                          <a:gd name="T64" fmla="*/ 14 w 175"/>
                          <a:gd name="T65" fmla="*/ 1180 h 304"/>
                          <a:gd name="T66" fmla="*/ 14 w 175"/>
                          <a:gd name="T67" fmla="*/ 1218 h 304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</a:gdLst>
                        <a:ahLst/>
                        <a:cxnLst>
                          <a:cxn ang="T68">
                            <a:pos x="T0" y="T1"/>
                          </a:cxn>
                          <a:cxn ang="T69">
                            <a:pos x="T2" y="T3"/>
                          </a:cxn>
                          <a:cxn ang="T70">
                            <a:pos x="T4" y="T5"/>
                          </a:cxn>
                          <a:cxn ang="T71">
                            <a:pos x="T6" y="T7"/>
                          </a:cxn>
                          <a:cxn ang="T72">
                            <a:pos x="T8" y="T9"/>
                          </a:cxn>
                          <a:cxn ang="T73">
                            <a:pos x="T10" y="T11"/>
                          </a:cxn>
                          <a:cxn ang="T74">
                            <a:pos x="T12" y="T13"/>
                          </a:cxn>
                          <a:cxn ang="T75">
                            <a:pos x="T14" y="T15"/>
                          </a:cxn>
                          <a:cxn ang="T76">
                            <a:pos x="T16" y="T17"/>
                          </a:cxn>
                          <a:cxn ang="T77">
                            <a:pos x="T18" y="T19"/>
                          </a:cxn>
                          <a:cxn ang="T78">
                            <a:pos x="T20" y="T21"/>
                          </a:cxn>
                          <a:cxn ang="T79">
                            <a:pos x="T22" y="T23"/>
                          </a:cxn>
                          <a:cxn ang="T80">
                            <a:pos x="T24" y="T25"/>
                          </a:cxn>
                          <a:cxn ang="T81">
                            <a:pos x="T26" y="T27"/>
                          </a:cxn>
                          <a:cxn ang="T82">
                            <a:pos x="T28" y="T29"/>
                          </a:cxn>
                          <a:cxn ang="T83">
                            <a:pos x="T30" y="T31"/>
                          </a:cxn>
                          <a:cxn ang="T84">
                            <a:pos x="T32" y="T33"/>
                          </a:cxn>
                          <a:cxn ang="T85">
                            <a:pos x="T34" y="T35"/>
                          </a:cxn>
                          <a:cxn ang="T86">
                            <a:pos x="T36" y="T37"/>
                          </a:cxn>
                          <a:cxn ang="T87">
                            <a:pos x="T38" y="T39"/>
                          </a:cxn>
                          <a:cxn ang="T88">
                            <a:pos x="T40" y="T41"/>
                          </a:cxn>
                          <a:cxn ang="T89">
                            <a:pos x="T42" y="T43"/>
                          </a:cxn>
                          <a:cxn ang="T90">
                            <a:pos x="T44" y="T45"/>
                          </a:cxn>
                          <a:cxn ang="T91">
                            <a:pos x="T46" y="T47"/>
                          </a:cxn>
                          <a:cxn ang="T92">
                            <a:pos x="T48" y="T49"/>
                          </a:cxn>
                          <a:cxn ang="T93">
                            <a:pos x="T50" y="T51"/>
                          </a:cxn>
                          <a:cxn ang="T94">
                            <a:pos x="T52" y="T53"/>
                          </a:cxn>
                          <a:cxn ang="T95">
                            <a:pos x="T54" y="T55"/>
                          </a:cxn>
                          <a:cxn ang="T96">
                            <a:pos x="T56" y="T57"/>
                          </a:cxn>
                          <a:cxn ang="T97">
                            <a:pos x="T58" y="T59"/>
                          </a:cxn>
                          <a:cxn ang="T98">
                            <a:pos x="T60" y="T61"/>
                          </a:cxn>
                          <a:cxn ang="T99">
                            <a:pos x="T62" y="T63"/>
                          </a:cxn>
                          <a:cxn ang="T100">
                            <a:pos x="T64" y="T65"/>
                          </a:cxn>
                          <a:cxn ang="T101">
                            <a:pos x="T66" y="T67"/>
                          </a:cxn>
                        </a:cxnLst>
                        <a:rect l="0" t="0" r="r" b="b"/>
                        <a:pathLst>
                          <a:path w="175" h="304">
                            <a:moveTo>
                              <a:pt x="22" y="304"/>
                            </a:moveTo>
                            <a:lnTo>
                              <a:pt x="31" y="304"/>
                            </a:lnTo>
                            <a:lnTo>
                              <a:pt x="31" y="295"/>
                            </a:lnTo>
                            <a:lnTo>
                              <a:pt x="31" y="284"/>
                            </a:lnTo>
                            <a:lnTo>
                              <a:pt x="73" y="262"/>
                            </a:lnTo>
                            <a:lnTo>
                              <a:pt x="82" y="224"/>
                            </a:lnTo>
                            <a:lnTo>
                              <a:pt x="73" y="191"/>
                            </a:lnTo>
                            <a:lnTo>
                              <a:pt x="73" y="182"/>
                            </a:lnTo>
                            <a:lnTo>
                              <a:pt x="115" y="131"/>
                            </a:lnTo>
                            <a:lnTo>
                              <a:pt x="144" y="122"/>
                            </a:lnTo>
                            <a:lnTo>
                              <a:pt x="175" y="91"/>
                            </a:lnTo>
                            <a:lnTo>
                              <a:pt x="175" y="0"/>
                            </a:lnTo>
                            <a:lnTo>
                              <a:pt x="153" y="7"/>
                            </a:lnTo>
                            <a:lnTo>
                              <a:pt x="102" y="16"/>
                            </a:lnTo>
                            <a:lnTo>
                              <a:pt x="82" y="16"/>
                            </a:lnTo>
                            <a:lnTo>
                              <a:pt x="73" y="29"/>
                            </a:lnTo>
                            <a:lnTo>
                              <a:pt x="73" y="49"/>
                            </a:lnTo>
                            <a:lnTo>
                              <a:pt x="93" y="80"/>
                            </a:lnTo>
                            <a:lnTo>
                              <a:pt x="93" y="100"/>
                            </a:lnTo>
                            <a:lnTo>
                              <a:pt x="82" y="122"/>
                            </a:lnTo>
                            <a:lnTo>
                              <a:pt x="64" y="100"/>
                            </a:lnTo>
                            <a:lnTo>
                              <a:pt x="73" y="71"/>
                            </a:lnTo>
                            <a:lnTo>
                              <a:pt x="51" y="71"/>
                            </a:lnTo>
                            <a:lnTo>
                              <a:pt x="51" y="58"/>
                            </a:lnTo>
                            <a:lnTo>
                              <a:pt x="0" y="80"/>
                            </a:lnTo>
                            <a:lnTo>
                              <a:pt x="0" y="91"/>
                            </a:lnTo>
                            <a:lnTo>
                              <a:pt x="0" y="100"/>
                            </a:lnTo>
                            <a:lnTo>
                              <a:pt x="9" y="100"/>
                            </a:lnTo>
                            <a:lnTo>
                              <a:pt x="42" y="109"/>
                            </a:lnTo>
                            <a:lnTo>
                              <a:pt x="42" y="131"/>
                            </a:lnTo>
                            <a:lnTo>
                              <a:pt x="42" y="182"/>
                            </a:lnTo>
                            <a:lnTo>
                              <a:pt x="9" y="233"/>
                            </a:lnTo>
                            <a:lnTo>
                              <a:pt x="22" y="295"/>
                            </a:lnTo>
                            <a:lnTo>
                              <a:pt x="22" y="30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7" name="Freeform 5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9" y="2949"/>
                        <a:ext cx="169" cy="310"/>
                      </a:xfrm>
                      <a:custGeom>
                        <a:avLst/>
                        <a:gdLst>
                          <a:gd name="T0" fmla="*/ 14 w 175"/>
                          <a:gd name="T1" fmla="*/ 1218 h 304"/>
                          <a:gd name="T2" fmla="*/ 14 w 175"/>
                          <a:gd name="T3" fmla="*/ 1218 h 304"/>
                          <a:gd name="T4" fmla="*/ 14 w 175"/>
                          <a:gd name="T5" fmla="*/ 1180 h 304"/>
                          <a:gd name="T6" fmla="*/ 14 w 175"/>
                          <a:gd name="T7" fmla="*/ 1144 h 304"/>
                          <a:gd name="T8" fmla="*/ 14 w 175"/>
                          <a:gd name="T9" fmla="*/ 1045 h 304"/>
                          <a:gd name="T10" fmla="*/ 14 w 175"/>
                          <a:gd name="T11" fmla="*/ 897 h 304"/>
                          <a:gd name="T12" fmla="*/ 14 w 175"/>
                          <a:gd name="T13" fmla="*/ 762 h 304"/>
                          <a:gd name="T14" fmla="*/ 14 w 175"/>
                          <a:gd name="T15" fmla="*/ 732 h 304"/>
                          <a:gd name="T16" fmla="*/ 14 w 175"/>
                          <a:gd name="T17" fmla="*/ 526 h 304"/>
                          <a:gd name="T18" fmla="*/ 14 w 175"/>
                          <a:gd name="T19" fmla="*/ 486 h 304"/>
                          <a:gd name="T20" fmla="*/ 14 w 175"/>
                          <a:gd name="T21" fmla="*/ 362 h 304"/>
                          <a:gd name="T22" fmla="*/ 14 w 175"/>
                          <a:gd name="T23" fmla="*/ 0 h 304"/>
                          <a:gd name="T24" fmla="*/ 14 w 175"/>
                          <a:gd name="T25" fmla="*/ 7 h 304"/>
                          <a:gd name="T26" fmla="*/ 14 w 175"/>
                          <a:gd name="T27" fmla="*/ 16 h 304"/>
                          <a:gd name="T28" fmla="*/ 14 w 175"/>
                          <a:gd name="T29" fmla="*/ 16 h 304"/>
                          <a:gd name="T30" fmla="*/ 14 w 175"/>
                          <a:gd name="T31" fmla="*/ 124 h 304"/>
                          <a:gd name="T32" fmla="*/ 14 w 175"/>
                          <a:gd name="T33" fmla="*/ 183 h 304"/>
                          <a:gd name="T34" fmla="*/ 14 w 175"/>
                          <a:gd name="T35" fmla="*/ 323 h 304"/>
                          <a:gd name="T36" fmla="*/ 14 w 175"/>
                          <a:gd name="T37" fmla="*/ 392 h 304"/>
                          <a:gd name="T38" fmla="*/ 14 w 175"/>
                          <a:gd name="T39" fmla="*/ 486 h 304"/>
                          <a:gd name="T40" fmla="*/ 14 w 175"/>
                          <a:gd name="T41" fmla="*/ 392 h 304"/>
                          <a:gd name="T42" fmla="*/ 14 w 175"/>
                          <a:gd name="T43" fmla="*/ 280 h 304"/>
                          <a:gd name="T44" fmla="*/ 14 w 175"/>
                          <a:gd name="T45" fmla="*/ 280 h 304"/>
                          <a:gd name="T46" fmla="*/ 14 w 175"/>
                          <a:gd name="T47" fmla="*/ 219 h 304"/>
                          <a:gd name="T48" fmla="*/ 0 w 175"/>
                          <a:gd name="T49" fmla="*/ 323 h 304"/>
                          <a:gd name="T50" fmla="*/ 0 w 175"/>
                          <a:gd name="T51" fmla="*/ 362 h 304"/>
                          <a:gd name="T52" fmla="*/ 0 w 175"/>
                          <a:gd name="T53" fmla="*/ 392 h 304"/>
                          <a:gd name="T54" fmla="*/ 9 w 175"/>
                          <a:gd name="T55" fmla="*/ 392 h 304"/>
                          <a:gd name="T56" fmla="*/ 14 w 175"/>
                          <a:gd name="T57" fmla="*/ 431 h 304"/>
                          <a:gd name="T58" fmla="*/ 14 w 175"/>
                          <a:gd name="T59" fmla="*/ 526 h 304"/>
                          <a:gd name="T60" fmla="*/ 14 w 175"/>
                          <a:gd name="T61" fmla="*/ 732 h 304"/>
                          <a:gd name="T62" fmla="*/ 9 w 175"/>
                          <a:gd name="T63" fmla="*/ 933 h 304"/>
                          <a:gd name="T64" fmla="*/ 14 w 175"/>
                          <a:gd name="T65" fmla="*/ 1180 h 304"/>
                          <a:gd name="T66" fmla="*/ 14 w 175"/>
                          <a:gd name="T67" fmla="*/ 1218 h 304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</a:gdLst>
                        <a:ahLst/>
                        <a:cxnLst>
                          <a:cxn ang="T68">
                            <a:pos x="T0" y="T1"/>
                          </a:cxn>
                          <a:cxn ang="T69">
                            <a:pos x="T2" y="T3"/>
                          </a:cxn>
                          <a:cxn ang="T70">
                            <a:pos x="T4" y="T5"/>
                          </a:cxn>
                          <a:cxn ang="T71">
                            <a:pos x="T6" y="T7"/>
                          </a:cxn>
                          <a:cxn ang="T72">
                            <a:pos x="T8" y="T9"/>
                          </a:cxn>
                          <a:cxn ang="T73">
                            <a:pos x="T10" y="T11"/>
                          </a:cxn>
                          <a:cxn ang="T74">
                            <a:pos x="T12" y="T13"/>
                          </a:cxn>
                          <a:cxn ang="T75">
                            <a:pos x="T14" y="T15"/>
                          </a:cxn>
                          <a:cxn ang="T76">
                            <a:pos x="T16" y="T17"/>
                          </a:cxn>
                          <a:cxn ang="T77">
                            <a:pos x="T18" y="T19"/>
                          </a:cxn>
                          <a:cxn ang="T78">
                            <a:pos x="T20" y="T21"/>
                          </a:cxn>
                          <a:cxn ang="T79">
                            <a:pos x="T22" y="T23"/>
                          </a:cxn>
                          <a:cxn ang="T80">
                            <a:pos x="T24" y="T25"/>
                          </a:cxn>
                          <a:cxn ang="T81">
                            <a:pos x="T26" y="T27"/>
                          </a:cxn>
                          <a:cxn ang="T82">
                            <a:pos x="T28" y="T29"/>
                          </a:cxn>
                          <a:cxn ang="T83">
                            <a:pos x="T30" y="T31"/>
                          </a:cxn>
                          <a:cxn ang="T84">
                            <a:pos x="T32" y="T33"/>
                          </a:cxn>
                          <a:cxn ang="T85">
                            <a:pos x="T34" y="T35"/>
                          </a:cxn>
                          <a:cxn ang="T86">
                            <a:pos x="T36" y="T37"/>
                          </a:cxn>
                          <a:cxn ang="T87">
                            <a:pos x="T38" y="T39"/>
                          </a:cxn>
                          <a:cxn ang="T88">
                            <a:pos x="T40" y="T41"/>
                          </a:cxn>
                          <a:cxn ang="T89">
                            <a:pos x="T42" y="T43"/>
                          </a:cxn>
                          <a:cxn ang="T90">
                            <a:pos x="T44" y="T45"/>
                          </a:cxn>
                          <a:cxn ang="T91">
                            <a:pos x="T46" y="T47"/>
                          </a:cxn>
                          <a:cxn ang="T92">
                            <a:pos x="T48" y="T49"/>
                          </a:cxn>
                          <a:cxn ang="T93">
                            <a:pos x="T50" y="T51"/>
                          </a:cxn>
                          <a:cxn ang="T94">
                            <a:pos x="T52" y="T53"/>
                          </a:cxn>
                          <a:cxn ang="T95">
                            <a:pos x="T54" y="T55"/>
                          </a:cxn>
                          <a:cxn ang="T96">
                            <a:pos x="T56" y="T57"/>
                          </a:cxn>
                          <a:cxn ang="T97">
                            <a:pos x="T58" y="T59"/>
                          </a:cxn>
                          <a:cxn ang="T98">
                            <a:pos x="T60" y="T61"/>
                          </a:cxn>
                          <a:cxn ang="T99">
                            <a:pos x="T62" y="T63"/>
                          </a:cxn>
                          <a:cxn ang="T100">
                            <a:pos x="T64" y="T65"/>
                          </a:cxn>
                          <a:cxn ang="T101">
                            <a:pos x="T66" y="T67"/>
                          </a:cxn>
                        </a:cxnLst>
                        <a:rect l="0" t="0" r="r" b="b"/>
                        <a:pathLst>
                          <a:path w="175" h="304">
                            <a:moveTo>
                              <a:pt x="22" y="304"/>
                            </a:moveTo>
                            <a:lnTo>
                              <a:pt x="31" y="304"/>
                            </a:lnTo>
                            <a:lnTo>
                              <a:pt x="31" y="295"/>
                            </a:lnTo>
                            <a:lnTo>
                              <a:pt x="31" y="284"/>
                            </a:lnTo>
                            <a:lnTo>
                              <a:pt x="73" y="262"/>
                            </a:lnTo>
                            <a:lnTo>
                              <a:pt x="82" y="224"/>
                            </a:lnTo>
                            <a:lnTo>
                              <a:pt x="73" y="191"/>
                            </a:lnTo>
                            <a:lnTo>
                              <a:pt x="73" y="182"/>
                            </a:lnTo>
                            <a:lnTo>
                              <a:pt x="115" y="131"/>
                            </a:lnTo>
                            <a:lnTo>
                              <a:pt x="144" y="122"/>
                            </a:lnTo>
                            <a:lnTo>
                              <a:pt x="175" y="91"/>
                            </a:lnTo>
                            <a:lnTo>
                              <a:pt x="175" y="0"/>
                            </a:lnTo>
                            <a:lnTo>
                              <a:pt x="153" y="7"/>
                            </a:lnTo>
                            <a:lnTo>
                              <a:pt x="102" y="16"/>
                            </a:lnTo>
                            <a:lnTo>
                              <a:pt x="82" y="16"/>
                            </a:lnTo>
                            <a:lnTo>
                              <a:pt x="73" y="29"/>
                            </a:lnTo>
                            <a:lnTo>
                              <a:pt x="73" y="49"/>
                            </a:lnTo>
                            <a:lnTo>
                              <a:pt x="93" y="80"/>
                            </a:lnTo>
                            <a:lnTo>
                              <a:pt x="93" y="100"/>
                            </a:lnTo>
                            <a:lnTo>
                              <a:pt x="82" y="122"/>
                            </a:lnTo>
                            <a:lnTo>
                              <a:pt x="64" y="100"/>
                            </a:lnTo>
                            <a:lnTo>
                              <a:pt x="73" y="71"/>
                            </a:lnTo>
                            <a:lnTo>
                              <a:pt x="51" y="71"/>
                            </a:lnTo>
                            <a:lnTo>
                              <a:pt x="51" y="58"/>
                            </a:lnTo>
                            <a:lnTo>
                              <a:pt x="0" y="80"/>
                            </a:lnTo>
                            <a:lnTo>
                              <a:pt x="0" y="91"/>
                            </a:lnTo>
                            <a:lnTo>
                              <a:pt x="0" y="100"/>
                            </a:lnTo>
                            <a:lnTo>
                              <a:pt x="9" y="100"/>
                            </a:lnTo>
                            <a:lnTo>
                              <a:pt x="42" y="109"/>
                            </a:lnTo>
                            <a:lnTo>
                              <a:pt x="42" y="131"/>
                            </a:lnTo>
                            <a:lnTo>
                              <a:pt x="42" y="182"/>
                            </a:lnTo>
                            <a:lnTo>
                              <a:pt x="9" y="233"/>
                            </a:lnTo>
                            <a:lnTo>
                              <a:pt x="22" y="295"/>
                            </a:lnTo>
                            <a:lnTo>
                              <a:pt x="22" y="304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8" name="Freeform 5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39" y="2927"/>
                        <a:ext cx="50" cy="147"/>
                      </a:xfrm>
                      <a:custGeom>
                        <a:avLst/>
                        <a:gdLst>
                          <a:gd name="T0" fmla="*/ 9 w 51"/>
                          <a:gd name="T1" fmla="*/ 0 h 144"/>
                          <a:gd name="T2" fmla="*/ 22 w 51"/>
                          <a:gd name="T3" fmla="*/ 22 h 144"/>
                          <a:gd name="T4" fmla="*/ 9 w 51"/>
                          <a:gd name="T5" fmla="*/ 159 h 144"/>
                          <a:gd name="T6" fmla="*/ 9 w 51"/>
                          <a:gd name="T7" fmla="*/ 208 h 144"/>
                          <a:gd name="T8" fmla="*/ 0 w 51"/>
                          <a:gd name="T9" fmla="*/ 349 h 144"/>
                          <a:gd name="T10" fmla="*/ 9 w 51"/>
                          <a:gd name="T11" fmla="*/ 349 h 144"/>
                          <a:gd name="T12" fmla="*/ 9 w 51"/>
                          <a:gd name="T13" fmla="*/ 396 h 144"/>
                          <a:gd name="T14" fmla="*/ 25 w 51"/>
                          <a:gd name="T15" fmla="*/ 396 h 144"/>
                          <a:gd name="T16" fmla="*/ 22 w 51"/>
                          <a:gd name="T17" fmla="*/ 530 h 144"/>
                          <a:gd name="T18" fmla="*/ 25 w 51"/>
                          <a:gd name="T19" fmla="*/ 622 h 144"/>
                          <a:gd name="T20" fmla="*/ 25 w 51"/>
                          <a:gd name="T21" fmla="*/ 530 h 144"/>
                          <a:gd name="T22" fmla="*/ 25 w 51"/>
                          <a:gd name="T23" fmla="*/ 431 h 144"/>
                          <a:gd name="T24" fmla="*/ 25 w 51"/>
                          <a:gd name="T25" fmla="*/ 314 h 144"/>
                          <a:gd name="T26" fmla="*/ 25 w 51"/>
                          <a:gd name="T27" fmla="*/ 208 h 144"/>
                          <a:gd name="T28" fmla="*/ 25 w 51"/>
                          <a:gd name="T29" fmla="*/ 159 h 144"/>
                          <a:gd name="T30" fmla="*/ 25 w 51"/>
                          <a:gd name="T31" fmla="*/ 9 h 144"/>
                          <a:gd name="T32" fmla="*/ 22 w 51"/>
                          <a:gd name="T33" fmla="*/ 0 h 144"/>
                          <a:gd name="T34" fmla="*/ 9 w 51"/>
                          <a:gd name="T35" fmla="*/ 0 h 144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</a:gdLst>
                        <a:ahLst/>
                        <a:cxnLst>
                          <a:cxn ang="T36">
                            <a:pos x="T0" y="T1"/>
                          </a:cxn>
                          <a:cxn ang="T37">
                            <a:pos x="T2" y="T3"/>
                          </a:cxn>
                          <a:cxn ang="T38">
                            <a:pos x="T4" y="T5"/>
                          </a:cxn>
                          <a:cxn ang="T39">
                            <a:pos x="T6" y="T7"/>
                          </a:cxn>
                          <a:cxn ang="T40">
                            <a:pos x="T8" y="T9"/>
                          </a:cxn>
                          <a:cxn ang="T41">
                            <a:pos x="T10" y="T11"/>
                          </a:cxn>
                          <a:cxn ang="T42">
                            <a:pos x="T12" y="T13"/>
                          </a:cxn>
                          <a:cxn ang="T43">
                            <a:pos x="T14" y="T15"/>
                          </a:cxn>
                          <a:cxn ang="T44">
                            <a:pos x="T16" y="T17"/>
                          </a:cxn>
                          <a:cxn ang="T45">
                            <a:pos x="T18" y="T19"/>
                          </a:cxn>
                          <a:cxn ang="T46">
                            <a:pos x="T20" y="T21"/>
                          </a:cxn>
                          <a:cxn ang="T47">
                            <a:pos x="T22" y="T23"/>
                          </a:cxn>
                          <a:cxn ang="T48">
                            <a:pos x="T24" y="T25"/>
                          </a:cxn>
                          <a:cxn ang="T49">
                            <a:pos x="T26" y="T27"/>
                          </a:cxn>
                          <a:cxn ang="T50">
                            <a:pos x="T28" y="T29"/>
                          </a:cxn>
                          <a:cxn ang="T51">
                            <a:pos x="T30" y="T31"/>
                          </a:cxn>
                          <a:cxn ang="T52">
                            <a:pos x="T32" y="T33"/>
                          </a:cxn>
                          <a:cxn ang="T53">
                            <a:pos x="T34" y="T35"/>
                          </a:cxn>
                        </a:cxnLst>
                        <a:rect l="0" t="0" r="r" b="b"/>
                        <a:pathLst>
                          <a:path w="51" h="144">
                            <a:moveTo>
                              <a:pt x="9" y="0"/>
                            </a:moveTo>
                            <a:lnTo>
                              <a:pt x="22" y="22"/>
                            </a:lnTo>
                            <a:lnTo>
                              <a:pt x="9" y="38"/>
                            </a:lnTo>
                            <a:lnTo>
                              <a:pt x="9" y="51"/>
                            </a:lnTo>
                            <a:lnTo>
                              <a:pt x="0" y="80"/>
                            </a:lnTo>
                            <a:lnTo>
                              <a:pt x="9" y="80"/>
                            </a:lnTo>
                            <a:lnTo>
                              <a:pt x="9" y="93"/>
                            </a:lnTo>
                            <a:lnTo>
                              <a:pt x="31" y="93"/>
                            </a:lnTo>
                            <a:lnTo>
                              <a:pt x="22" y="122"/>
                            </a:lnTo>
                            <a:lnTo>
                              <a:pt x="40" y="144"/>
                            </a:lnTo>
                            <a:lnTo>
                              <a:pt x="51" y="122"/>
                            </a:lnTo>
                            <a:lnTo>
                              <a:pt x="51" y="102"/>
                            </a:lnTo>
                            <a:lnTo>
                              <a:pt x="31" y="71"/>
                            </a:lnTo>
                            <a:lnTo>
                              <a:pt x="31" y="51"/>
                            </a:lnTo>
                            <a:lnTo>
                              <a:pt x="40" y="38"/>
                            </a:lnTo>
                            <a:lnTo>
                              <a:pt x="31" y="9"/>
                            </a:lnTo>
                            <a:lnTo>
                              <a:pt x="22" y="0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09" name="Freeform 5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39" y="2927"/>
                        <a:ext cx="50" cy="147"/>
                      </a:xfrm>
                      <a:custGeom>
                        <a:avLst/>
                        <a:gdLst>
                          <a:gd name="T0" fmla="*/ 9 w 51"/>
                          <a:gd name="T1" fmla="*/ 0 h 144"/>
                          <a:gd name="T2" fmla="*/ 22 w 51"/>
                          <a:gd name="T3" fmla="*/ 22 h 144"/>
                          <a:gd name="T4" fmla="*/ 9 w 51"/>
                          <a:gd name="T5" fmla="*/ 159 h 144"/>
                          <a:gd name="T6" fmla="*/ 9 w 51"/>
                          <a:gd name="T7" fmla="*/ 208 h 144"/>
                          <a:gd name="T8" fmla="*/ 0 w 51"/>
                          <a:gd name="T9" fmla="*/ 349 h 144"/>
                          <a:gd name="T10" fmla="*/ 9 w 51"/>
                          <a:gd name="T11" fmla="*/ 349 h 144"/>
                          <a:gd name="T12" fmla="*/ 9 w 51"/>
                          <a:gd name="T13" fmla="*/ 396 h 144"/>
                          <a:gd name="T14" fmla="*/ 25 w 51"/>
                          <a:gd name="T15" fmla="*/ 396 h 144"/>
                          <a:gd name="T16" fmla="*/ 22 w 51"/>
                          <a:gd name="T17" fmla="*/ 530 h 144"/>
                          <a:gd name="T18" fmla="*/ 25 w 51"/>
                          <a:gd name="T19" fmla="*/ 622 h 144"/>
                          <a:gd name="T20" fmla="*/ 25 w 51"/>
                          <a:gd name="T21" fmla="*/ 530 h 144"/>
                          <a:gd name="T22" fmla="*/ 25 w 51"/>
                          <a:gd name="T23" fmla="*/ 431 h 144"/>
                          <a:gd name="T24" fmla="*/ 25 w 51"/>
                          <a:gd name="T25" fmla="*/ 314 h 144"/>
                          <a:gd name="T26" fmla="*/ 25 w 51"/>
                          <a:gd name="T27" fmla="*/ 208 h 144"/>
                          <a:gd name="T28" fmla="*/ 25 w 51"/>
                          <a:gd name="T29" fmla="*/ 159 h 144"/>
                          <a:gd name="T30" fmla="*/ 25 w 51"/>
                          <a:gd name="T31" fmla="*/ 9 h 144"/>
                          <a:gd name="T32" fmla="*/ 22 w 51"/>
                          <a:gd name="T33" fmla="*/ 0 h 144"/>
                          <a:gd name="T34" fmla="*/ 9 w 51"/>
                          <a:gd name="T35" fmla="*/ 0 h 144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</a:gdLst>
                        <a:ahLst/>
                        <a:cxnLst>
                          <a:cxn ang="T36">
                            <a:pos x="T0" y="T1"/>
                          </a:cxn>
                          <a:cxn ang="T37">
                            <a:pos x="T2" y="T3"/>
                          </a:cxn>
                          <a:cxn ang="T38">
                            <a:pos x="T4" y="T5"/>
                          </a:cxn>
                          <a:cxn ang="T39">
                            <a:pos x="T6" y="T7"/>
                          </a:cxn>
                          <a:cxn ang="T40">
                            <a:pos x="T8" y="T9"/>
                          </a:cxn>
                          <a:cxn ang="T41">
                            <a:pos x="T10" y="T11"/>
                          </a:cxn>
                          <a:cxn ang="T42">
                            <a:pos x="T12" y="T13"/>
                          </a:cxn>
                          <a:cxn ang="T43">
                            <a:pos x="T14" y="T15"/>
                          </a:cxn>
                          <a:cxn ang="T44">
                            <a:pos x="T16" y="T17"/>
                          </a:cxn>
                          <a:cxn ang="T45">
                            <a:pos x="T18" y="T19"/>
                          </a:cxn>
                          <a:cxn ang="T46">
                            <a:pos x="T20" y="T21"/>
                          </a:cxn>
                          <a:cxn ang="T47">
                            <a:pos x="T22" y="T23"/>
                          </a:cxn>
                          <a:cxn ang="T48">
                            <a:pos x="T24" y="T25"/>
                          </a:cxn>
                          <a:cxn ang="T49">
                            <a:pos x="T26" y="T27"/>
                          </a:cxn>
                          <a:cxn ang="T50">
                            <a:pos x="T28" y="T29"/>
                          </a:cxn>
                          <a:cxn ang="T51">
                            <a:pos x="T30" y="T31"/>
                          </a:cxn>
                          <a:cxn ang="T52">
                            <a:pos x="T32" y="T33"/>
                          </a:cxn>
                          <a:cxn ang="T53">
                            <a:pos x="T34" y="T35"/>
                          </a:cxn>
                        </a:cxnLst>
                        <a:rect l="0" t="0" r="r" b="b"/>
                        <a:pathLst>
                          <a:path w="51" h="144">
                            <a:moveTo>
                              <a:pt x="9" y="0"/>
                            </a:moveTo>
                            <a:lnTo>
                              <a:pt x="22" y="22"/>
                            </a:lnTo>
                            <a:lnTo>
                              <a:pt x="9" y="38"/>
                            </a:lnTo>
                            <a:lnTo>
                              <a:pt x="9" y="51"/>
                            </a:lnTo>
                            <a:lnTo>
                              <a:pt x="0" y="80"/>
                            </a:lnTo>
                            <a:lnTo>
                              <a:pt x="9" y="80"/>
                            </a:lnTo>
                            <a:lnTo>
                              <a:pt x="9" y="93"/>
                            </a:lnTo>
                            <a:lnTo>
                              <a:pt x="31" y="93"/>
                            </a:lnTo>
                            <a:lnTo>
                              <a:pt x="22" y="122"/>
                            </a:lnTo>
                            <a:lnTo>
                              <a:pt x="40" y="144"/>
                            </a:lnTo>
                            <a:lnTo>
                              <a:pt x="51" y="122"/>
                            </a:lnTo>
                            <a:lnTo>
                              <a:pt x="51" y="102"/>
                            </a:lnTo>
                            <a:lnTo>
                              <a:pt x="31" y="71"/>
                            </a:lnTo>
                            <a:lnTo>
                              <a:pt x="31" y="51"/>
                            </a:lnTo>
                            <a:lnTo>
                              <a:pt x="40" y="38"/>
                            </a:lnTo>
                            <a:lnTo>
                              <a:pt x="31" y="9"/>
                            </a:lnTo>
                            <a:lnTo>
                              <a:pt x="22" y="0"/>
                            </a:lnTo>
                            <a:lnTo>
                              <a:pt x="9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0" name="Freeform 5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9" y="3042"/>
                        <a:ext cx="130" cy="145"/>
                      </a:xfrm>
                      <a:custGeom>
                        <a:avLst/>
                        <a:gdLst>
                          <a:gd name="T0" fmla="*/ 13 w 135"/>
                          <a:gd name="T1" fmla="*/ 584 h 142"/>
                          <a:gd name="T2" fmla="*/ 13 w 135"/>
                          <a:gd name="T3" fmla="*/ 534 h 142"/>
                          <a:gd name="T4" fmla="*/ 13 w 135"/>
                          <a:gd name="T5" fmla="*/ 433 h 142"/>
                          <a:gd name="T6" fmla="*/ 13 w 135"/>
                          <a:gd name="T7" fmla="*/ 358 h 142"/>
                          <a:gd name="T8" fmla="*/ 0 w 135"/>
                          <a:gd name="T9" fmla="*/ 203 h 142"/>
                          <a:gd name="T10" fmla="*/ 13 w 135"/>
                          <a:gd name="T11" fmla="*/ 203 h 142"/>
                          <a:gd name="T12" fmla="*/ 13 w 135"/>
                          <a:gd name="T13" fmla="*/ 18 h 142"/>
                          <a:gd name="T14" fmla="*/ 13 w 135"/>
                          <a:gd name="T15" fmla="*/ 9 h 142"/>
                          <a:gd name="T16" fmla="*/ 13 w 135"/>
                          <a:gd name="T17" fmla="*/ 0 h 142"/>
                          <a:gd name="T18" fmla="*/ 13 w 135"/>
                          <a:gd name="T19" fmla="*/ 9 h 142"/>
                          <a:gd name="T20" fmla="*/ 13 w 135"/>
                          <a:gd name="T21" fmla="*/ 9 h 142"/>
                          <a:gd name="T22" fmla="*/ 13 w 135"/>
                          <a:gd name="T23" fmla="*/ 18 h 142"/>
                          <a:gd name="T24" fmla="*/ 13 w 135"/>
                          <a:gd name="T25" fmla="*/ 167 h 142"/>
                          <a:gd name="T26" fmla="*/ 13 w 135"/>
                          <a:gd name="T27" fmla="*/ 395 h 142"/>
                          <a:gd name="T28" fmla="*/ 13 w 135"/>
                          <a:gd name="T29" fmla="*/ 622 h 142"/>
                          <a:gd name="T30" fmla="*/ 13 w 135"/>
                          <a:gd name="T31" fmla="*/ 584 h 142"/>
                          <a:gd name="T32" fmla="*/ 13 w 135"/>
                          <a:gd name="T33" fmla="*/ 584 h 142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135" h="142">
                            <a:moveTo>
                              <a:pt x="73" y="133"/>
                            </a:moveTo>
                            <a:lnTo>
                              <a:pt x="51" y="120"/>
                            </a:lnTo>
                            <a:lnTo>
                              <a:pt x="42" y="100"/>
                            </a:lnTo>
                            <a:lnTo>
                              <a:pt x="22" y="82"/>
                            </a:lnTo>
                            <a:lnTo>
                              <a:pt x="0" y="49"/>
                            </a:lnTo>
                            <a:lnTo>
                              <a:pt x="31" y="49"/>
                            </a:lnTo>
                            <a:lnTo>
                              <a:pt x="64" y="18"/>
                            </a:lnTo>
                            <a:lnTo>
                              <a:pt x="73" y="9"/>
                            </a:lnTo>
                            <a:lnTo>
                              <a:pt x="93" y="0"/>
                            </a:lnTo>
                            <a:lnTo>
                              <a:pt x="93" y="9"/>
                            </a:lnTo>
                            <a:lnTo>
                              <a:pt x="102" y="9"/>
                            </a:lnTo>
                            <a:lnTo>
                              <a:pt x="135" y="18"/>
                            </a:lnTo>
                            <a:lnTo>
                              <a:pt x="135" y="40"/>
                            </a:lnTo>
                            <a:lnTo>
                              <a:pt x="135" y="91"/>
                            </a:lnTo>
                            <a:lnTo>
                              <a:pt x="102" y="142"/>
                            </a:lnTo>
                            <a:lnTo>
                              <a:pt x="93" y="133"/>
                            </a:lnTo>
                            <a:lnTo>
                              <a:pt x="73" y="13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1" name="Freeform 5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09" y="3042"/>
                        <a:ext cx="130" cy="145"/>
                      </a:xfrm>
                      <a:custGeom>
                        <a:avLst/>
                        <a:gdLst>
                          <a:gd name="T0" fmla="*/ 13 w 135"/>
                          <a:gd name="T1" fmla="*/ 584 h 142"/>
                          <a:gd name="T2" fmla="*/ 13 w 135"/>
                          <a:gd name="T3" fmla="*/ 534 h 142"/>
                          <a:gd name="T4" fmla="*/ 13 w 135"/>
                          <a:gd name="T5" fmla="*/ 433 h 142"/>
                          <a:gd name="T6" fmla="*/ 13 w 135"/>
                          <a:gd name="T7" fmla="*/ 358 h 142"/>
                          <a:gd name="T8" fmla="*/ 0 w 135"/>
                          <a:gd name="T9" fmla="*/ 203 h 142"/>
                          <a:gd name="T10" fmla="*/ 13 w 135"/>
                          <a:gd name="T11" fmla="*/ 203 h 142"/>
                          <a:gd name="T12" fmla="*/ 13 w 135"/>
                          <a:gd name="T13" fmla="*/ 18 h 142"/>
                          <a:gd name="T14" fmla="*/ 13 w 135"/>
                          <a:gd name="T15" fmla="*/ 9 h 142"/>
                          <a:gd name="T16" fmla="*/ 13 w 135"/>
                          <a:gd name="T17" fmla="*/ 0 h 142"/>
                          <a:gd name="T18" fmla="*/ 13 w 135"/>
                          <a:gd name="T19" fmla="*/ 9 h 142"/>
                          <a:gd name="T20" fmla="*/ 13 w 135"/>
                          <a:gd name="T21" fmla="*/ 9 h 142"/>
                          <a:gd name="T22" fmla="*/ 13 w 135"/>
                          <a:gd name="T23" fmla="*/ 18 h 142"/>
                          <a:gd name="T24" fmla="*/ 13 w 135"/>
                          <a:gd name="T25" fmla="*/ 167 h 142"/>
                          <a:gd name="T26" fmla="*/ 13 w 135"/>
                          <a:gd name="T27" fmla="*/ 395 h 142"/>
                          <a:gd name="T28" fmla="*/ 13 w 135"/>
                          <a:gd name="T29" fmla="*/ 622 h 142"/>
                          <a:gd name="T30" fmla="*/ 13 w 135"/>
                          <a:gd name="T31" fmla="*/ 584 h 142"/>
                          <a:gd name="T32" fmla="*/ 13 w 135"/>
                          <a:gd name="T33" fmla="*/ 584 h 142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135" h="142">
                            <a:moveTo>
                              <a:pt x="73" y="133"/>
                            </a:moveTo>
                            <a:lnTo>
                              <a:pt x="51" y="120"/>
                            </a:lnTo>
                            <a:lnTo>
                              <a:pt x="42" y="100"/>
                            </a:lnTo>
                            <a:lnTo>
                              <a:pt x="22" y="82"/>
                            </a:lnTo>
                            <a:lnTo>
                              <a:pt x="0" y="49"/>
                            </a:lnTo>
                            <a:lnTo>
                              <a:pt x="31" y="49"/>
                            </a:lnTo>
                            <a:lnTo>
                              <a:pt x="64" y="18"/>
                            </a:lnTo>
                            <a:lnTo>
                              <a:pt x="73" y="9"/>
                            </a:lnTo>
                            <a:lnTo>
                              <a:pt x="93" y="0"/>
                            </a:lnTo>
                            <a:lnTo>
                              <a:pt x="93" y="9"/>
                            </a:lnTo>
                            <a:lnTo>
                              <a:pt x="102" y="9"/>
                            </a:lnTo>
                            <a:lnTo>
                              <a:pt x="135" y="18"/>
                            </a:lnTo>
                            <a:lnTo>
                              <a:pt x="135" y="40"/>
                            </a:lnTo>
                            <a:lnTo>
                              <a:pt x="135" y="91"/>
                            </a:lnTo>
                            <a:lnTo>
                              <a:pt x="102" y="142"/>
                            </a:lnTo>
                            <a:lnTo>
                              <a:pt x="93" y="133"/>
                            </a:lnTo>
                            <a:lnTo>
                              <a:pt x="73" y="13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2" name="Freeform 5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0" y="3178"/>
                        <a:ext cx="258" cy="247"/>
                      </a:xfrm>
                      <a:custGeom>
                        <a:avLst/>
                        <a:gdLst>
                          <a:gd name="T0" fmla="*/ 13 w 268"/>
                          <a:gd name="T1" fmla="*/ 0 h 243"/>
                          <a:gd name="T2" fmla="*/ 15 w 268"/>
                          <a:gd name="T3" fmla="*/ 0 h 243"/>
                          <a:gd name="T4" fmla="*/ 16 w 268"/>
                          <a:gd name="T5" fmla="*/ 9 h 243"/>
                          <a:gd name="T6" fmla="*/ 17 w 268"/>
                          <a:gd name="T7" fmla="*/ 212 h 243"/>
                          <a:gd name="T8" fmla="*/ 16 w 268"/>
                          <a:gd name="T9" fmla="*/ 212 h 243"/>
                          <a:gd name="T10" fmla="*/ 15 w 268"/>
                          <a:gd name="T11" fmla="*/ 285 h 243"/>
                          <a:gd name="T12" fmla="*/ 16 w 268"/>
                          <a:gd name="T13" fmla="*/ 285 h 243"/>
                          <a:gd name="T14" fmla="*/ 17 w 268"/>
                          <a:gd name="T15" fmla="*/ 247 h 243"/>
                          <a:gd name="T16" fmla="*/ 18 w 268"/>
                          <a:gd name="T17" fmla="*/ 247 h 243"/>
                          <a:gd name="T18" fmla="*/ 18 w 268"/>
                          <a:gd name="T19" fmla="*/ 285 h 243"/>
                          <a:gd name="T20" fmla="*/ 17 w 268"/>
                          <a:gd name="T21" fmla="*/ 383 h 243"/>
                          <a:gd name="T22" fmla="*/ 16 w 268"/>
                          <a:gd name="T23" fmla="*/ 411 h 243"/>
                          <a:gd name="T24" fmla="*/ 14 w 268"/>
                          <a:gd name="T25" fmla="*/ 510 h 243"/>
                          <a:gd name="T26" fmla="*/ 13 w 268"/>
                          <a:gd name="T27" fmla="*/ 641 h 243"/>
                          <a:gd name="T28" fmla="*/ 13 w 268"/>
                          <a:gd name="T29" fmla="*/ 713 h 243"/>
                          <a:gd name="T30" fmla="*/ 13 w 268"/>
                          <a:gd name="T31" fmla="*/ 740 h 243"/>
                          <a:gd name="T32" fmla="*/ 13 w 268"/>
                          <a:gd name="T33" fmla="*/ 713 h 243"/>
                          <a:gd name="T34" fmla="*/ 13 w 268"/>
                          <a:gd name="T35" fmla="*/ 773 h 243"/>
                          <a:gd name="T36" fmla="*/ 13 w 268"/>
                          <a:gd name="T37" fmla="*/ 773 h 243"/>
                          <a:gd name="T38" fmla="*/ 13 w 268"/>
                          <a:gd name="T39" fmla="*/ 713 h 243"/>
                          <a:gd name="T40" fmla="*/ 13 w 268"/>
                          <a:gd name="T41" fmla="*/ 740 h 243"/>
                          <a:gd name="T42" fmla="*/ 13 w 268"/>
                          <a:gd name="T43" fmla="*/ 641 h 243"/>
                          <a:gd name="T44" fmla="*/ 13 w 268"/>
                          <a:gd name="T45" fmla="*/ 641 h 243"/>
                          <a:gd name="T46" fmla="*/ 13 w 268"/>
                          <a:gd name="T47" fmla="*/ 576 h 243"/>
                          <a:gd name="T48" fmla="*/ 0 w 268"/>
                          <a:gd name="T49" fmla="*/ 411 h 243"/>
                          <a:gd name="T50" fmla="*/ 0 w 268"/>
                          <a:gd name="T51" fmla="*/ 383 h 243"/>
                          <a:gd name="T52" fmla="*/ 0 w 268"/>
                          <a:gd name="T53" fmla="*/ 349 h 243"/>
                          <a:gd name="T54" fmla="*/ 9 w 268"/>
                          <a:gd name="T55" fmla="*/ 383 h 243"/>
                          <a:gd name="T56" fmla="*/ 13 w 268"/>
                          <a:gd name="T57" fmla="*/ 411 h 243"/>
                          <a:gd name="T58" fmla="*/ 13 w 268"/>
                          <a:gd name="T59" fmla="*/ 411 h 243"/>
                          <a:gd name="T60" fmla="*/ 13 w 268"/>
                          <a:gd name="T61" fmla="*/ 383 h 243"/>
                          <a:gd name="T62" fmla="*/ 13 w 268"/>
                          <a:gd name="T63" fmla="*/ 152 h 243"/>
                          <a:gd name="T64" fmla="*/ 13 w 268"/>
                          <a:gd name="T65" fmla="*/ 179 h 243"/>
                          <a:gd name="T66" fmla="*/ 13 w 268"/>
                          <a:gd name="T67" fmla="*/ 247 h 243"/>
                          <a:gd name="T68" fmla="*/ 13 w 268"/>
                          <a:gd name="T69" fmla="*/ 285 h 243"/>
                          <a:gd name="T70" fmla="*/ 13 w 268"/>
                          <a:gd name="T71" fmla="*/ 247 h 243"/>
                          <a:gd name="T72" fmla="*/ 13 w 268"/>
                          <a:gd name="T73" fmla="*/ 179 h 243"/>
                          <a:gd name="T74" fmla="*/ 13 w 268"/>
                          <a:gd name="T75" fmla="*/ 179 h 243"/>
                          <a:gd name="T76" fmla="*/ 13 w 268"/>
                          <a:gd name="T77" fmla="*/ 179 h 243"/>
                          <a:gd name="T78" fmla="*/ 13 w 268"/>
                          <a:gd name="T79" fmla="*/ 20 h 243"/>
                          <a:gd name="T80" fmla="*/ 13 w 268"/>
                          <a:gd name="T81" fmla="*/ 0 h 243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0" t="0" r="r" b="b"/>
                        <a:pathLst>
                          <a:path w="268" h="243">
                            <a:moveTo>
                              <a:pt x="217" y="0"/>
                            </a:moveTo>
                            <a:lnTo>
                              <a:pt x="237" y="0"/>
                            </a:lnTo>
                            <a:lnTo>
                              <a:pt x="246" y="9"/>
                            </a:lnTo>
                            <a:lnTo>
                              <a:pt x="259" y="71"/>
                            </a:lnTo>
                            <a:lnTo>
                              <a:pt x="246" y="71"/>
                            </a:lnTo>
                            <a:lnTo>
                              <a:pt x="237" y="89"/>
                            </a:lnTo>
                            <a:lnTo>
                              <a:pt x="246" y="89"/>
                            </a:lnTo>
                            <a:lnTo>
                              <a:pt x="259" y="80"/>
                            </a:lnTo>
                            <a:lnTo>
                              <a:pt x="268" y="80"/>
                            </a:lnTo>
                            <a:lnTo>
                              <a:pt x="268" y="89"/>
                            </a:lnTo>
                            <a:lnTo>
                              <a:pt x="259" y="122"/>
                            </a:lnTo>
                            <a:lnTo>
                              <a:pt x="246" y="131"/>
                            </a:lnTo>
                            <a:lnTo>
                              <a:pt x="228" y="160"/>
                            </a:lnTo>
                            <a:lnTo>
                              <a:pt x="195" y="202"/>
                            </a:lnTo>
                            <a:lnTo>
                              <a:pt x="166" y="224"/>
                            </a:lnTo>
                            <a:lnTo>
                              <a:pt x="135" y="233"/>
                            </a:lnTo>
                            <a:lnTo>
                              <a:pt x="93" y="224"/>
                            </a:lnTo>
                            <a:lnTo>
                              <a:pt x="51" y="243"/>
                            </a:lnTo>
                            <a:lnTo>
                              <a:pt x="42" y="243"/>
                            </a:lnTo>
                            <a:lnTo>
                              <a:pt x="31" y="224"/>
                            </a:lnTo>
                            <a:lnTo>
                              <a:pt x="31" y="233"/>
                            </a:lnTo>
                            <a:lnTo>
                              <a:pt x="22" y="202"/>
                            </a:lnTo>
                            <a:lnTo>
                              <a:pt x="31" y="202"/>
                            </a:lnTo>
                            <a:lnTo>
                              <a:pt x="22" y="182"/>
                            </a:lnTo>
                            <a:lnTo>
                              <a:pt x="0" y="131"/>
                            </a:lnTo>
                            <a:lnTo>
                              <a:pt x="0" y="122"/>
                            </a:lnTo>
                            <a:lnTo>
                              <a:pt x="0" y="111"/>
                            </a:lnTo>
                            <a:lnTo>
                              <a:pt x="9" y="122"/>
                            </a:lnTo>
                            <a:lnTo>
                              <a:pt x="22" y="131"/>
                            </a:lnTo>
                            <a:lnTo>
                              <a:pt x="42" y="131"/>
                            </a:lnTo>
                            <a:lnTo>
                              <a:pt x="51" y="122"/>
                            </a:lnTo>
                            <a:lnTo>
                              <a:pt x="51" y="51"/>
                            </a:lnTo>
                            <a:lnTo>
                              <a:pt x="73" y="60"/>
                            </a:lnTo>
                            <a:lnTo>
                              <a:pt x="64" y="80"/>
                            </a:lnTo>
                            <a:lnTo>
                              <a:pt x="73" y="89"/>
                            </a:lnTo>
                            <a:lnTo>
                              <a:pt x="93" y="80"/>
                            </a:lnTo>
                            <a:lnTo>
                              <a:pt x="115" y="60"/>
                            </a:lnTo>
                            <a:lnTo>
                              <a:pt x="135" y="60"/>
                            </a:lnTo>
                            <a:lnTo>
                              <a:pt x="144" y="60"/>
                            </a:lnTo>
                            <a:lnTo>
                              <a:pt x="186" y="20"/>
                            </a:lnTo>
                            <a:lnTo>
                              <a:pt x="217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3" name="Freeform 5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0" y="3178"/>
                        <a:ext cx="258" cy="247"/>
                      </a:xfrm>
                      <a:custGeom>
                        <a:avLst/>
                        <a:gdLst>
                          <a:gd name="T0" fmla="*/ 13 w 268"/>
                          <a:gd name="T1" fmla="*/ 0 h 243"/>
                          <a:gd name="T2" fmla="*/ 15 w 268"/>
                          <a:gd name="T3" fmla="*/ 0 h 243"/>
                          <a:gd name="T4" fmla="*/ 16 w 268"/>
                          <a:gd name="T5" fmla="*/ 9 h 243"/>
                          <a:gd name="T6" fmla="*/ 17 w 268"/>
                          <a:gd name="T7" fmla="*/ 212 h 243"/>
                          <a:gd name="T8" fmla="*/ 16 w 268"/>
                          <a:gd name="T9" fmla="*/ 212 h 243"/>
                          <a:gd name="T10" fmla="*/ 15 w 268"/>
                          <a:gd name="T11" fmla="*/ 285 h 243"/>
                          <a:gd name="T12" fmla="*/ 16 w 268"/>
                          <a:gd name="T13" fmla="*/ 285 h 243"/>
                          <a:gd name="T14" fmla="*/ 17 w 268"/>
                          <a:gd name="T15" fmla="*/ 247 h 243"/>
                          <a:gd name="T16" fmla="*/ 18 w 268"/>
                          <a:gd name="T17" fmla="*/ 247 h 243"/>
                          <a:gd name="T18" fmla="*/ 18 w 268"/>
                          <a:gd name="T19" fmla="*/ 285 h 243"/>
                          <a:gd name="T20" fmla="*/ 17 w 268"/>
                          <a:gd name="T21" fmla="*/ 383 h 243"/>
                          <a:gd name="T22" fmla="*/ 16 w 268"/>
                          <a:gd name="T23" fmla="*/ 411 h 243"/>
                          <a:gd name="T24" fmla="*/ 14 w 268"/>
                          <a:gd name="T25" fmla="*/ 510 h 243"/>
                          <a:gd name="T26" fmla="*/ 13 w 268"/>
                          <a:gd name="T27" fmla="*/ 641 h 243"/>
                          <a:gd name="T28" fmla="*/ 13 w 268"/>
                          <a:gd name="T29" fmla="*/ 713 h 243"/>
                          <a:gd name="T30" fmla="*/ 13 w 268"/>
                          <a:gd name="T31" fmla="*/ 740 h 243"/>
                          <a:gd name="T32" fmla="*/ 13 w 268"/>
                          <a:gd name="T33" fmla="*/ 713 h 243"/>
                          <a:gd name="T34" fmla="*/ 13 w 268"/>
                          <a:gd name="T35" fmla="*/ 773 h 243"/>
                          <a:gd name="T36" fmla="*/ 13 w 268"/>
                          <a:gd name="T37" fmla="*/ 773 h 243"/>
                          <a:gd name="T38" fmla="*/ 13 w 268"/>
                          <a:gd name="T39" fmla="*/ 713 h 243"/>
                          <a:gd name="T40" fmla="*/ 13 w 268"/>
                          <a:gd name="T41" fmla="*/ 740 h 243"/>
                          <a:gd name="T42" fmla="*/ 13 w 268"/>
                          <a:gd name="T43" fmla="*/ 641 h 243"/>
                          <a:gd name="T44" fmla="*/ 13 w 268"/>
                          <a:gd name="T45" fmla="*/ 641 h 243"/>
                          <a:gd name="T46" fmla="*/ 13 w 268"/>
                          <a:gd name="T47" fmla="*/ 576 h 243"/>
                          <a:gd name="T48" fmla="*/ 0 w 268"/>
                          <a:gd name="T49" fmla="*/ 411 h 243"/>
                          <a:gd name="T50" fmla="*/ 0 w 268"/>
                          <a:gd name="T51" fmla="*/ 383 h 243"/>
                          <a:gd name="T52" fmla="*/ 0 w 268"/>
                          <a:gd name="T53" fmla="*/ 349 h 243"/>
                          <a:gd name="T54" fmla="*/ 9 w 268"/>
                          <a:gd name="T55" fmla="*/ 383 h 243"/>
                          <a:gd name="T56" fmla="*/ 13 w 268"/>
                          <a:gd name="T57" fmla="*/ 411 h 243"/>
                          <a:gd name="T58" fmla="*/ 13 w 268"/>
                          <a:gd name="T59" fmla="*/ 411 h 243"/>
                          <a:gd name="T60" fmla="*/ 13 w 268"/>
                          <a:gd name="T61" fmla="*/ 383 h 243"/>
                          <a:gd name="T62" fmla="*/ 13 w 268"/>
                          <a:gd name="T63" fmla="*/ 152 h 243"/>
                          <a:gd name="T64" fmla="*/ 13 w 268"/>
                          <a:gd name="T65" fmla="*/ 179 h 243"/>
                          <a:gd name="T66" fmla="*/ 13 w 268"/>
                          <a:gd name="T67" fmla="*/ 247 h 243"/>
                          <a:gd name="T68" fmla="*/ 13 w 268"/>
                          <a:gd name="T69" fmla="*/ 285 h 243"/>
                          <a:gd name="T70" fmla="*/ 13 w 268"/>
                          <a:gd name="T71" fmla="*/ 247 h 243"/>
                          <a:gd name="T72" fmla="*/ 13 w 268"/>
                          <a:gd name="T73" fmla="*/ 179 h 243"/>
                          <a:gd name="T74" fmla="*/ 13 w 268"/>
                          <a:gd name="T75" fmla="*/ 179 h 243"/>
                          <a:gd name="T76" fmla="*/ 13 w 268"/>
                          <a:gd name="T77" fmla="*/ 179 h 243"/>
                          <a:gd name="T78" fmla="*/ 13 w 268"/>
                          <a:gd name="T79" fmla="*/ 20 h 243"/>
                          <a:gd name="T80" fmla="*/ 13 w 268"/>
                          <a:gd name="T81" fmla="*/ 0 h 243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</a:gdLst>
                        <a:ahLst/>
                        <a:cxnLst>
                          <a:cxn ang="T82">
                            <a:pos x="T0" y="T1"/>
                          </a:cxn>
                          <a:cxn ang="T83">
                            <a:pos x="T2" y="T3"/>
                          </a:cxn>
                          <a:cxn ang="T84">
                            <a:pos x="T4" y="T5"/>
                          </a:cxn>
                          <a:cxn ang="T85">
                            <a:pos x="T6" y="T7"/>
                          </a:cxn>
                          <a:cxn ang="T86">
                            <a:pos x="T8" y="T9"/>
                          </a:cxn>
                          <a:cxn ang="T87">
                            <a:pos x="T10" y="T11"/>
                          </a:cxn>
                          <a:cxn ang="T88">
                            <a:pos x="T12" y="T13"/>
                          </a:cxn>
                          <a:cxn ang="T89">
                            <a:pos x="T14" y="T15"/>
                          </a:cxn>
                          <a:cxn ang="T90">
                            <a:pos x="T16" y="T17"/>
                          </a:cxn>
                          <a:cxn ang="T91">
                            <a:pos x="T18" y="T19"/>
                          </a:cxn>
                          <a:cxn ang="T92">
                            <a:pos x="T20" y="T21"/>
                          </a:cxn>
                          <a:cxn ang="T93">
                            <a:pos x="T22" y="T23"/>
                          </a:cxn>
                          <a:cxn ang="T94">
                            <a:pos x="T24" y="T25"/>
                          </a:cxn>
                          <a:cxn ang="T95">
                            <a:pos x="T26" y="T27"/>
                          </a:cxn>
                          <a:cxn ang="T96">
                            <a:pos x="T28" y="T29"/>
                          </a:cxn>
                          <a:cxn ang="T97">
                            <a:pos x="T30" y="T31"/>
                          </a:cxn>
                          <a:cxn ang="T98">
                            <a:pos x="T32" y="T33"/>
                          </a:cxn>
                          <a:cxn ang="T99">
                            <a:pos x="T34" y="T35"/>
                          </a:cxn>
                          <a:cxn ang="T100">
                            <a:pos x="T36" y="T37"/>
                          </a:cxn>
                          <a:cxn ang="T101">
                            <a:pos x="T38" y="T39"/>
                          </a:cxn>
                          <a:cxn ang="T102">
                            <a:pos x="T40" y="T41"/>
                          </a:cxn>
                          <a:cxn ang="T103">
                            <a:pos x="T42" y="T43"/>
                          </a:cxn>
                          <a:cxn ang="T104">
                            <a:pos x="T44" y="T45"/>
                          </a:cxn>
                          <a:cxn ang="T105">
                            <a:pos x="T46" y="T47"/>
                          </a:cxn>
                          <a:cxn ang="T106">
                            <a:pos x="T48" y="T49"/>
                          </a:cxn>
                          <a:cxn ang="T107">
                            <a:pos x="T50" y="T51"/>
                          </a:cxn>
                          <a:cxn ang="T108">
                            <a:pos x="T52" y="T53"/>
                          </a:cxn>
                          <a:cxn ang="T109">
                            <a:pos x="T54" y="T55"/>
                          </a:cxn>
                          <a:cxn ang="T110">
                            <a:pos x="T56" y="T57"/>
                          </a:cxn>
                          <a:cxn ang="T111">
                            <a:pos x="T58" y="T59"/>
                          </a:cxn>
                          <a:cxn ang="T112">
                            <a:pos x="T60" y="T61"/>
                          </a:cxn>
                          <a:cxn ang="T113">
                            <a:pos x="T62" y="T63"/>
                          </a:cxn>
                          <a:cxn ang="T114">
                            <a:pos x="T64" y="T65"/>
                          </a:cxn>
                          <a:cxn ang="T115">
                            <a:pos x="T66" y="T67"/>
                          </a:cxn>
                          <a:cxn ang="T116">
                            <a:pos x="T68" y="T69"/>
                          </a:cxn>
                          <a:cxn ang="T117">
                            <a:pos x="T70" y="T71"/>
                          </a:cxn>
                          <a:cxn ang="T118">
                            <a:pos x="T72" y="T73"/>
                          </a:cxn>
                          <a:cxn ang="T119">
                            <a:pos x="T74" y="T75"/>
                          </a:cxn>
                          <a:cxn ang="T120">
                            <a:pos x="T76" y="T77"/>
                          </a:cxn>
                          <a:cxn ang="T121">
                            <a:pos x="T78" y="T79"/>
                          </a:cxn>
                          <a:cxn ang="T122">
                            <a:pos x="T80" y="T81"/>
                          </a:cxn>
                        </a:cxnLst>
                        <a:rect l="0" t="0" r="r" b="b"/>
                        <a:pathLst>
                          <a:path w="268" h="243">
                            <a:moveTo>
                              <a:pt x="217" y="0"/>
                            </a:moveTo>
                            <a:lnTo>
                              <a:pt x="237" y="0"/>
                            </a:lnTo>
                            <a:lnTo>
                              <a:pt x="246" y="9"/>
                            </a:lnTo>
                            <a:lnTo>
                              <a:pt x="259" y="71"/>
                            </a:lnTo>
                            <a:lnTo>
                              <a:pt x="246" y="71"/>
                            </a:lnTo>
                            <a:lnTo>
                              <a:pt x="237" y="89"/>
                            </a:lnTo>
                            <a:lnTo>
                              <a:pt x="246" y="89"/>
                            </a:lnTo>
                            <a:lnTo>
                              <a:pt x="259" y="80"/>
                            </a:lnTo>
                            <a:lnTo>
                              <a:pt x="268" y="80"/>
                            </a:lnTo>
                            <a:lnTo>
                              <a:pt x="268" y="89"/>
                            </a:lnTo>
                            <a:lnTo>
                              <a:pt x="259" y="122"/>
                            </a:lnTo>
                            <a:lnTo>
                              <a:pt x="246" y="131"/>
                            </a:lnTo>
                            <a:lnTo>
                              <a:pt x="228" y="160"/>
                            </a:lnTo>
                            <a:lnTo>
                              <a:pt x="195" y="202"/>
                            </a:lnTo>
                            <a:lnTo>
                              <a:pt x="166" y="224"/>
                            </a:lnTo>
                            <a:lnTo>
                              <a:pt x="135" y="233"/>
                            </a:lnTo>
                            <a:lnTo>
                              <a:pt x="93" y="224"/>
                            </a:lnTo>
                            <a:lnTo>
                              <a:pt x="51" y="243"/>
                            </a:lnTo>
                            <a:lnTo>
                              <a:pt x="42" y="243"/>
                            </a:lnTo>
                            <a:lnTo>
                              <a:pt x="31" y="224"/>
                            </a:lnTo>
                            <a:lnTo>
                              <a:pt x="31" y="233"/>
                            </a:lnTo>
                            <a:lnTo>
                              <a:pt x="22" y="202"/>
                            </a:lnTo>
                            <a:lnTo>
                              <a:pt x="31" y="202"/>
                            </a:lnTo>
                            <a:lnTo>
                              <a:pt x="22" y="182"/>
                            </a:lnTo>
                            <a:lnTo>
                              <a:pt x="0" y="131"/>
                            </a:lnTo>
                            <a:lnTo>
                              <a:pt x="0" y="122"/>
                            </a:lnTo>
                            <a:lnTo>
                              <a:pt x="0" y="111"/>
                            </a:lnTo>
                            <a:lnTo>
                              <a:pt x="9" y="122"/>
                            </a:lnTo>
                            <a:lnTo>
                              <a:pt x="22" y="131"/>
                            </a:lnTo>
                            <a:lnTo>
                              <a:pt x="42" y="131"/>
                            </a:lnTo>
                            <a:lnTo>
                              <a:pt x="51" y="122"/>
                            </a:lnTo>
                            <a:lnTo>
                              <a:pt x="51" y="51"/>
                            </a:lnTo>
                            <a:lnTo>
                              <a:pt x="73" y="60"/>
                            </a:lnTo>
                            <a:lnTo>
                              <a:pt x="64" y="80"/>
                            </a:lnTo>
                            <a:lnTo>
                              <a:pt x="73" y="89"/>
                            </a:lnTo>
                            <a:lnTo>
                              <a:pt x="93" y="80"/>
                            </a:lnTo>
                            <a:lnTo>
                              <a:pt x="115" y="60"/>
                            </a:lnTo>
                            <a:lnTo>
                              <a:pt x="135" y="60"/>
                            </a:lnTo>
                            <a:lnTo>
                              <a:pt x="144" y="60"/>
                            </a:lnTo>
                            <a:lnTo>
                              <a:pt x="186" y="20"/>
                            </a:lnTo>
                            <a:lnTo>
                              <a:pt x="217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4" name="Freeform 5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3" y="3074"/>
                        <a:ext cx="216" cy="237"/>
                      </a:xfrm>
                      <a:custGeom>
                        <a:avLst/>
                        <a:gdLst>
                          <a:gd name="T0" fmla="*/ 14 w 224"/>
                          <a:gd name="T1" fmla="*/ 514 h 233"/>
                          <a:gd name="T2" fmla="*/ 14 w 224"/>
                          <a:gd name="T3" fmla="*/ 339 h 233"/>
                          <a:gd name="T4" fmla="*/ 14 w 224"/>
                          <a:gd name="T5" fmla="*/ 304 h 233"/>
                          <a:gd name="T6" fmla="*/ 14 w 224"/>
                          <a:gd name="T7" fmla="*/ 29 h 233"/>
                          <a:gd name="T8" fmla="*/ 14 w 224"/>
                          <a:gd name="T9" fmla="*/ 18 h 233"/>
                          <a:gd name="T10" fmla="*/ 14 w 224"/>
                          <a:gd name="T11" fmla="*/ 29 h 233"/>
                          <a:gd name="T12" fmla="*/ 14 w 224"/>
                          <a:gd name="T13" fmla="*/ 18 h 233"/>
                          <a:gd name="T14" fmla="*/ 17 w 224"/>
                          <a:gd name="T15" fmla="*/ 18 h 233"/>
                          <a:gd name="T16" fmla="*/ 14 w 224"/>
                          <a:gd name="T17" fmla="*/ 9 h 233"/>
                          <a:gd name="T18" fmla="*/ 14 w 224"/>
                          <a:gd name="T19" fmla="*/ 9 h 233"/>
                          <a:gd name="T20" fmla="*/ 14 w 224"/>
                          <a:gd name="T21" fmla="*/ 18 h 233"/>
                          <a:gd name="T22" fmla="*/ 14 w 224"/>
                          <a:gd name="T23" fmla="*/ 18 h 233"/>
                          <a:gd name="T24" fmla="*/ 14 w 224"/>
                          <a:gd name="T25" fmla="*/ 9 h 233"/>
                          <a:gd name="T26" fmla="*/ 14 w 224"/>
                          <a:gd name="T27" fmla="*/ 9 h 233"/>
                          <a:gd name="T28" fmla="*/ 14 w 224"/>
                          <a:gd name="T29" fmla="*/ 0 h 233"/>
                          <a:gd name="T30" fmla="*/ 0 w 224"/>
                          <a:gd name="T31" fmla="*/ 9 h 233"/>
                          <a:gd name="T32" fmla="*/ 0 w 224"/>
                          <a:gd name="T33" fmla="*/ 18 h 233"/>
                          <a:gd name="T34" fmla="*/ 14 w 224"/>
                          <a:gd name="T35" fmla="*/ 339 h 233"/>
                          <a:gd name="T36" fmla="*/ 14 w 224"/>
                          <a:gd name="T37" fmla="*/ 433 h 233"/>
                          <a:gd name="T38" fmla="*/ 14 w 224"/>
                          <a:gd name="T39" fmla="*/ 686 h 233"/>
                          <a:gd name="T40" fmla="*/ 14 w 224"/>
                          <a:gd name="T41" fmla="*/ 747 h 233"/>
                          <a:gd name="T42" fmla="*/ 14 w 224"/>
                          <a:gd name="T43" fmla="*/ 712 h 233"/>
                          <a:gd name="T44" fmla="*/ 14 w 224"/>
                          <a:gd name="T45" fmla="*/ 747 h 233"/>
                          <a:gd name="T46" fmla="*/ 14 w 224"/>
                          <a:gd name="T47" fmla="*/ 775 h 233"/>
                          <a:gd name="T48" fmla="*/ 14 w 224"/>
                          <a:gd name="T49" fmla="*/ 775 h 233"/>
                          <a:gd name="T50" fmla="*/ 14 w 224"/>
                          <a:gd name="T51" fmla="*/ 747 h 233"/>
                          <a:gd name="T52" fmla="*/ 14 w 224"/>
                          <a:gd name="T53" fmla="*/ 514 h 233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224" h="233">
                            <a:moveTo>
                              <a:pt x="131" y="153"/>
                            </a:moveTo>
                            <a:lnTo>
                              <a:pt x="131" y="102"/>
                            </a:lnTo>
                            <a:lnTo>
                              <a:pt x="153" y="89"/>
                            </a:lnTo>
                            <a:lnTo>
                              <a:pt x="153" y="29"/>
                            </a:lnTo>
                            <a:lnTo>
                              <a:pt x="195" y="18"/>
                            </a:lnTo>
                            <a:lnTo>
                              <a:pt x="195" y="29"/>
                            </a:lnTo>
                            <a:lnTo>
                              <a:pt x="204" y="18"/>
                            </a:lnTo>
                            <a:lnTo>
                              <a:pt x="224" y="18"/>
                            </a:lnTo>
                            <a:lnTo>
                              <a:pt x="204" y="9"/>
                            </a:lnTo>
                            <a:lnTo>
                              <a:pt x="195" y="9"/>
                            </a:lnTo>
                            <a:lnTo>
                              <a:pt x="164" y="18"/>
                            </a:lnTo>
                            <a:lnTo>
                              <a:pt x="122" y="18"/>
                            </a:lnTo>
                            <a:lnTo>
                              <a:pt x="111" y="9"/>
                            </a:lnTo>
                            <a:lnTo>
                              <a:pt x="38" y="9"/>
                            </a:lnTo>
                            <a:lnTo>
                              <a:pt x="31" y="0"/>
                            </a:lnTo>
                            <a:lnTo>
                              <a:pt x="0" y="9"/>
                            </a:lnTo>
                            <a:lnTo>
                              <a:pt x="0" y="18"/>
                            </a:lnTo>
                            <a:lnTo>
                              <a:pt x="51" y="102"/>
                            </a:lnTo>
                            <a:lnTo>
                              <a:pt x="51" y="131"/>
                            </a:lnTo>
                            <a:lnTo>
                              <a:pt x="60" y="204"/>
                            </a:lnTo>
                            <a:lnTo>
                              <a:pt x="80" y="224"/>
                            </a:lnTo>
                            <a:lnTo>
                              <a:pt x="80" y="213"/>
                            </a:lnTo>
                            <a:lnTo>
                              <a:pt x="89" y="224"/>
                            </a:lnTo>
                            <a:lnTo>
                              <a:pt x="102" y="233"/>
                            </a:lnTo>
                            <a:lnTo>
                              <a:pt x="122" y="233"/>
                            </a:lnTo>
                            <a:lnTo>
                              <a:pt x="131" y="224"/>
                            </a:lnTo>
                            <a:lnTo>
                              <a:pt x="131" y="15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5" name="Freeform 5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3" y="3074"/>
                        <a:ext cx="216" cy="237"/>
                      </a:xfrm>
                      <a:custGeom>
                        <a:avLst/>
                        <a:gdLst>
                          <a:gd name="T0" fmla="*/ 14 w 224"/>
                          <a:gd name="T1" fmla="*/ 514 h 233"/>
                          <a:gd name="T2" fmla="*/ 14 w 224"/>
                          <a:gd name="T3" fmla="*/ 339 h 233"/>
                          <a:gd name="T4" fmla="*/ 14 w 224"/>
                          <a:gd name="T5" fmla="*/ 304 h 233"/>
                          <a:gd name="T6" fmla="*/ 14 w 224"/>
                          <a:gd name="T7" fmla="*/ 29 h 233"/>
                          <a:gd name="T8" fmla="*/ 14 w 224"/>
                          <a:gd name="T9" fmla="*/ 18 h 233"/>
                          <a:gd name="T10" fmla="*/ 14 w 224"/>
                          <a:gd name="T11" fmla="*/ 29 h 233"/>
                          <a:gd name="T12" fmla="*/ 14 w 224"/>
                          <a:gd name="T13" fmla="*/ 18 h 233"/>
                          <a:gd name="T14" fmla="*/ 17 w 224"/>
                          <a:gd name="T15" fmla="*/ 18 h 233"/>
                          <a:gd name="T16" fmla="*/ 14 w 224"/>
                          <a:gd name="T17" fmla="*/ 9 h 233"/>
                          <a:gd name="T18" fmla="*/ 14 w 224"/>
                          <a:gd name="T19" fmla="*/ 9 h 233"/>
                          <a:gd name="T20" fmla="*/ 14 w 224"/>
                          <a:gd name="T21" fmla="*/ 18 h 233"/>
                          <a:gd name="T22" fmla="*/ 14 w 224"/>
                          <a:gd name="T23" fmla="*/ 18 h 233"/>
                          <a:gd name="T24" fmla="*/ 14 w 224"/>
                          <a:gd name="T25" fmla="*/ 9 h 233"/>
                          <a:gd name="T26" fmla="*/ 14 w 224"/>
                          <a:gd name="T27" fmla="*/ 9 h 233"/>
                          <a:gd name="T28" fmla="*/ 14 w 224"/>
                          <a:gd name="T29" fmla="*/ 0 h 233"/>
                          <a:gd name="T30" fmla="*/ 0 w 224"/>
                          <a:gd name="T31" fmla="*/ 9 h 233"/>
                          <a:gd name="T32" fmla="*/ 0 w 224"/>
                          <a:gd name="T33" fmla="*/ 18 h 233"/>
                          <a:gd name="T34" fmla="*/ 14 w 224"/>
                          <a:gd name="T35" fmla="*/ 339 h 233"/>
                          <a:gd name="T36" fmla="*/ 14 w 224"/>
                          <a:gd name="T37" fmla="*/ 433 h 233"/>
                          <a:gd name="T38" fmla="*/ 14 w 224"/>
                          <a:gd name="T39" fmla="*/ 686 h 233"/>
                          <a:gd name="T40" fmla="*/ 14 w 224"/>
                          <a:gd name="T41" fmla="*/ 747 h 233"/>
                          <a:gd name="T42" fmla="*/ 14 w 224"/>
                          <a:gd name="T43" fmla="*/ 712 h 233"/>
                          <a:gd name="T44" fmla="*/ 14 w 224"/>
                          <a:gd name="T45" fmla="*/ 747 h 233"/>
                          <a:gd name="T46" fmla="*/ 14 w 224"/>
                          <a:gd name="T47" fmla="*/ 775 h 233"/>
                          <a:gd name="T48" fmla="*/ 14 w 224"/>
                          <a:gd name="T49" fmla="*/ 775 h 233"/>
                          <a:gd name="T50" fmla="*/ 14 w 224"/>
                          <a:gd name="T51" fmla="*/ 747 h 233"/>
                          <a:gd name="T52" fmla="*/ 14 w 224"/>
                          <a:gd name="T53" fmla="*/ 514 h 233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</a:gdLst>
                        <a:ahLst/>
                        <a:cxnLst>
                          <a:cxn ang="T54">
                            <a:pos x="T0" y="T1"/>
                          </a:cxn>
                          <a:cxn ang="T55">
                            <a:pos x="T2" y="T3"/>
                          </a:cxn>
                          <a:cxn ang="T56">
                            <a:pos x="T4" y="T5"/>
                          </a:cxn>
                          <a:cxn ang="T57">
                            <a:pos x="T6" y="T7"/>
                          </a:cxn>
                          <a:cxn ang="T58">
                            <a:pos x="T8" y="T9"/>
                          </a:cxn>
                          <a:cxn ang="T59">
                            <a:pos x="T10" y="T11"/>
                          </a:cxn>
                          <a:cxn ang="T60">
                            <a:pos x="T12" y="T13"/>
                          </a:cxn>
                          <a:cxn ang="T61">
                            <a:pos x="T14" y="T15"/>
                          </a:cxn>
                          <a:cxn ang="T62">
                            <a:pos x="T16" y="T17"/>
                          </a:cxn>
                          <a:cxn ang="T63">
                            <a:pos x="T18" y="T19"/>
                          </a:cxn>
                          <a:cxn ang="T64">
                            <a:pos x="T20" y="T21"/>
                          </a:cxn>
                          <a:cxn ang="T65">
                            <a:pos x="T22" y="T23"/>
                          </a:cxn>
                          <a:cxn ang="T66">
                            <a:pos x="T24" y="T25"/>
                          </a:cxn>
                          <a:cxn ang="T67">
                            <a:pos x="T26" y="T27"/>
                          </a:cxn>
                          <a:cxn ang="T68">
                            <a:pos x="T28" y="T29"/>
                          </a:cxn>
                          <a:cxn ang="T69">
                            <a:pos x="T30" y="T31"/>
                          </a:cxn>
                          <a:cxn ang="T70">
                            <a:pos x="T32" y="T33"/>
                          </a:cxn>
                          <a:cxn ang="T71">
                            <a:pos x="T34" y="T35"/>
                          </a:cxn>
                          <a:cxn ang="T72">
                            <a:pos x="T36" y="T37"/>
                          </a:cxn>
                          <a:cxn ang="T73">
                            <a:pos x="T38" y="T39"/>
                          </a:cxn>
                          <a:cxn ang="T74">
                            <a:pos x="T40" y="T41"/>
                          </a:cxn>
                          <a:cxn ang="T75">
                            <a:pos x="T42" y="T43"/>
                          </a:cxn>
                          <a:cxn ang="T76">
                            <a:pos x="T44" y="T45"/>
                          </a:cxn>
                          <a:cxn ang="T77">
                            <a:pos x="T46" y="T47"/>
                          </a:cxn>
                          <a:cxn ang="T78">
                            <a:pos x="T48" y="T49"/>
                          </a:cxn>
                          <a:cxn ang="T79">
                            <a:pos x="T50" y="T51"/>
                          </a:cxn>
                          <a:cxn ang="T80">
                            <a:pos x="T52" y="T53"/>
                          </a:cxn>
                        </a:cxnLst>
                        <a:rect l="0" t="0" r="r" b="b"/>
                        <a:pathLst>
                          <a:path w="224" h="233">
                            <a:moveTo>
                              <a:pt x="131" y="153"/>
                            </a:moveTo>
                            <a:lnTo>
                              <a:pt x="131" y="102"/>
                            </a:lnTo>
                            <a:lnTo>
                              <a:pt x="153" y="89"/>
                            </a:lnTo>
                            <a:lnTo>
                              <a:pt x="153" y="29"/>
                            </a:lnTo>
                            <a:lnTo>
                              <a:pt x="195" y="18"/>
                            </a:lnTo>
                            <a:lnTo>
                              <a:pt x="195" y="29"/>
                            </a:lnTo>
                            <a:lnTo>
                              <a:pt x="204" y="18"/>
                            </a:lnTo>
                            <a:lnTo>
                              <a:pt x="224" y="18"/>
                            </a:lnTo>
                            <a:lnTo>
                              <a:pt x="204" y="9"/>
                            </a:lnTo>
                            <a:lnTo>
                              <a:pt x="195" y="9"/>
                            </a:lnTo>
                            <a:lnTo>
                              <a:pt x="164" y="18"/>
                            </a:lnTo>
                            <a:lnTo>
                              <a:pt x="122" y="18"/>
                            </a:lnTo>
                            <a:lnTo>
                              <a:pt x="111" y="9"/>
                            </a:lnTo>
                            <a:lnTo>
                              <a:pt x="38" y="9"/>
                            </a:lnTo>
                            <a:lnTo>
                              <a:pt x="31" y="0"/>
                            </a:lnTo>
                            <a:lnTo>
                              <a:pt x="0" y="9"/>
                            </a:lnTo>
                            <a:lnTo>
                              <a:pt x="0" y="18"/>
                            </a:lnTo>
                            <a:lnTo>
                              <a:pt x="51" y="102"/>
                            </a:lnTo>
                            <a:lnTo>
                              <a:pt x="51" y="131"/>
                            </a:lnTo>
                            <a:lnTo>
                              <a:pt x="60" y="204"/>
                            </a:lnTo>
                            <a:lnTo>
                              <a:pt x="80" y="224"/>
                            </a:lnTo>
                            <a:lnTo>
                              <a:pt x="80" y="213"/>
                            </a:lnTo>
                            <a:lnTo>
                              <a:pt x="89" y="224"/>
                            </a:lnTo>
                            <a:lnTo>
                              <a:pt x="102" y="233"/>
                            </a:lnTo>
                            <a:lnTo>
                              <a:pt x="122" y="233"/>
                            </a:lnTo>
                            <a:lnTo>
                              <a:pt x="131" y="224"/>
                            </a:lnTo>
                            <a:lnTo>
                              <a:pt x="131" y="15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6" name="Freeform 5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3" y="2855"/>
                        <a:ext cx="208" cy="237"/>
                      </a:xfrm>
                      <a:custGeom>
                        <a:avLst/>
                        <a:gdLst>
                          <a:gd name="T0" fmla="*/ 15 w 215"/>
                          <a:gd name="T1" fmla="*/ 0 h 233"/>
                          <a:gd name="T2" fmla="*/ 15 w 215"/>
                          <a:gd name="T3" fmla="*/ 0 h 233"/>
                          <a:gd name="T4" fmla="*/ 15 w 215"/>
                          <a:gd name="T5" fmla="*/ 0 h 233"/>
                          <a:gd name="T6" fmla="*/ 15 w 215"/>
                          <a:gd name="T7" fmla="*/ 29 h 233"/>
                          <a:gd name="T8" fmla="*/ 15 w 215"/>
                          <a:gd name="T9" fmla="*/ 138 h 233"/>
                          <a:gd name="T10" fmla="*/ 15 w 215"/>
                          <a:gd name="T11" fmla="*/ 138 h 233"/>
                          <a:gd name="T12" fmla="*/ 15 w 215"/>
                          <a:gd name="T13" fmla="*/ 20 h 233"/>
                          <a:gd name="T14" fmla="*/ 15 w 215"/>
                          <a:gd name="T15" fmla="*/ 20 h 233"/>
                          <a:gd name="T16" fmla="*/ 15 w 215"/>
                          <a:gd name="T17" fmla="*/ 29 h 233"/>
                          <a:gd name="T18" fmla="*/ 15 w 215"/>
                          <a:gd name="T19" fmla="*/ 226 h 233"/>
                          <a:gd name="T20" fmla="*/ 16 w 215"/>
                          <a:gd name="T21" fmla="*/ 314 h 233"/>
                          <a:gd name="T22" fmla="*/ 15 w 215"/>
                          <a:gd name="T23" fmla="*/ 333 h 233"/>
                          <a:gd name="T24" fmla="*/ 21 w 215"/>
                          <a:gd name="T25" fmla="*/ 314 h 233"/>
                          <a:gd name="T26" fmla="*/ 19 w 215"/>
                          <a:gd name="T27" fmla="*/ 433 h 233"/>
                          <a:gd name="T28" fmla="*/ 21 w 215"/>
                          <a:gd name="T29" fmla="*/ 433 h 233"/>
                          <a:gd name="T30" fmla="*/ 15 w 215"/>
                          <a:gd name="T31" fmla="*/ 477 h 233"/>
                          <a:gd name="T32" fmla="*/ 15 w 215"/>
                          <a:gd name="T33" fmla="*/ 676 h 233"/>
                          <a:gd name="T34" fmla="*/ 18 w 215"/>
                          <a:gd name="T35" fmla="*/ 747 h 233"/>
                          <a:gd name="T36" fmla="*/ 15 w 215"/>
                          <a:gd name="T37" fmla="*/ 775 h 233"/>
                          <a:gd name="T38" fmla="*/ 15 w 215"/>
                          <a:gd name="T39" fmla="*/ 775 h 233"/>
                          <a:gd name="T40" fmla="*/ 15 w 215"/>
                          <a:gd name="T41" fmla="*/ 747 h 233"/>
                          <a:gd name="T42" fmla="*/ 15 w 215"/>
                          <a:gd name="T43" fmla="*/ 747 h 233"/>
                          <a:gd name="T44" fmla="*/ 15 w 215"/>
                          <a:gd name="T45" fmla="*/ 720 h 233"/>
                          <a:gd name="T46" fmla="*/ 0 w 215"/>
                          <a:gd name="T47" fmla="*/ 747 h 233"/>
                          <a:gd name="T48" fmla="*/ 0 w 215"/>
                          <a:gd name="T49" fmla="*/ 643 h 233"/>
                          <a:gd name="T50" fmla="*/ 15 w 215"/>
                          <a:gd name="T51" fmla="*/ 477 h 233"/>
                          <a:gd name="T52" fmla="*/ 15 w 215"/>
                          <a:gd name="T53" fmla="*/ 402 h 233"/>
                          <a:gd name="T54" fmla="*/ 15 w 215"/>
                          <a:gd name="T55" fmla="*/ 333 h 233"/>
                          <a:gd name="T56" fmla="*/ 15 w 215"/>
                          <a:gd name="T57" fmla="*/ 194 h 233"/>
                          <a:gd name="T58" fmla="*/ 15 w 215"/>
                          <a:gd name="T59" fmla="*/ 161 h 233"/>
                          <a:gd name="T60" fmla="*/ 9 w 215"/>
                          <a:gd name="T61" fmla="*/ 9 h 233"/>
                          <a:gd name="T62" fmla="*/ 15 w 215"/>
                          <a:gd name="T63" fmla="*/ 0 h 233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0" t="0" r="r" b="b"/>
                        <a:pathLst>
                          <a:path w="215" h="233">
                            <a:moveTo>
                              <a:pt x="31" y="0"/>
                            </a:moveTo>
                            <a:lnTo>
                              <a:pt x="73" y="0"/>
                            </a:lnTo>
                            <a:lnTo>
                              <a:pt x="80" y="0"/>
                            </a:lnTo>
                            <a:lnTo>
                              <a:pt x="89" y="29"/>
                            </a:lnTo>
                            <a:lnTo>
                              <a:pt x="102" y="42"/>
                            </a:lnTo>
                            <a:lnTo>
                              <a:pt x="131" y="42"/>
                            </a:lnTo>
                            <a:lnTo>
                              <a:pt x="131" y="20"/>
                            </a:lnTo>
                            <a:lnTo>
                              <a:pt x="153" y="20"/>
                            </a:lnTo>
                            <a:lnTo>
                              <a:pt x="173" y="29"/>
                            </a:lnTo>
                            <a:lnTo>
                              <a:pt x="173" y="71"/>
                            </a:lnTo>
                            <a:lnTo>
                              <a:pt x="182" y="93"/>
                            </a:lnTo>
                            <a:lnTo>
                              <a:pt x="173" y="100"/>
                            </a:lnTo>
                            <a:lnTo>
                              <a:pt x="215" y="93"/>
                            </a:lnTo>
                            <a:lnTo>
                              <a:pt x="204" y="131"/>
                            </a:lnTo>
                            <a:lnTo>
                              <a:pt x="215" y="131"/>
                            </a:lnTo>
                            <a:lnTo>
                              <a:pt x="173" y="142"/>
                            </a:lnTo>
                            <a:lnTo>
                              <a:pt x="173" y="202"/>
                            </a:lnTo>
                            <a:lnTo>
                              <a:pt x="195" y="224"/>
                            </a:lnTo>
                            <a:lnTo>
                              <a:pt x="164" y="233"/>
                            </a:lnTo>
                            <a:lnTo>
                              <a:pt x="122" y="233"/>
                            </a:lnTo>
                            <a:lnTo>
                              <a:pt x="111" y="224"/>
                            </a:lnTo>
                            <a:lnTo>
                              <a:pt x="38" y="224"/>
                            </a:lnTo>
                            <a:lnTo>
                              <a:pt x="31" y="215"/>
                            </a:lnTo>
                            <a:lnTo>
                              <a:pt x="0" y="224"/>
                            </a:lnTo>
                            <a:lnTo>
                              <a:pt x="0" y="193"/>
                            </a:lnTo>
                            <a:lnTo>
                              <a:pt x="18" y="142"/>
                            </a:lnTo>
                            <a:lnTo>
                              <a:pt x="31" y="122"/>
                            </a:lnTo>
                            <a:lnTo>
                              <a:pt x="38" y="100"/>
                            </a:lnTo>
                            <a:lnTo>
                              <a:pt x="18" y="62"/>
                            </a:lnTo>
                            <a:lnTo>
                              <a:pt x="31" y="51"/>
                            </a:lnTo>
                            <a:lnTo>
                              <a:pt x="9" y="9"/>
                            </a:lnTo>
                            <a:lnTo>
                              <a:pt x="31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7" name="Freeform 5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3" y="2855"/>
                        <a:ext cx="208" cy="237"/>
                      </a:xfrm>
                      <a:custGeom>
                        <a:avLst/>
                        <a:gdLst>
                          <a:gd name="T0" fmla="*/ 15 w 215"/>
                          <a:gd name="T1" fmla="*/ 0 h 233"/>
                          <a:gd name="T2" fmla="*/ 15 w 215"/>
                          <a:gd name="T3" fmla="*/ 0 h 233"/>
                          <a:gd name="T4" fmla="*/ 15 w 215"/>
                          <a:gd name="T5" fmla="*/ 0 h 233"/>
                          <a:gd name="T6" fmla="*/ 15 w 215"/>
                          <a:gd name="T7" fmla="*/ 29 h 233"/>
                          <a:gd name="T8" fmla="*/ 15 w 215"/>
                          <a:gd name="T9" fmla="*/ 138 h 233"/>
                          <a:gd name="T10" fmla="*/ 15 w 215"/>
                          <a:gd name="T11" fmla="*/ 138 h 233"/>
                          <a:gd name="T12" fmla="*/ 15 w 215"/>
                          <a:gd name="T13" fmla="*/ 20 h 233"/>
                          <a:gd name="T14" fmla="*/ 15 w 215"/>
                          <a:gd name="T15" fmla="*/ 20 h 233"/>
                          <a:gd name="T16" fmla="*/ 15 w 215"/>
                          <a:gd name="T17" fmla="*/ 29 h 233"/>
                          <a:gd name="T18" fmla="*/ 15 w 215"/>
                          <a:gd name="T19" fmla="*/ 226 h 233"/>
                          <a:gd name="T20" fmla="*/ 16 w 215"/>
                          <a:gd name="T21" fmla="*/ 314 h 233"/>
                          <a:gd name="T22" fmla="*/ 15 w 215"/>
                          <a:gd name="T23" fmla="*/ 333 h 233"/>
                          <a:gd name="T24" fmla="*/ 21 w 215"/>
                          <a:gd name="T25" fmla="*/ 314 h 233"/>
                          <a:gd name="T26" fmla="*/ 19 w 215"/>
                          <a:gd name="T27" fmla="*/ 433 h 233"/>
                          <a:gd name="T28" fmla="*/ 21 w 215"/>
                          <a:gd name="T29" fmla="*/ 433 h 233"/>
                          <a:gd name="T30" fmla="*/ 15 w 215"/>
                          <a:gd name="T31" fmla="*/ 477 h 233"/>
                          <a:gd name="T32" fmla="*/ 15 w 215"/>
                          <a:gd name="T33" fmla="*/ 676 h 233"/>
                          <a:gd name="T34" fmla="*/ 18 w 215"/>
                          <a:gd name="T35" fmla="*/ 747 h 233"/>
                          <a:gd name="T36" fmla="*/ 15 w 215"/>
                          <a:gd name="T37" fmla="*/ 775 h 233"/>
                          <a:gd name="T38" fmla="*/ 15 w 215"/>
                          <a:gd name="T39" fmla="*/ 775 h 233"/>
                          <a:gd name="T40" fmla="*/ 15 w 215"/>
                          <a:gd name="T41" fmla="*/ 747 h 233"/>
                          <a:gd name="T42" fmla="*/ 15 w 215"/>
                          <a:gd name="T43" fmla="*/ 747 h 233"/>
                          <a:gd name="T44" fmla="*/ 15 w 215"/>
                          <a:gd name="T45" fmla="*/ 720 h 233"/>
                          <a:gd name="T46" fmla="*/ 0 w 215"/>
                          <a:gd name="T47" fmla="*/ 747 h 233"/>
                          <a:gd name="T48" fmla="*/ 0 w 215"/>
                          <a:gd name="T49" fmla="*/ 643 h 233"/>
                          <a:gd name="T50" fmla="*/ 15 w 215"/>
                          <a:gd name="T51" fmla="*/ 477 h 233"/>
                          <a:gd name="T52" fmla="*/ 15 w 215"/>
                          <a:gd name="T53" fmla="*/ 402 h 233"/>
                          <a:gd name="T54" fmla="*/ 15 w 215"/>
                          <a:gd name="T55" fmla="*/ 333 h 233"/>
                          <a:gd name="T56" fmla="*/ 15 w 215"/>
                          <a:gd name="T57" fmla="*/ 194 h 233"/>
                          <a:gd name="T58" fmla="*/ 15 w 215"/>
                          <a:gd name="T59" fmla="*/ 161 h 233"/>
                          <a:gd name="T60" fmla="*/ 9 w 215"/>
                          <a:gd name="T61" fmla="*/ 9 h 233"/>
                          <a:gd name="T62" fmla="*/ 15 w 215"/>
                          <a:gd name="T63" fmla="*/ 0 h 233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0" t="0" r="r" b="b"/>
                        <a:pathLst>
                          <a:path w="215" h="233">
                            <a:moveTo>
                              <a:pt x="31" y="0"/>
                            </a:moveTo>
                            <a:lnTo>
                              <a:pt x="73" y="0"/>
                            </a:lnTo>
                            <a:lnTo>
                              <a:pt x="80" y="0"/>
                            </a:lnTo>
                            <a:lnTo>
                              <a:pt x="89" y="29"/>
                            </a:lnTo>
                            <a:lnTo>
                              <a:pt x="102" y="42"/>
                            </a:lnTo>
                            <a:lnTo>
                              <a:pt x="131" y="42"/>
                            </a:lnTo>
                            <a:lnTo>
                              <a:pt x="131" y="20"/>
                            </a:lnTo>
                            <a:lnTo>
                              <a:pt x="153" y="20"/>
                            </a:lnTo>
                            <a:lnTo>
                              <a:pt x="173" y="29"/>
                            </a:lnTo>
                            <a:lnTo>
                              <a:pt x="173" y="71"/>
                            </a:lnTo>
                            <a:lnTo>
                              <a:pt x="182" y="93"/>
                            </a:lnTo>
                            <a:lnTo>
                              <a:pt x="173" y="100"/>
                            </a:lnTo>
                            <a:lnTo>
                              <a:pt x="215" y="93"/>
                            </a:lnTo>
                            <a:lnTo>
                              <a:pt x="204" y="131"/>
                            </a:lnTo>
                            <a:lnTo>
                              <a:pt x="215" y="131"/>
                            </a:lnTo>
                            <a:lnTo>
                              <a:pt x="173" y="142"/>
                            </a:lnTo>
                            <a:lnTo>
                              <a:pt x="173" y="202"/>
                            </a:lnTo>
                            <a:lnTo>
                              <a:pt x="195" y="224"/>
                            </a:lnTo>
                            <a:lnTo>
                              <a:pt x="164" y="233"/>
                            </a:lnTo>
                            <a:lnTo>
                              <a:pt x="122" y="233"/>
                            </a:lnTo>
                            <a:lnTo>
                              <a:pt x="111" y="224"/>
                            </a:lnTo>
                            <a:lnTo>
                              <a:pt x="38" y="224"/>
                            </a:lnTo>
                            <a:lnTo>
                              <a:pt x="31" y="215"/>
                            </a:lnTo>
                            <a:lnTo>
                              <a:pt x="0" y="224"/>
                            </a:lnTo>
                            <a:lnTo>
                              <a:pt x="0" y="193"/>
                            </a:lnTo>
                            <a:lnTo>
                              <a:pt x="18" y="142"/>
                            </a:lnTo>
                            <a:lnTo>
                              <a:pt x="31" y="122"/>
                            </a:lnTo>
                            <a:lnTo>
                              <a:pt x="38" y="100"/>
                            </a:lnTo>
                            <a:lnTo>
                              <a:pt x="18" y="62"/>
                            </a:lnTo>
                            <a:lnTo>
                              <a:pt x="31" y="51"/>
                            </a:lnTo>
                            <a:lnTo>
                              <a:pt x="9" y="9"/>
                            </a:lnTo>
                            <a:lnTo>
                              <a:pt x="31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8" name="Freeform 5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68" y="2824"/>
                        <a:ext cx="43" cy="31"/>
                      </a:xfrm>
                      <a:custGeom>
                        <a:avLst/>
                        <a:gdLst>
                          <a:gd name="T0" fmla="*/ 2147483647 w 9"/>
                          <a:gd name="T1" fmla="*/ 9 h 31"/>
                          <a:gd name="T2" fmla="*/ 0 w 9"/>
                          <a:gd name="T3" fmla="*/ 9 h 31"/>
                          <a:gd name="T4" fmla="*/ 0 w 9"/>
                          <a:gd name="T5" fmla="*/ 31 h 31"/>
                          <a:gd name="T6" fmla="*/ 0 w 9"/>
                          <a:gd name="T7" fmla="*/ 22 h 31"/>
                          <a:gd name="T8" fmla="*/ 0 w 9"/>
                          <a:gd name="T9" fmla="*/ 9 h 31"/>
                          <a:gd name="T10" fmla="*/ 2147483647 w 9"/>
                          <a:gd name="T11" fmla="*/ 0 h 31"/>
                          <a:gd name="T12" fmla="*/ 2147483647 w 9"/>
                          <a:gd name="T13" fmla="*/ 9 h 3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9" h="31">
                            <a:moveTo>
                              <a:pt x="9" y="9"/>
                            </a:moveTo>
                            <a:lnTo>
                              <a:pt x="0" y="9"/>
                            </a:lnTo>
                            <a:lnTo>
                              <a:pt x="0" y="31"/>
                            </a:lnTo>
                            <a:lnTo>
                              <a:pt x="0" y="22"/>
                            </a:lnTo>
                            <a:lnTo>
                              <a:pt x="0" y="9"/>
                            </a:lnTo>
                            <a:lnTo>
                              <a:pt x="9" y="0"/>
                            </a:lnTo>
                            <a:lnTo>
                              <a:pt x="9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19" name="Freeform 5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68" y="2824"/>
                        <a:ext cx="43" cy="31"/>
                      </a:xfrm>
                      <a:custGeom>
                        <a:avLst/>
                        <a:gdLst>
                          <a:gd name="T0" fmla="*/ 2147483647 w 9"/>
                          <a:gd name="T1" fmla="*/ 9 h 31"/>
                          <a:gd name="T2" fmla="*/ 0 w 9"/>
                          <a:gd name="T3" fmla="*/ 9 h 31"/>
                          <a:gd name="T4" fmla="*/ 0 w 9"/>
                          <a:gd name="T5" fmla="*/ 31 h 31"/>
                          <a:gd name="T6" fmla="*/ 0 w 9"/>
                          <a:gd name="T7" fmla="*/ 22 h 31"/>
                          <a:gd name="T8" fmla="*/ 0 w 9"/>
                          <a:gd name="T9" fmla="*/ 9 h 31"/>
                          <a:gd name="T10" fmla="*/ 2147483647 w 9"/>
                          <a:gd name="T11" fmla="*/ 0 h 31"/>
                          <a:gd name="T12" fmla="*/ 2147483647 w 9"/>
                          <a:gd name="T13" fmla="*/ 9 h 3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9" h="31">
                            <a:moveTo>
                              <a:pt x="9" y="9"/>
                            </a:moveTo>
                            <a:lnTo>
                              <a:pt x="0" y="9"/>
                            </a:lnTo>
                            <a:lnTo>
                              <a:pt x="0" y="31"/>
                            </a:lnTo>
                            <a:lnTo>
                              <a:pt x="0" y="22"/>
                            </a:lnTo>
                            <a:lnTo>
                              <a:pt x="0" y="9"/>
                            </a:lnTo>
                            <a:lnTo>
                              <a:pt x="9" y="0"/>
                            </a:lnTo>
                            <a:lnTo>
                              <a:pt x="9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0" name="Freeform 5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82" y="2667"/>
                        <a:ext cx="129" cy="166"/>
                      </a:xfrm>
                      <a:custGeom>
                        <a:avLst/>
                        <a:gdLst>
                          <a:gd name="T0" fmla="*/ 16 w 133"/>
                          <a:gd name="T1" fmla="*/ 560 h 163"/>
                          <a:gd name="T2" fmla="*/ 16 w 133"/>
                          <a:gd name="T3" fmla="*/ 591 h 163"/>
                          <a:gd name="T4" fmla="*/ 16 w 133"/>
                          <a:gd name="T5" fmla="*/ 591 h 163"/>
                          <a:gd name="T6" fmla="*/ 16 w 133"/>
                          <a:gd name="T7" fmla="*/ 560 h 163"/>
                          <a:gd name="T8" fmla="*/ 16 w 133"/>
                          <a:gd name="T9" fmla="*/ 591 h 163"/>
                          <a:gd name="T10" fmla="*/ 16 w 133"/>
                          <a:gd name="T11" fmla="*/ 522 h 163"/>
                          <a:gd name="T12" fmla="*/ 16 w 133"/>
                          <a:gd name="T13" fmla="*/ 403 h 163"/>
                          <a:gd name="T14" fmla="*/ 16 w 133"/>
                          <a:gd name="T15" fmla="*/ 308 h 163"/>
                          <a:gd name="T16" fmla="*/ 16 w 133"/>
                          <a:gd name="T17" fmla="*/ 122 h 163"/>
                          <a:gd name="T18" fmla="*/ 16 w 133"/>
                          <a:gd name="T19" fmla="*/ 0 h 163"/>
                          <a:gd name="T20" fmla="*/ 16 w 133"/>
                          <a:gd name="T21" fmla="*/ 0 h 163"/>
                          <a:gd name="T22" fmla="*/ 16 w 133"/>
                          <a:gd name="T23" fmla="*/ 0 h 163"/>
                          <a:gd name="T24" fmla="*/ 16 w 133"/>
                          <a:gd name="T25" fmla="*/ 0 h 163"/>
                          <a:gd name="T26" fmla="*/ 16 w 133"/>
                          <a:gd name="T27" fmla="*/ 10 h 163"/>
                          <a:gd name="T28" fmla="*/ 16 w 133"/>
                          <a:gd name="T29" fmla="*/ 145 h 163"/>
                          <a:gd name="T30" fmla="*/ 16 w 133"/>
                          <a:gd name="T31" fmla="*/ 122 h 163"/>
                          <a:gd name="T32" fmla="*/ 16 w 133"/>
                          <a:gd name="T33" fmla="*/ 122 h 163"/>
                          <a:gd name="T34" fmla="*/ 16 w 133"/>
                          <a:gd name="T35" fmla="*/ 145 h 163"/>
                          <a:gd name="T36" fmla="*/ 16 w 133"/>
                          <a:gd name="T37" fmla="*/ 175 h 163"/>
                          <a:gd name="T38" fmla="*/ 16 w 133"/>
                          <a:gd name="T39" fmla="*/ 209 h 163"/>
                          <a:gd name="T40" fmla="*/ 16 w 133"/>
                          <a:gd name="T41" fmla="*/ 336 h 163"/>
                          <a:gd name="T42" fmla="*/ 16 w 133"/>
                          <a:gd name="T43" fmla="*/ 403 h 163"/>
                          <a:gd name="T44" fmla="*/ 16 w 133"/>
                          <a:gd name="T45" fmla="*/ 370 h 163"/>
                          <a:gd name="T46" fmla="*/ 11 w 133"/>
                          <a:gd name="T47" fmla="*/ 450 h 163"/>
                          <a:gd name="T48" fmla="*/ 11 w 133"/>
                          <a:gd name="T49" fmla="*/ 493 h 163"/>
                          <a:gd name="T50" fmla="*/ 0 w 133"/>
                          <a:gd name="T51" fmla="*/ 560 h 163"/>
                          <a:gd name="T52" fmla="*/ 16 w 133"/>
                          <a:gd name="T53" fmla="*/ 591 h 163"/>
                          <a:gd name="T54" fmla="*/ 16 w 133"/>
                          <a:gd name="T55" fmla="*/ 560 h 163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</a:gdLst>
                        <a:ahLst/>
                        <a:cxnLst>
                          <a:cxn ang="T56">
                            <a:pos x="T0" y="T1"/>
                          </a:cxn>
                          <a:cxn ang="T57">
                            <a:pos x="T2" y="T3"/>
                          </a:cxn>
                          <a:cxn ang="T58">
                            <a:pos x="T4" y="T5"/>
                          </a:cxn>
                          <a:cxn ang="T59">
                            <a:pos x="T6" y="T7"/>
                          </a:cxn>
                          <a:cxn ang="T60">
                            <a:pos x="T8" y="T9"/>
                          </a:cxn>
                          <a:cxn ang="T61">
                            <a:pos x="T10" y="T11"/>
                          </a:cxn>
                          <a:cxn ang="T62">
                            <a:pos x="T12" y="T13"/>
                          </a:cxn>
                          <a:cxn ang="T63">
                            <a:pos x="T14" y="T15"/>
                          </a:cxn>
                          <a:cxn ang="T64">
                            <a:pos x="T16" y="T17"/>
                          </a:cxn>
                          <a:cxn ang="T65">
                            <a:pos x="T18" y="T19"/>
                          </a:cxn>
                          <a:cxn ang="T66">
                            <a:pos x="T20" y="T21"/>
                          </a:cxn>
                          <a:cxn ang="T67">
                            <a:pos x="T22" y="T23"/>
                          </a:cxn>
                          <a:cxn ang="T68">
                            <a:pos x="T24" y="T25"/>
                          </a:cxn>
                          <a:cxn ang="T69">
                            <a:pos x="T26" y="T27"/>
                          </a:cxn>
                          <a:cxn ang="T70">
                            <a:pos x="T28" y="T29"/>
                          </a:cxn>
                          <a:cxn ang="T71">
                            <a:pos x="T30" y="T31"/>
                          </a:cxn>
                          <a:cxn ang="T72">
                            <a:pos x="T32" y="T33"/>
                          </a:cxn>
                          <a:cxn ang="T73">
                            <a:pos x="T34" y="T35"/>
                          </a:cxn>
                          <a:cxn ang="T74">
                            <a:pos x="T36" y="T37"/>
                          </a:cxn>
                          <a:cxn ang="T75">
                            <a:pos x="T38" y="T39"/>
                          </a:cxn>
                          <a:cxn ang="T76">
                            <a:pos x="T40" y="T41"/>
                          </a:cxn>
                          <a:cxn ang="T77">
                            <a:pos x="T42" y="T43"/>
                          </a:cxn>
                          <a:cxn ang="T78">
                            <a:pos x="T44" y="T45"/>
                          </a:cxn>
                          <a:cxn ang="T79">
                            <a:pos x="T46" y="T47"/>
                          </a:cxn>
                          <a:cxn ang="T80">
                            <a:pos x="T48" y="T49"/>
                          </a:cxn>
                          <a:cxn ang="T81">
                            <a:pos x="T50" y="T51"/>
                          </a:cxn>
                          <a:cxn ang="T82">
                            <a:pos x="T52" y="T53"/>
                          </a:cxn>
                          <a:cxn ang="T83">
                            <a:pos x="T54" y="T55"/>
                          </a:cxn>
                        </a:cxnLst>
                        <a:rect l="0" t="0" r="r" b="b"/>
                        <a:pathLst>
                          <a:path w="133" h="163">
                            <a:moveTo>
                              <a:pt x="29" y="154"/>
                            </a:moveTo>
                            <a:lnTo>
                              <a:pt x="29" y="163"/>
                            </a:lnTo>
                            <a:lnTo>
                              <a:pt x="42" y="163"/>
                            </a:lnTo>
                            <a:lnTo>
                              <a:pt x="49" y="154"/>
                            </a:lnTo>
                            <a:lnTo>
                              <a:pt x="62" y="163"/>
                            </a:lnTo>
                            <a:lnTo>
                              <a:pt x="84" y="143"/>
                            </a:lnTo>
                            <a:lnTo>
                              <a:pt x="91" y="112"/>
                            </a:lnTo>
                            <a:lnTo>
                              <a:pt x="113" y="83"/>
                            </a:lnTo>
                            <a:lnTo>
                              <a:pt x="122" y="31"/>
                            </a:lnTo>
                            <a:lnTo>
                              <a:pt x="133" y="0"/>
                            </a:lnTo>
                            <a:lnTo>
                              <a:pt x="113" y="0"/>
                            </a:lnTo>
                            <a:lnTo>
                              <a:pt x="100" y="0"/>
                            </a:lnTo>
                            <a:lnTo>
                              <a:pt x="91" y="0"/>
                            </a:lnTo>
                            <a:lnTo>
                              <a:pt x="84" y="10"/>
                            </a:lnTo>
                            <a:lnTo>
                              <a:pt x="84" y="41"/>
                            </a:lnTo>
                            <a:lnTo>
                              <a:pt x="42" y="31"/>
                            </a:lnTo>
                            <a:lnTo>
                              <a:pt x="49" y="31"/>
                            </a:lnTo>
                            <a:lnTo>
                              <a:pt x="49" y="41"/>
                            </a:lnTo>
                            <a:lnTo>
                              <a:pt x="49" y="51"/>
                            </a:lnTo>
                            <a:lnTo>
                              <a:pt x="49" y="61"/>
                            </a:lnTo>
                            <a:lnTo>
                              <a:pt x="49" y="92"/>
                            </a:lnTo>
                            <a:lnTo>
                              <a:pt x="49" y="112"/>
                            </a:lnTo>
                            <a:lnTo>
                              <a:pt x="29" y="103"/>
                            </a:lnTo>
                            <a:lnTo>
                              <a:pt x="11" y="124"/>
                            </a:lnTo>
                            <a:lnTo>
                              <a:pt x="11" y="134"/>
                            </a:lnTo>
                            <a:lnTo>
                              <a:pt x="0" y="154"/>
                            </a:lnTo>
                            <a:lnTo>
                              <a:pt x="20" y="163"/>
                            </a:lnTo>
                            <a:lnTo>
                              <a:pt x="29" y="154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1" name="Freeform 5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82" y="2667"/>
                        <a:ext cx="129" cy="166"/>
                      </a:xfrm>
                      <a:custGeom>
                        <a:avLst/>
                        <a:gdLst>
                          <a:gd name="T0" fmla="*/ 16 w 133"/>
                          <a:gd name="T1" fmla="*/ 560 h 163"/>
                          <a:gd name="T2" fmla="*/ 16 w 133"/>
                          <a:gd name="T3" fmla="*/ 591 h 163"/>
                          <a:gd name="T4" fmla="*/ 16 w 133"/>
                          <a:gd name="T5" fmla="*/ 591 h 163"/>
                          <a:gd name="T6" fmla="*/ 16 w 133"/>
                          <a:gd name="T7" fmla="*/ 560 h 163"/>
                          <a:gd name="T8" fmla="*/ 16 w 133"/>
                          <a:gd name="T9" fmla="*/ 591 h 163"/>
                          <a:gd name="T10" fmla="*/ 16 w 133"/>
                          <a:gd name="T11" fmla="*/ 522 h 163"/>
                          <a:gd name="T12" fmla="*/ 16 w 133"/>
                          <a:gd name="T13" fmla="*/ 403 h 163"/>
                          <a:gd name="T14" fmla="*/ 16 w 133"/>
                          <a:gd name="T15" fmla="*/ 308 h 163"/>
                          <a:gd name="T16" fmla="*/ 16 w 133"/>
                          <a:gd name="T17" fmla="*/ 122 h 163"/>
                          <a:gd name="T18" fmla="*/ 16 w 133"/>
                          <a:gd name="T19" fmla="*/ 0 h 163"/>
                          <a:gd name="T20" fmla="*/ 16 w 133"/>
                          <a:gd name="T21" fmla="*/ 0 h 163"/>
                          <a:gd name="T22" fmla="*/ 16 w 133"/>
                          <a:gd name="T23" fmla="*/ 0 h 163"/>
                          <a:gd name="T24" fmla="*/ 16 w 133"/>
                          <a:gd name="T25" fmla="*/ 0 h 163"/>
                          <a:gd name="T26" fmla="*/ 16 w 133"/>
                          <a:gd name="T27" fmla="*/ 10 h 163"/>
                          <a:gd name="T28" fmla="*/ 16 w 133"/>
                          <a:gd name="T29" fmla="*/ 145 h 163"/>
                          <a:gd name="T30" fmla="*/ 16 w 133"/>
                          <a:gd name="T31" fmla="*/ 122 h 163"/>
                          <a:gd name="T32" fmla="*/ 16 w 133"/>
                          <a:gd name="T33" fmla="*/ 122 h 163"/>
                          <a:gd name="T34" fmla="*/ 16 w 133"/>
                          <a:gd name="T35" fmla="*/ 145 h 163"/>
                          <a:gd name="T36" fmla="*/ 16 w 133"/>
                          <a:gd name="T37" fmla="*/ 175 h 163"/>
                          <a:gd name="T38" fmla="*/ 16 w 133"/>
                          <a:gd name="T39" fmla="*/ 209 h 163"/>
                          <a:gd name="T40" fmla="*/ 16 w 133"/>
                          <a:gd name="T41" fmla="*/ 336 h 163"/>
                          <a:gd name="T42" fmla="*/ 16 w 133"/>
                          <a:gd name="T43" fmla="*/ 403 h 163"/>
                          <a:gd name="T44" fmla="*/ 16 w 133"/>
                          <a:gd name="T45" fmla="*/ 370 h 163"/>
                          <a:gd name="T46" fmla="*/ 11 w 133"/>
                          <a:gd name="T47" fmla="*/ 450 h 163"/>
                          <a:gd name="T48" fmla="*/ 11 w 133"/>
                          <a:gd name="T49" fmla="*/ 493 h 163"/>
                          <a:gd name="T50" fmla="*/ 0 w 133"/>
                          <a:gd name="T51" fmla="*/ 560 h 163"/>
                          <a:gd name="T52" fmla="*/ 16 w 133"/>
                          <a:gd name="T53" fmla="*/ 591 h 163"/>
                          <a:gd name="T54" fmla="*/ 16 w 133"/>
                          <a:gd name="T55" fmla="*/ 560 h 163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</a:gdLst>
                        <a:ahLst/>
                        <a:cxnLst>
                          <a:cxn ang="T56">
                            <a:pos x="T0" y="T1"/>
                          </a:cxn>
                          <a:cxn ang="T57">
                            <a:pos x="T2" y="T3"/>
                          </a:cxn>
                          <a:cxn ang="T58">
                            <a:pos x="T4" y="T5"/>
                          </a:cxn>
                          <a:cxn ang="T59">
                            <a:pos x="T6" y="T7"/>
                          </a:cxn>
                          <a:cxn ang="T60">
                            <a:pos x="T8" y="T9"/>
                          </a:cxn>
                          <a:cxn ang="T61">
                            <a:pos x="T10" y="T11"/>
                          </a:cxn>
                          <a:cxn ang="T62">
                            <a:pos x="T12" y="T13"/>
                          </a:cxn>
                          <a:cxn ang="T63">
                            <a:pos x="T14" y="T15"/>
                          </a:cxn>
                          <a:cxn ang="T64">
                            <a:pos x="T16" y="T17"/>
                          </a:cxn>
                          <a:cxn ang="T65">
                            <a:pos x="T18" y="T19"/>
                          </a:cxn>
                          <a:cxn ang="T66">
                            <a:pos x="T20" y="T21"/>
                          </a:cxn>
                          <a:cxn ang="T67">
                            <a:pos x="T22" y="T23"/>
                          </a:cxn>
                          <a:cxn ang="T68">
                            <a:pos x="T24" y="T25"/>
                          </a:cxn>
                          <a:cxn ang="T69">
                            <a:pos x="T26" y="T27"/>
                          </a:cxn>
                          <a:cxn ang="T70">
                            <a:pos x="T28" y="T29"/>
                          </a:cxn>
                          <a:cxn ang="T71">
                            <a:pos x="T30" y="T31"/>
                          </a:cxn>
                          <a:cxn ang="T72">
                            <a:pos x="T32" y="T33"/>
                          </a:cxn>
                          <a:cxn ang="T73">
                            <a:pos x="T34" y="T35"/>
                          </a:cxn>
                          <a:cxn ang="T74">
                            <a:pos x="T36" y="T37"/>
                          </a:cxn>
                          <a:cxn ang="T75">
                            <a:pos x="T38" y="T39"/>
                          </a:cxn>
                          <a:cxn ang="T76">
                            <a:pos x="T40" y="T41"/>
                          </a:cxn>
                          <a:cxn ang="T77">
                            <a:pos x="T42" y="T43"/>
                          </a:cxn>
                          <a:cxn ang="T78">
                            <a:pos x="T44" y="T45"/>
                          </a:cxn>
                          <a:cxn ang="T79">
                            <a:pos x="T46" y="T47"/>
                          </a:cxn>
                          <a:cxn ang="T80">
                            <a:pos x="T48" y="T49"/>
                          </a:cxn>
                          <a:cxn ang="T81">
                            <a:pos x="T50" y="T51"/>
                          </a:cxn>
                          <a:cxn ang="T82">
                            <a:pos x="T52" y="T53"/>
                          </a:cxn>
                          <a:cxn ang="T83">
                            <a:pos x="T54" y="T55"/>
                          </a:cxn>
                        </a:cxnLst>
                        <a:rect l="0" t="0" r="r" b="b"/>
                        <a:pathLst>
                          <a:path w="133" h="163">
                            <a:moveTo>
                              <a:pt x="29" y="154"/>
                            </a:moveTo>
                            <a:lnTo>
                              <a:pt x="29" y="163"/>
                            </a:lnTo>
                            <a:lnTo>
                              <a:pt x="42" y="163"/>
                            </a:lnTo>
                            <a:lnTo>
                              <a:pt x="49" y="154"/>
                            </a:lnTo>
                            <a:lnTo>
                              <a:pt x="62" y="163"/>
                            </a:lnTo>
                            <a:lnTo>
                              <a:pt x="84" y="143"/>
                            </a:lnTo>
                            <a:lnTo>
                              <a:pt x="91" y="112"/>
                            </a:lnTo>
                            <a:lnTo>
                              <a:pt x="113" y="83"/>
                            </a:lnTo>
                            <a:lnTo>
                              <a:pt x="122" y="31"/>
                            </a:lnTo>
                            <a:lnTo>
                              <a:pt x="133" y="0"/>
                            </a:lnTo>
                            <a:lnTo>
                              <a:pt x="113" y="0"/>
                            </a:lnTo>
                            <a:lnTo>
                              <a:pt x="100" y="0"/>
                            </a:lnTo>
                            <a:lnTo>
                              <a:pt x="91" y="0"/>
                            </a:lnTo>
                            <a:lnTo>
                              <a:pt x="84" y="10"/>
                            </a:lnTo>
                            <a:lnTo>
                              <a:pt x="84" y="41"/>
                            </a:lnTo>
                            <a:lnTo>
                              <a:pt x="42" y="31"/>
                            </a:lnTo>
                            <a:lnTo>
                              <a:pt x="49" y="31"/>
                            </a:lnTo>
                            <a:lnTo>
                              <a:pt x="49" y="41"/>
                            </a:lnTo>
                            <a:lnTo>
                              <a:pt x="49" y="51"/>
                            </a:lnTo>
                            <a:lnTo>
                              <a:pt x="49" y="61"/>
                            </a:lnTo>
                            <a:lnTo>
                              <a:pt x="49" y="92"/>
                            </a:lnTo>
                            <a:lnTo>
                              <a:pt x="49" y="112"/>
                            </a:lnTo>
                            <a:lnTo>
                              <a:pt x="29" y="103"/>
                            </a:lnTo>
                            <a:lnTo>
                              <a:pt x="11" y="124"/>
                            </a:lnTo>
                            <a:lnTo>
                              <a:pt x="11" y="134"/>
                            </a:lnTo>
                            <a:lnTo>
                              <a:pt x="0" y="154"/>
                            </a:lnTo>
                            <a:lnTo>
                              <a:pt x="20" y="163"/>
                            </a:lnTo>
                            <a:lnTo>
                              <a:pt x="29" y="154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2" name="Freeform 5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39" y="2698"/>
                        <a:ext cx="91" cy="126"/>
                      </a:xfrm>
                      <a:custGeom>
                        <a:avLst/>
                        <a:gdLst>
                          <a:gd name="T0" fmla="*/ 23 w 93"/>
                          <a:gd name="T1" fmla="*/ 0 h 123"/>
                          <a:gd name="T2" fmla="*/ 23 w 93"/>
                          <a:gd name="T3" fmla="*/ 10 h 123"/>
                          <a:gd name="T4" fmla="*/ 23 w 93"/>
                          <a:gd name="T5" fmla="*/ 20 h 123"/>
                          <a:gd name="T6" fmla="*/ 23 w 93"/>
                          <a:gd name="T7" fmla="*/ 162 h 123"/>
                          <a:gd name="T8" fmla="*/ 23 w 93"/>
                          <a:gd name="T9" fmla="*/ 342 h 123"/>
                          <a:gd name="T10" fmla="*/ 23 w 93"/>
                          <a:gd name="T11" fmla="*/ 440 h 123"/>
                          <a:gd name="T12" fmla="*/ 23 w 93"/>
                          <a:gd name="T13" fmla="*/ 395 h 123"/>
                          <a:gd name="T14" fmla="*/ 23 w 93"/>
                          <a:gd name="T15" fmla="*/ 509 h 123"/>
                          <a:gd name="T16" fmla="*/ 23 w 93"/>
                          <a:gd name="T17" fmla="*/ 574 h 123"/>
                          <a:gd name="T18" fmla="*/ 23 w 93"/>
                          <a:gd name="T19" fmla="*/ 675 h 123"/>
                          <a:gd name="T20" fmla="*/ 22 w 93"/>
                          <a:gd name="T21" fmla="*/ 509 h 123"/>
                          <a:gd name="T22" fmla="*/ 0 w 93"/>
                          <a:gd name="T23" fmla="*/ 275 h 123"/>
                          <a:gd name="T24" fmla="*/ 13 w 93"/>
                          <a:gd name="T25" fmla="*/ 275 h 123"/>
                          <a:gd name="T26" fmla="*/ 13 w 93"/>
                          <a:gd name="T27" fmla="*/ 216 h 123"/>
                          <a:gd name="T28" fmla="*/ 22 w 93"/>
                          <a:gd name="T29" fmla="*/ 20 h 123"/>
                          <a:gd name="T30" fmla="*/ 23 w 93"/>
                          <a:gd name="T31" fmla="*/ 20 h 123"/>
                          <a:gd name="T32" fmla="*/ 23 w 93"/>
                          <a:gd name="T33" fmla="*/ 0 h 123"/>
                          <a:gd name="T34" fmla="*/ 23 w 93"/>
                          <a:gd name="T35" fmla="*/ 0 h 123"/>
                          <a:gd name="T36" fmla="*/ 23 w 93"/>
                          <a:gd name="T37" fmla="*/ 0 h 123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93" h="123">
                            <a:moveTo>
                              <a:pt x="93" y="0"/>
                            </a:moveTo>
                            <a:lnTo>
                              <a:pt x="93" y="10"/>
                            </a:lnTo>
                            <a:lnTo>
                              <a:pt x="93" y="20"/>
                            </a:lnTo>
                            <a:lnTo>
                              <a:pt x="93" y="30"/>
                            </a:lnTo>
                            <a:lnTo>
                              <a:pt x="93" y="61"/>
                            </a:lnTo>
                            <a:lnTo>
                              <a:pt x="93" y="81"/>
                            </a:lnTo>
                            <a:lnTo>
                              <a:pt x="73" y="72"/>
                            </a:lnTo>
                            <a:lnTo>
                              <a:pt x="55" y="93"/>
                            </a:lnTo>
                            <a:lnTo>
                              <a:pt x="55" y="103"/>
                            </a:lnTo>
                            <a:lnTo>
                              <a:pt x="44" y="123"/>
                            </a:lnTo>
                            <a:lnTo>
                              <a:pt x="22" y="93"/>
                            </a:lnTo>
                            <a:lnTo>
                              <a:pt x="0" y="52"/>
                            </a:lnTo>
                            <a:lnTo>
                              <a:pt x="13" y="52"/>
                            </a:lnTo>
                            <a:lnTo>
                              <a:pt x="13" y="42"/>
                            </a:lnTo>
                            <a:lnTo>
                              <a:pt x="22" y="20"/>
                            </a:lnTo>
                            <a:lnTo>
                              <a:pt x="44" y="20"/>
                            </a:lnTo>
                            <a:lnTo>
                              <a:pt x="44" y="0"/>
                            </a:lnTo>
                            <a:lnTo>
                              <a:pt x="86" y="0"/>
                            </a:lnTo>
                            <a:lnTo>
                              <a:pt x="93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3" name="Freeform 5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39" y="2698"/>
                        <a:ext cx="91" cy="126"/>
                      </a:xfrm>
                      <a:custGeom>
                        <a:avLst/>
                        <a:gdLst>
                          <a:gd name="T0" fmla="*/ 23 w 93"/>
                          <a:gd name="T1" fmla="*/ 0 h 123"/>
                          <a:gd name="T2" fmla="*/ 23 w 93"/>
                          <a:gd name="T3" fmla="*/ 10 h 123"/>
                          <a:gd name="T4" fmla="*/ 23 w 93"/>
                          <a:gd name="T5" fmla="*/ 20 h 123"/>
                          <a:gd name="T6" fmla="*/ 23 w 93"/>
                          <a:gd name="T7" fmla="*/ 162 h 123"/>
                          <a:gd name="T8" fmla="*/ 23 w 93"/>
                          <a:gd name="T9" fmla="*/ 342 h 123"/>
                          <a:gd name="T10" fmla="*/ 23 w 93"/>
                          <a:gd name="T11" fmla="*/ 440 h 123"/>
                          <a:gd name="T12" fmla="*/ 23 w 93"/>
                          <a:gd name="T13" fmla="*/ 395 h 123"/>
                          <a:gd name="T14" fmla="*/ 23 w 93"/>
                          <a:gd name="T15" fmla="*/ 509 h 123"/>
                          <a:gd name="T16" fmla="*/ 23 w 93"/>
                          <a:gd name="T17" fmla="*/ 574 h 123"/>
                          <a:gd name="T18" fmla="*/ 23 w 93"/>
                          <a:gd name="T19" fmla="*/ 675 h 123"/>
                          <a:gd name="T20" fmla="*/ 22 w 93"/>
                          <a:gd name="T21" fmla="*/ 509 h 123"/>
                          <a:gd name="T22" fmla="*/ 0 w 93"/>
                          <a:gd name="T23" fmla="*/ 275 h 123"/>
                          <a:gd name="T24" fmla="*/ 13 w 93"/>
                          <a:gd name="T25" fmla="*/ 275 h 123"/>
                          <a:gd name="T26" fmla="*/ 13 w 93"/>
                          <a:gd name="T27" fmla="*/ 216 h 123"/>
                          <a:gd name="T28" fmla="*/ 22 w 93"/>
                          <a:gd name="T29" fmla="*/ 20 h 123"/>
                          <a:gd name="T30" fmla="*/ 23 w 93"/>
                          <a:gd name="T31" fmla="*/ 20 h 123"/>
                          <a:gd name="T32" fmla="*/ 23 w 93"/>
                          <a:gd name="T33" fmla="*/ 0 h 123"/>
                          <a:gd name="T34" fmla="*/ 23 w 93"/>
                          <a:gd name="T35" fmla="*/ 0 h 123"/>
                          <a:gd name="T36" fmla="*/ 23 w 93"/>
                          <a:gd name="T37" fmla="*/ 0 h 123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93" h="123">
                            <a:moveTo>
                              <a:pt x="93" y="0"/>
                            </a:moveTo>
                            <a:lnTo>
                              <a:pt x="93" y="10"/>
                            </a:lnTo>
                            <a:lnTo>
                              <a:pt x="93" y="20"/>
                            </a:lnTo>
                            <a:lnTo>
                              <a:pt x="93" y="30"/>
                            </a:lnTo>
                            <a:lnTo>
                              <a:pt x="93" y="61"/>
                            </a:lnTo>
                            <a:lnTo>
                              <a:pt x="93" y="81"/>
                            </a:lnTo>
                            <a:lnTo>
                              <a:pt x="73" y="72"/>
                            </a:lnTo>
                            <a:lnTo>
                              <a:pt x="55" y="93"/>
                            </a:lnTo>
                            <a:lnTo>
                              <a:pt x="55" y="103"/>
                            </a:lnTo>
                            <a:lnTo>
                              <a:pt x="44" y="123"/>
                            </a:lnTo>
                            <a:lnTo>
                              <a:pt x="22" y="93"/>
                            </a:lnTo>
                            <a:lnTo>
                              <a:pt x="0" y="52"/>
                            </a:lnTo>
                            <a:lnTo>
                              <a:pt x="13" y="52"/>
                            </a:lnTo>
                            <a:lnTo>
                              <a:pt x="13" y="42"/>
                            </a:lnTo>
                            <a:lnTo>
                              <a:pt x="22" y="20"/>
                            </a:lnTo>
                            <a:lnTo>
                              <a:pt x="44" y="20"/>
                            </a:lnTo>
                            <a:lnTo>
                              <a:pt x="44" y="0"/>
                            </a:lnTo>
                            <a:lnTo>
                              <a:pt x="86" y="0"/>
                            </a:lnTo>
                            <a:lnTo>
                              <a:pt x="93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4" name="Freeform 5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39" y="2698"/>
                        <a:ext cx="43" cy="20"/>
                      </a:xfrm>
                      <a:custGeom>
                        <a:avLst/>
                        <a:gdLst>
                          <a:gd name="T0" fmla="*/ 2147483647 w 31"/>
                          <a:gd name="T1" fmla="*/ 20 h 20"/>
                          <a:gd name="T2" fmla="*/ 2147483647 w 31"/>
                          <a:gd name="T3" fmla="*/ 0 h 20"/>
                          <a:gd name="T4" fmla="*/ 2147483647 w 31"/>
                          <a:gd name="T5" fmla="*/ 0 h 20"/>
                          <a:gd name="T6" fmla="*/ 0 w 31"/>
                          <a:gd name="T7" fmla="*/ 20 h 20"/>
                          <a:gd name="T8" fmla="*/ 2147483647 w 31"/>
                          <a:gd name="T9" fmla="*/ 20 h 2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31" h="20">
                            <a:moveTo>
                              <a:pt x="31" y="20"/>
                            </a:moveTo>
                            <a:lnTo>
                              <a:pt x="31" y="0"/>
                            </a:lnTo>
                            <a:lnTo>
                              <a:pt x="9" y="0"/>
                            </a:lnTo>
                            <a:lnTo>
                              <a:pt x="0" y="20"/>
                            </a:lnTo>
                            <a:lnTo>
                              <a:pt x="31" y="2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5" name="Freeform 5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39" y="2698"/>
                        <a:ext cx="43" cy="20"/>
                      </a:xfrm>
                      <a:custGeom>
                        <a:avLst/>
                        <a:gdLst>
                          <a:gd name="T0" fmla="*/ 2147483647 w 31"/>
                          <a:gd name="T1" fmla="*/ 20 h 20"/>
                          <a:gd name="T2" fmla="*/ 2147483647 w 31"/>
                          <a:gd name="T3" fmla="*/ 0 h 20"/>
                          <a:gd name="T4" fmla="*/ 2147483647 w 31"/>
                          <a:gd name="T5" fmla="*/ 0 h 20"/>
                          <a:gd name="T6" fmla="*/ 0 w 31"/>
                          <a:gd name="T7" fmla="*/ 20 h 20"/>
                          <a:gd name="T8" fmla="*/ 2147483647 w 31"/>
                          <a:gd name="T9" fmla="*/ 20 h 2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31" h="20">
                            <a:moveTo>
                              <a:pt x="31" y="20"/>
                            </a:moveTo>
                            <a:lnTo>
                              <a:pt x="31" y="0"/>
                            </a:lnTo>
                            <a:lnTo>
                              <a:pt x="9" y="0"/>
                            </a:lnTo>
                            <a:lnTo>
                              <a:pt x="0" y="20"/>
                            </a:lnTo>
                            <a:lnTo>
                              <a:pt x="31" y="2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6" name="Freeform 5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45" y="2522"/>
                        <a:ext cx="77" cy="125"/>
                      </a:xfrm>
                      <a:custGeom>
                        <a:avLst/>
                        <a:gdLst>
                          <a:gd name="T0" fmla="*/ 13 w 80"/>
                          <a:gd name="T1" fmla="*/ 444 h 122"/>
                          <a:gd name="T2" fmla="*/ 13 w 80"/>
                          <a:gd name="T3" fmla="*/ 220 h 122"/>
                          <a:gd name="T4" fmla="*/ 13 w 80"/>
                          <a:gd name="T5" fmla="*/ 0 h 122"/>
                          <a:gd name="T6" fmla="*/ 9 w 80"/>
                          <a:gd name="T7" fmla="*/ 0 h 122"/>
                          <a:gd name="T8" fmla="*/ 9 w 80"/>
                          <a:gd name="T9" fmla="*/ 161 h 122"/>
                          <a:gd name="T10" fmla="*/ 13 w 80"/>
                          <a:gd name="T11" fmla="*/ 261 h 122"/>
                          <a:gd name="T12" fmla="*/ 0 w 80"/>
                          <a:gd name="T13" fmla="*/ 444 h 122"/>
                          <a:gd name="T14" fmla="*/ 9 w 80"/>
                          <a:gd name="T15" fmla="*/ 618 h 122"/>
                          <a:gd name="T16" fmla="*/ 0 w 80"/>
                          <a:gd name="T17" fmla="*/ 618 h 122"/>
                          <a:gd name="T18" fmla="*/ 13 w 80"/>
                          <a:gd name="T19" fmla="*/ 681 h 122"/>
                          <a:gd name="T20" fmla="*/ 13 w 80"/>
                          <a:gd name="T21" fmla="*/ 566 h 122"/>
                          <a:gd name="T22" fmla="*/ 13 w 80"/>
                          <a:gd name="T23" fmla="*/ 566 h 122"/>
                          <a:gd name="T24" fmla="*/ 13 w 80"/>
                          <a:gd name="T25" fmla="*/ 502 h 122"/>
                          <a:gd name="T26" fmla="*/ 13 w 80"/>
                          <a:gd name="T27" fmla="*/ 444 h 122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80" h="122">
                            <a:moveTo>
                              <a:pt x="71" y="80"/>
                            </a:moveTo>
                            <a:lnTo>
                              <a:pt x="60" y="42"/>
                            </a:lnTo>
                            <a:lnTo>
                              <a:pt x="51" y="0"/>
                            </a:lnTo>
                            <a:lnTo>
                              <a:pt x="9" y="0"/>
                            </a:lnTo>
                            <a:lnTo>
                              <a:pt x="9" y="29"/>
                            </a:lnTo>
                            <a:lnTo>
                              <a:pt x="20" y="49"/>
                            </a:lnTo>
                            <a:lnTo>
                              <a:pt x="0" y="80"/>
                            </a:lnTo>
                            <a:lnTo>
                              <a:pt x="9" y="110"/>
                            </a:lnTo>
                            <a:lnTo>
                              <a:pt x="0" y="110"/>
                            </a:lnTo>
                            <a:lnTo>
                              <a:pt x="20" y="122"/>
                            </a:lnTo>
                            <a:lnTo>
                              <a:pt x="60" y="100"/>
                            </a:lnTo>
                            <a:lnTo>
                              <a:pt x="71" y="100"/>
                            </a:lnTo>
                            <a:lnTo>
                              <a:pt x="80" y="91"/>
                            </a:lnTo>
                            <a:lnTo>
                              <a:pt x="71" y="8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7" name="Freeform 5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45" y="2522"/>
                        <a:ext cx="77" cy="125"/>
                      </a:xfrm>
                      <a:custGeom>
                        <a:avLst/>
                        <a:gdLst>
                          <a:gd name="T0" fmla="*/ 13 w 80"/>
                          <a:gd name="T1" fmla="*/ 444 h 122"/>
                          <a:gd name="T2" fmla="*/ 13 w 80"/>
                          <a:gd name="T3" fmla="*/ 220 h 122"/>
                          <a:gd name="T4" fmla="*/ 13 w 80"/>
                          <a:gd name="T5" fmla="*/ 0 h 122"/>
                          <a:gd name="T6" fmla="*/ 9 w 80"/>
                          <a:gd name="T7" fmla="*/ 0 h 122"/>
                          <a:gd name="T8" fmla="*/ 9 w 80"/>
                          <a:gd name="T9" fmla="*/ 161 h 122"/>
                          <a:gd name="T10" fmla="*/ 13 w 80"/>
                          <a:gd name="T11" fmla="*/ 261 h 122"/>
                          <a:gd name="T12" fmla="*/ 0 w 80"/>
                          <a:gd name="T13" fmla="*/ 444 h 122"/>
                          <a:gd name="T14" fmla="*/ 9 w 80"/>
                          <a:gd name="T15" fmla="*/ 618 h 122"/>
                          <a:gd name="T16" fmla="*/ 0 w 80"/>
                          <a:gd name="T17" fmla="*/ 618 h 122"/>
                          <a:gd name="T18" fmla="*/ 13 w 80"/>
                          <a:gd name="T19" fmla="*/ 681 h 122"/>
                          <a:gd name="T20" fmla="*/ 13 w 80"/>
                          <a:gd name="T21" fmla="*/ 566 h 122"/>
                          <a:gd name="T22" fmla="*/ 13 w 80"/>
                          <a:gd name="T23" fmla="*/ 566 h 122"/>
                          <a:gd name="T24" fmla="*/ 13 w 80"/>
                          <a:gd name="T25" fmla="*/ 502 h 122"/>
                          <a:gd name="T26" fmla="*/ 13 w 80"/>
                          <a:gd name="T27" fmla="*/ 444 h 122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80" h="122">
                            <a:moveTo>
                              <a:pt x="71" y="80"/>
                            </a:moveTo>
                            <a:lnTo>
                              <a:pt x="60" y="42"/>
                            </a:lnTo>
                            <a:lnTo>
                              <a:pt x="51" y="0"/>
                            </a:lnTo>
                            <a:lnTo>
                              <a:pt x="9" y="0"/>
                            </a:lnTo>
                            <a:lnTo>
                              <a:pt x="9" y="29"/>
                            </a:lnTo>
                            <a:lnTo>
                              <a:pt x="20" y="49"/>
                            </a:lnTo>
                            <a:lnTo>
                              <a:pt x="0" y="80"/>
                            </a:lnTo>
                            <a:lnTo>
                              <a:pt x="9" y="110"/>
                            </a:lnTo>
                            <a:lnTo>
                              <a:pt x="0" y="110"/>
                            </a:lnTo>
                            <a:lnTo>
                              <a:pt x="20" y="122"/>
                            </a:lnTo>
                            <a:lnTo>
                              <a:pt x="60" y="100"/>
                            </a:lnTo>
                            <a:lnTo>
                              <a:pt x="71" y="100"/>
                            </a:lnTo>
                            <a:lnTo>
                              <a:pt x="80" y="91"/>
                            </a:lnTo>
                            <a:lnTo>
                              <a:pt x="71" y="8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8" name="Freeform 5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91" y="2522"/>
                        <a:ext cx="43" cy="93"/>
                      </a:xfrm>
                      <a:custGeom>
                        <a:avLst/>
                        <a:gdLst>
                          <a:gd name="T0" fmla="*/ 20 w 42"/>
                          <a:gd name="T1" fmla="*/ 372 h 91"/>
                          <a:gd name="T2" fmla="*/ 9 w 42"/>
                          <a:gd name="T3" fmla="*/ 184 h 91"/>
                          <a:gd name="T4" fmla="*/ 0 w 42"/>
                          <a:gd name="T5" fmla="*/ 0 h 91"/>
                          <a:gd name="T6" fmla="*/ 20 w 42"/>
                          <a:gd name="T7" fmla="*/ 0 h 91"/>
                          <a:gd name="T8" fmla="*/ 20 w 42"/>
                          <a:gd name="T9" fmla="*/ 7 h 91"/>
                          <a:gd name="T10" fmla="*/ 155 w 42"/>
                          <a:gd name="T11" fmla="*/ 20 h 91"/>
                          <a:gd name="T12" fmla="*/ 155 w 42"/>
                          <a:gd name="T13" fmla="*/ 213 h 91"/>
                          <a:gd name="T14" fmla="*/ 211 w 42"/>
                          <a:gd name="T15" fmla="*/ 418 h 91"/>
                          <a:gd name="T16" fmla="*/ 155 w 42"/>
                          <a:gd name="T17" fmla="*/ 418 h 91"/>
                          <a:gd name="T18" fmla="*/ 20 w 42"/>
                          <a:gd name="T19" fmla="*/ 372 h 91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42" h="91">
                            <a:moveTo>
                              <a:pt x="20" y="80"/>
                            </a:moveTo>
                            <a:lnTo>
                              <a:pt x="9" y="42"/>
                            </a:lnTo>
                            <a:lnTo>
                              <a:pt x="0" y="0"/>
                            </a:lnTo>
                            <a:lnTo>
                              <a:pt x="20" y="0"/>
                            </a:lnTo>
                            <a:lnTo>
                              <a:pt x="20" y="7"/>
                            </a:lnTo>
                            <a:lnTo>
                              <a:pt x="29" y="20"/>
                            </a:lnTo>
                            <a:lnTo>
                              <a:pt x="29" y="49"/>
                            </a:lnTo>
                            <a:lnTo>
                              <a:pt x="42" y="91"/>
                            </a:lnTo>
                            <a:lnTo>
                              <a:pt x="29" y="91"/>
                            </a:lnTo>
                            <a:lnTo>
                              <a:pt x="20" y="8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29" name="Freeform 5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91" y="2522"/>
                        <a:ext cx="43" cy="93"/>
                      </a:xfrm>
                      <a:custGeom>
                        <a:avLst/>
                        <a:gdLst>
                          <a:gd name="T0" fmla="*/ 20 w 42"/>
                          <a:gd name="T1" fmla="*/ 372 h 91"/>
                          <a:gd name="T2" fmla="*/ 9 w 42"/>
                          <a:gd name="T3" fmla="*/ 184 h 91"/>
                          <a:gd name="T4" fmla="*/ 0 w 42"/>
                          <a:gd name="T5" fmla="*/ 0 h 91"/>
                          <a:gd name="T6" fmla="*/ 20 w 42"/>
                          <a:gd name="T7" fmla="*/ 0 h 91"/>
                          <a:gd name="T8" fmla="*/ 20 w 42"/>
                          <a:gd name="T9" fmla="*/ 7 h 91"/>
                          <a:gd name="T10" fmla="*/ 155 w 42"/>
                          <a:gd name="T11" fmla="*/ 20 h 91"/>
                          <a:gd name="T12" fmla="*/ 155 w 42"/>
                          <a:gd name="T13" fmla="*/ 213 h 91"/>
                          <a:gd name="T14" fmla="*/ 211 w 42"/>
                          <a:gd name="T15" fmla="*/ 418 h 91"/>
                          <a:gd name="T16" fmla="*/ 155 w 42"/>
                          <a:gd name="T17" fmla="*/ 418 h 91"/>
                          <a:gd name="T18" fmla="*/ 20 w 42"/>
                          <a:gd name="T19" fmla="*/ 372 h 91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42" h="91">
                            <a:moveTo>
                              <a:pt x="20" y="80"/>
                            </a:moveTo>
                            <a:lnTo>
                              <a:pt x="9" y="42"/>
                            </a:lnTo>
                            <a:lnTo>
                              <a:pt x="0" y="0"/>
                            </a:lnTo>
                            <a:lnTo>
                              <a:pt x="20" y="0"/>
                            </a:lnTo>
                            <a:lnTo>
                              <a:pt x="20" y="7"/>
                            </a:lnTo>
                            <a:lnTo>
                              <a:pt x="29" y="20"/>
                            </a:lnTo>
                            <a:lnTo>
                              <a:pt x="29" y="49"/>
                            </a:lnTo>
                            <a:lnTo>
                              <a:pt x="42" y="91"/>
                            </a:lnTo>
                            <a:lnTo>
                              <a:pt x="29" y="91"/>
                            </a:lnTo>
                            <a:lnTo>
                              <a:pt x="20" y="8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0" name="Freeform 5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13" y="2491"/>
                        <a:ext cx="50" cy="124"/>
                      </a:xfrm>
                      <a:custGeom>
                        <a:avLst/>
                        <a:gdLst>
                          <a:gd name="T0" fmla="*/ 9 w 51"/>
                          <a:gd name="T1" fmla="*/ 246 h 122"/>
                          <a:gd name="T2" fmla="*/ 9 w 51"/>
                          <a:gd name="T3" fmla="*/ 152 h 122"/>
                          <a:gd name="T4" fmla="*/ 0 w 51"/>
                          <a:gd name="T5" fmla="*/ 126 h 122"/>
                          <a:gd name="T6" fmla="*/ 0 w 51"/>
                          <a:gd name="T7" fmla="*/ 112 h 122"/>
                          <a:gd name="T8" fmla="*/ 9 w 51"/>
                          <a:gd name="T9" fmla="*/ 22 h 122"/>
                          <a:gd name="T10" fmla="*/ 22 w 51"/>
                          <a:gd name="T11" fmla="*/ 22 h 122"/>
                          <a:gd name="T12" fmla="*/ 25 w 51"/>
                          <a:gd name="T13" fmla="*/ 9 h 122"/>
                          <a:gd name="T14" fmla="*/ 25 w 51"/>
                          <a:gd name="T15" fmla="*/ 0 h 122"/>
                          <a:gd name="T16" fmla="*/ 25 w 51"/>
                          <a:gd name="T17" fmla="*/ 22 h 122"/>
                          <a:gd name="T18" fmla="*/ 25 w 51"/>
                          <a:gd name="T19" fmla="*/ 126 h 122"/>
                          <a:gd name="T20" fmla="*/ 25 w 51"/>
                          <a:gd name="T21" fmla="*/ 246 h 122"/>
                          <a:gd name="T22" fmla="*/ 25 w 51"/>
                          <a:gd name="T23" fmla="*/ 380 h 122"/>
                          <a:gd name="T24" fmla="*/ 22 w 51"/>
                          <a:gd name="T25" fmla="*/ 380 h 122"/>
                          <a:gd name="T26" fmla="*/ 9 w 51"/>
                          <a:gd name="T27" fmla="*/ 246 h 122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51" h="122">
                            <a:moveTo>
                              <a:pt x="9" y="80"/>
                            </a:moveTo>
                            <a:lnTo>
                              <a:pt x="9" y="51"/>
                            </a:lnTo>
                            <a:lnTo>
                              <a:pt x="0" y="38"/>
                            </a:lnTo>
                            <a:lnTo>
                              <a:pt x="0" y="31"/>
                            </a:lnTo>
                            <a:lnTo>
                              <a:pt x="9" y="22"/>
                            </a:lnTo>
                            <a:lnTo>
                              <a:pt x="22" y="22"/>
                            </a:lnTo>
                            <a:lnTo>
                              <a:pt x="31" y="9"/>
                            </a:lnTo>
                            <a:lnTo>
                              <a:pt x="42" y="0"/>
                            </a:lnTo>
                            <a:lnTo>
                              <a:pt x="51" y="22"/>
                            </a:lnTo>
                            <a:lnTo>
                              <a:pt x="51" y="38"/>
                            </a:lnTo>
                            <a:lnTo>
                              <a:pt x="31" y="80"/>
                            </a:lnTo>
                            <a:lnTo>
                              <a:pt x="31" y="122"/>
                            </a:lnTo>
                            <a:lnTo>
                              <a:pt x="22" y="122"/>
                            </a:lnTo>
                            <a:lnTo>
                              <a:pt x="9" y="8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1" name="Freeform 5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13" y="2491"/>
                        <a:ext cx="50" cy="124"/>
                      </a:xfrm>
                      <a:custGeom>
                        <a:avLst/>
                        <a:gdLst>
                          <a:gd name="T0" fmla="*/ 9 w 51"/>
                          <a:gd name="T1" fmla="*/ 246 h 122"/>
                          <a:gd name="T2" fmla="*/ 9 w 51"/>
                          <a:gd name="T3" fmla="*/ 152 h 122"/>
                          <a:gd name="T4" fmla="*/ 0 w 51"/>
                          <a:gd name="T5" fmla="*/ 126 h 122"/>
                          <a:gd name="T6" fmla="*/ 0 w 51"/>
                          <a:gd name="T7" fmla="*/ 112 h 122"/>
                          <a:gd name="T8" fmla="*/ 9 w 51"/>
                          <a:gd name="T9" fmla="*/ 22 h 122"/>
                          <a:gd name="T10" fmla="*/ 22 w 51"/>
                          <a:gd name="T11" fmla="*/ 22 h 122"/>
                          <a:gd name="T12" fmla="*/ 25 w 51"/>
                          <a:gd name="T13" fmla="*/ 9 h 122"/>
                          <a:gd name="T14" fmla="*/ 25 w 51"/>
                          <a:gd name="T15" fmla="*/ 0 h 122"/>
                          <a:gd name="T16" fmla="*/ 25 w 51"/>
                          <a:gd name="T17" fmla="*/ 22 h 122"/>
                          <a:gd name="T18" fmla="*/ 25 w 51"/>
                          <a:gd name="T19" fmla="*/ 126 h 122"/>
                          <a:gd name="T20" fmla="*/ 25 w 51"/>
                          <a:gd name="T21" fmla="*/ 246 h 122"/>
                          <a:gd name="T22" fmla="*/ 25 w 51"/>
                          <a:gd name="T23" fmla="*/ 380 h 122"/>
                          <a:gd name="T24" fmla="*/ 22 w 51"/>
                          <a:gd name="T25" fmla="*/ 380 h 122"/>
                          <a:gd name="T26" fmla="*/ 9 w 51"/>
                          <a:gd name="T27" fmla="*/ 246 h 122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51" h="122">
                            <a:moveTo>
                              <a:pt x="9" y="80"/>
                            </a:moveTo>
                            <a:lnTo>
                              <a:pt x="9" y="51"/>
                            </a:lnTo>
                            <a:lnTo>
                              <a:pt x="0" y="38"/>
                            </a:lnTo>
                            <a:lnTo>
                              <a:pt x="0" y="31"/>
                            </a:lnTo>
                            <a:lnTo>
                              <a:pt x="9" y="22"/>
                            </a:lnTo>
                            <a:lnTo>
                              <a:pt x="22" y="22"/>
                            </a:lnTo>
                            <a:lnTo>
                              <a:pt x="31" y="9"/>
                            </a:lnTo>
                            <a:lnTo>
                              <a:pt x="42" y="0"/>
                            </a:lnTo>
                            <a:lnTo>
                              <a:pt x="51" y="22"/>
                            </a:lnTo>
                            <a:lnTo>
                              <a:pt x="51" y="38"/>
                            </a:lnTo>
                            <a:lnTo>
                              <a:pt x="31" y="80"/>
                            </a:lnTo>
                            <a:lnTo>
                              <a:pt x="31" y="122"/>
                            </a:lnTo>
                            <a:lnTo>
                              <a:pt x="22" y="122"/>
                            </a:lnTo>
                            <a:lnTo>
                              <a:pt x="9" y="8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2" name="Freeform 5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55" y="2530"/>
                        <a:ext cx="109" cy="126"/>
                      </a:xfrm>
                      <a:custGeom>
                        <a:avLst/>
                        <a:gdLst>
                          <a:gd name="T0" fmla="*/ 14 w 113"/>
                          <a:gd name="T1" fmla="*/ 322 h 124"/>
                          <a:gd name="T2" fmla="*/ 14 w 113"/>
                          <a:gd name="T3" fmla="*/ 215 h 124"/>
                          <a:gd name="T4" fmla="*/ 14 w 113"/>
                          <a:gd name="T5" fmla="*/ 133 h 124"/>
                          <a:gd name="T6" fmla="*/ 14 w 113"/>
                          <a:gd name="T7" fmla="*/ 22 h 124"/>
                          <a:gd name="T8" fmla="*/ 14 w 113"/>
                          <a:gd name="T9" fmla="*/ 13 h 124"/>
                          <a:gd name="T10" fmla="*/ 14 w 113"/>
                          <a:gd name="T11" fmla="*/ 13 h 124"/>
                          <a:gd name="T12" fmla="*/ 14 w 113"/>
                          <a:gd name="T13" fmla="*/ 0 h 124"/>
                          <a:gd name="T14" fmla="*/ 14 w 113"/>
                          <a:gd name="T15" fmla="*/ 0 h 124"/>
                          <a:gd name="T16" fmla="*/ 14 w 113"/>
                          <a:gd name="T17" fmla="*/ 0 h 124"/>
                          <a:gd name="T18" fmla="*/ 14 w 113"/>
                          <a:gd name="T19" fmla="*/ 0 h 124"/>
                          <a:gd name="T20" fmla="*/ 14 w 113"/>
                          <a:gd name="T21" fmla="*/ 0 h 124"/>
                          <a:gd name="T22" fmla="*/ 9 w 113"/>
                          <a:gd name="T23" fmla="*/ 0 h 124"/>
                          <a:gd name="T24" fmla="*/ 9 w 113"/>
                          <a:gd name="T25" fmla="*/ 22 h 124"/>
                          <a:gd name="T26" fmla="*/ 14 w 113"/>
                          <a:gd name="T27" fmla="*/ 133 h 124"/>
                          <a:gd name="T28" fmla="*/ 9 w 113"/>
                          <a:gd name="T29" fmla="*/ 133 h 124"/>
                          <a:gd name="T30" fmla="*/ 9 w 113"/>
                          <a:gd name="T31" fmla="*/ 161 h 124"/>
                          <a:gd name="T32" fmla="*/ 0 w 113"/>
                          <a:gd name="T33" fmla="*/ 188 h 124"/>
                          <a:gd name="T34" fmla="*/ 9 w 113"/>
                          <a:gd name="T35" fmla="*/ 258 h 124"/>
                          <a:gd name="T36" fmla="*/ 14 w 113"/>
                          <a:gd name="T37" fmla="*/ 297 h 124"/>
                          <a:gd name="T38" fmla="*/ 14 w 113"/>
                          <a:gd name="T39" fmla="*/ 380 h 124"/>
                          <a:gd name="T40" fmla="*/ 14 w 113"/>
                          <a:gd name="T41" fmla="*/ 322 h 124"/>
                          <a:gd name="T42" fmla="*/ 14 w 113"/>
                          <a:gd name="T43" fmla="*/ 322 h 124"/>
                          <a:gd name="T44" fmla="*/ 14 w 113"/>
                          <a:gd name="T45" fmla="*/ 322 h 124"/>
                          <a:gd name="T46" fmla="*/ 14 w 113"/>
                          <a:gd name="T47" fmla="*/ 322 h 124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0" t="0" r="r" b="b"/>
                        <a:pathLst>
                          <a:path w="113" h="124">
                            <a:moveTo>
                              <a:pt x="102" y="103"/>
                            </a:moveTo>
                            <a:lnTo>
                              <a:pt x="93" y="73"/>
                            </a:lnTo>
                            <a:lnTo>
                              <a:pt x="113" y="42"/>
                            </a:lnTo>
                            <a:lnTo>
                              <a:pt x="102" y="22"/>
                            </a:lnTo>
                            <a:lnTo>
                              <a:pt x="93" y="13"/>
                            </a:lnTo>
                            <a:lnTo>
                              <a:pt x="71" y="13"/>
                            </a:lnTo>
                            <a:lnTo>
                              <a:pt x="62" y="0"/>
                            </a:lnTo>
                            <a:lnTo>
                              <a:pt x="51" y="0"/>
                            </a:lnTo>
                            <a:lnTo>
                              <a:pt x="42" y="0"/>
                            </a:lnTo>
                            <a:lnTo>
                              <a:pt x="29" y="0"/>
                            </a:lnTo>
                            <a:lnTo>
                              <a:pt x="20" y="0"/>
                            </a:lnTo>
                            <a:lnTo>
                              <a:pt x="9" y="0"/>
                            </a:lnTo>
                            <a:lnTo>
                              <a:pt x="9" y="22"/>
                            </a:lnTo>
                            <a:lnTo>
                              <a:pt x="20" y="42"/>
                            </a:lnTo>
                            <a:lnTo>
                              <a:pt x="9" y="42"/>
                            </a:lnTo>
                            <a:lnTo>
                              <a:pt x="9" y="55"/>
                            </a:lnTo>
                            <a:lnTo>
                              <a:pt x="0" y="64"/>
                            </a:lnTo>
                            <a:lnTo>
                              <a:pt x="9" y="84"/>
                            </a:lnTo>
                            <a:lnTo>
                              <a:pt x="20" y="93"/>
                            </a:lnTo>
                            <a:lnTo>
                              <a:pt x="20" y="124"/>
                            </a:lnTo>
                            <a:lnTo>
                              <a:pt x="51" y="103"/>
                            </a:lnTo>
                            <a:lnTo>
                              <a:pt x="71" y="103"/>
                            </a:lnTo>
                            <a:lnTo>
                              <a:pt x="93" y="103"/>
                            </a:lnTo>
                            <a:lnTo>
                              <a:pt x="102" y="10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3" name="Freeform 5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55" y="2530"/>
                        <a:ext cx="109" cy="126"/>
                      </a:xfrm>
                      <a:custGeom>
                        <a:avLst/>
                        <a:gdLst>
                          <a:gd name="T0" fmla="*/ 14 w 113"/>
                          <a:gd name="T1" fmla="*/ 322 h 124"/>
                          <a:gd name="T2" fmla="*/ 14 w 113"/>
                          <a:gd name="T3" fmla="*/ 215 h 124"/>
                          <a:gd name="T4" fmla="*/ 14 w 113"/>
                          <a:gd name="T5" fmla="*/ 133 h 124"/>
                          <a:gd name="T6" fmla="*/ 14 w 113"/>
                          <a:gd name="T7" fmla="*/ 22 h 124"/>
                          <a:gd name="T8" fmla="*/ 14 w 113"/>
                          <a:gd name="T9" fmla="*/ 13 h 124"/>
                          <a:gd name="T10" fmla="*/ 14 w 113"/>
                          <a:gd name="T11" fmla="*/ 13 h 124"/>
                          <a:gd name="T12" fmla="*/ 14 w 113"/>
                          <a:gd name="T13" fmla="*/ 0 h 124"/>
                          <a:gd name="T14" fmla="*/ 14 w 113"/>
                          <a:gd name="T15" fmla="*/ 0 h 124"/>
                          <a:gd name="T16" fmla="*/ 14 w 113"/>
                          <a:gd name="T17" fmla="*/ 0 h 124"/>
                          <a:gd name="T18" fmla="*/ 14 w 113"/>
                          <a:gd name="T19" fmla="*/ 0 h 124"/>
                          <a:gd name="T20" fmla="*/ 14 w 113"/>
                          <a:gd name="T21" fmla="*/ 0 h 124"/>
                          <a:gd name="T22" fmla="*/ 9 w 113"/>
                          <a:gd name="T23" fmla="*/ 0 h 124"/>
                          <a:gd name="T24" fmla="*/ 9 w 113"/>
                          <a:gd name="T25" fmla="*/ 22 h 124"/>
                          <a:gd name="T26" fmla="*/ 14 w 113"/>
                          <a:gd name="T27" fmla="*/ 133 h 124"/>
                          <a:gd name="T28" fmla="*/ 9 w 113"/>
                          <a:gd name="T29" fmla="*/ 133 h 124"/>
                          <a:gd name="T30" fmla="*/ 9 w 113"/>
                          <a:gd name="T31" fmla="*/ 161 h 124"/>
                          <a:gd name="T32" fmla="*/ 0 w 113"/>
                          <a:gd name="T33" fmla="*/ 188 h 124"/>
                          <a:gd name="T34" fmla="*/ 9 w 113"/>
                          <a:gd name="T35" fmla="*/ 258 h 124"/>
                          <a:gd name="T36" fmla="*/ 14 w 113"/>
                          <a:gd name="T37" fmla="*/ 297 h 124"/>
                          <a:gd name="T38" fmla="*/ 14 w 113"/>
                          <a:gd name="T39" fmla="*/ 380 h 124"/>
                          <a:gd name="T40" fmla="*/ 14 w 113"/>
                          <a:gd name="T41" fmla="*/ 322 h 124"/>
                          <a:gd name="T42" fmla="*/ 14 w 113"/>
                          <a:gd name="T43" fmla="*/ 322 h 124"/>
                          <a:gd name="T44" fmla="*/ 14 w 113"/>
                          <a:gd name="T45" fmla="*/ 322 h 124"/>
                          <a:gd name="T46" fmla="*/ 14 w 113"/>
                          <a:gd name="T47" fmla="*/ 322 h 124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0" t="0" r="r" b="b"/>
                        <a:pathLst>
                          <a:path w="113" h="124">
                            <a:moveTo>
                              <a:pt x="102" y="103"/>
                            </a:moveTo>
                            <a:lnTo>
                              <a:pt x="93" y="73"/>
                            </a:lnTo>
                            <a:lnTo>
                              <a:pt x="113" y="42"/>
                            </a:lnTo>
                            <a:lnTo>
                              <a:pt x="102" y="22"/>
                            </a:lnTo>
                            <a:lnTo>
                              <a:pt x="93" y="13"/>
                            </a:lnTo>
                            <a:lnTo>
                              <a:pt x="71" y="13"/>
                            </a:lnTo>
                            <a:lnTo>
                              <a:pt x="62" y="0"/>
                            </a:lnTo>
                            <a:lnTo>
                              <a:pt x="51" y="0"/>
                            </a:lnTo>
                            <a:lnTo>
                              <a:pt x="42" y="0"/>
                            </a:lnTo>
                            <a:lnTo>
                              <a:pt x="29" y="0"/>
                            </a:lnTo>
                            <a:lnTo>
                              <a:pt x="20" y="0"/>
                            </a:lnTo>
                            <a:lnTo>
                              <a:pt x="9" y="0"/>
                            </a:lnTo>
                            <a:lnTo>
                              <a:pt x="9" y="22"/>
                            </a:lnTo>
                            <a:lnTo>
                              <a:pt x="20" y="42"/>
                            </a:lnTo>
                            <a:lnTo>
                              <a:pt x="9" y="42"/>
                            </a:lnTo>
                            <a:lnTo>
                              <a:pt x="9" y="55"/>
                            </a:lnTo>
                            <a:lnTo>
                              <a:pt x="0" y="64"/>
                            </a:lnTo>
                            <a:lnTo>
                              <a:pt x="9" y="84"/>
                            </a:lnTo>
                            <a:lnTo>
                              <a:pt x="20" y="93"/>
                            </a:lnTo>
                            <a:lnTo>
                              <a:pt x="20" y="124"/>
                            </a:lnTo>
                            <a:lnTo>
                              <a:pt x="51" y="103"/>
                            </a:lnTo>
                            <a:lnTo>
                              <a:pt x="71" y="103"/>
                            </a:lnTo>
                            <a:lnTo>
                              <a:pt x="93" y="103"/>
                            </a:lnTo>
                            <a:lnTo>
                              <a:pt x="102" y="10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4" name="Freeform 5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6" y="2573"/>
                        <a:ext cx="69" cy="83"/>
                      </a:xfrm>
                      <a:custGeom>
                        <a:avLst/>
                        <a:gdLst>
                          <a:gd name="T0" fmla="*/ 17 w 71"/>
                          <a:gd name="T1" fmla="*/ 22 h 82"/>
                          <a:gd name="T2" fmla="*/ 17 w 71"/>
                          <a:gd name="T3" fmla="*/ 113 h 82"/>
                          <a:gd name="T4" fmla="*/ 17 w 71"/>
                          <a:gd name="T5" fmla="*/ 122 h 82"/>
                          <a:gd name="T6" fmla="*/ 17 w 71"/>
                          <a:gd name="T7" fmla="*/ 183 h 82"/>
                          <a:gd name="T8" fmla="*/ 17 w 71"/>
                          <a:gd name="T9" fmla="*/ 165 h 82"/>
                          <a:gd name="T10" fmla="*/ 0 w 71"/>
                          <a:gd name="T11" fmla="*/ 31 h 82"/>
                          <a:gd name="T12" fmla="*/ 17 w 71"/>
                          <a:gd name="T13" fmla="*/ 0 h 82"/>
                          <a:gd name="T14" fmla="*/ 17 w 71"/>
                          <a:gd name="T15" fmla="*/ 0 h 82"/>
                          <a:gd name="T16" fmla="*/ 17 w 71"/>
                          <a:gd name="T17" fmla="*/ 22 h 82"/>
                          <a:gd name="T18" fmla="*/ 17 w 71"/>
                          <a:gd name="T19" fmla="*/ 22 h 8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71" h="82">
                            <a:moveTo>
                              <a:pt x="51" y="22"/>
                            </a:moveTo>
                            <a:lnTo>
                              <a:pt x="60" y="42"/>
                            </a:lnTo>
                            <a:lnTo>
                              <a:pt x="71" y="51"/>
                            </a:lnTo>
                            <a:lnTo>
                              <a:pt x="71" y="82"/>
                            </a:lnTo>
                            <a:lnTo>
                              <a:pt x="60" y="73"/>
                            </a:lnTo>
                            <a:lnTo>
                              <a:pt x="0" y="31"/>
                            </a:lnTo>
                            <a:lnTo>
                              <a:pt x="20" y="0"/>
                            </a:lnTo>
                            <a:lnTo>
                              <a:pt x="29" y="0"/>
                            </a:lnTo>
                            <a:lnTo>
                              <a:pt x="42" y="22"/>
                            </a:lnTo>
                            <a:lnTo>
                              <a:pt x="51" y="2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5" name="Freeform 5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6" y="2573"/>
                        <a:ext cx="69" cy="83"/>
                      </a:xfrm>
                      <a:custGeom>
                        <a:avLst/>
                        <a:gdLst>
                          <a:gd name="T0" fmla="*/ 17 w 71"/>
                          <a:gd name="T1" fmla="*/ 22 h 82"/>
                          <a:gd name="T2" fmla="*/ 17 w 71"/>
                          <a:gd name="T3" fmla="*/ 113 h 82"/>
                          <a:gd name="T4" fmla="*/ 17 w 71"/>
                          <a:gd name="T5" fmla="*/ 122 h 82"/>
                          <a:gd name="T6" fmla="*/ 17 w 71"/>
                          <a:gd name="T7" fmla="*/ 183 h 82"/>
                          <a:gd name="T8" fmla="*/ 17 w 71"/>
                          <a:gd name="T9" fmla="*/ 165 h 82"/>
                          <a:gd name="T10" fmla="*/ 0 w 71"/>
                          <a:gd name="T11" fmla="*/ 31 h 82"/>
                          <a:gd name="T12" fmla="*/ 17 w 71"/>
                          <a:gd name="T13" fmla="*/ 0 h 82"/>
                          <a:gd name="T14" fmla="*/ 17 w 71"/>
                          <a:gd name="T15" fmla="*/ 0 h 82"/>
                          <a:gd name="T16" fmla="*/ 17 w 71"/>
                          <a:gd name="T17" fmla="*/ 22 h 82"/>
                          <a:gd name="T18" fmla="*/ 17 w 71"/>
                          <a:gd name="T19" fmla="*/ 22 h 8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71" h="82">
                            <a:moveTo>
                              <a:pt x="51" y="22"/>
                            </a:moveTo>
                            <a:lnTo>
                              <a:pt x="60" y="42"/>
                            </a:lnTo>
                            <a:lnTo>
                              <a:pt x="71" y="51"/>
                            </a:lnTo>
                            <a:lnTo>
                              <a:pt x="71" y="82"/>
                            </a:lnTo>
                            <a:lnTo>
                              <a:pt x="60" y="73"/>
                            </a:lnTo>
                            <a:lnTo>
                              <a:pt x="0" y="31"/>
                            </a:lnTo>
                            <a:lnTo>
                              <a:pt x="20" y="0"/>
                            </a:lnTo>
                            <a:lnTo>
                              <a:pt x="29" y="0"/>
                            </a:lnTo>
                            <a:lnTo>
                              <a:pt x="42" y="22"/>
                            </a:lnTo>
                            <a:lnTo>
                              <a:pt x="51" y="2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6" name="Freeform 5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16" y="2406"/>
                        <a:ext cx="98" cy="85"/>
                      </a:xfrm>
                      <a:custGeom>
                        <a:avLst/>
                        <a:gdLst>
                          <a:gd name="T0" fmla="*/ 12 w 102"/>
                          <a:gd name="T1" fmla="*/ 113 h 84"/>
                          <a:gd name="T2" fmla="*/ 12 w 102"/>
                          <a:gd name="T3" fmla="*/ 184 h 84"/>
                          <a:gd name="T4" fmla="*/ 12 w 102"/>
                          <a:gd name="T5" fmla="*/ 184 h 84"/>
                          <a:gd name="T6" fmla="*/ 10 w 102"/>
                          <a:gd name="T7" fmla="*/ 184 h 84"/>
                          <a:gd name="T8" fmla="*/ 10 w 102"/>
                          <a:gd name="T9" fmla="*/ 162 h 84"/>
                          <a:gd name="T10" fmla="*/ 12 w 102"/>
                          <a:gd name="T11" fmla="*/ 144 h 84"/>
                          <a:gd name="T12" fmla="*/ 12 w 102"/>
                          <a:gd name="T13" fmla="*/ 162 h 84"/>
                          <a:gd name="T14" fmla="*/ 12 w 102"/>
                          <a:gd name="T15" fmla="*/ 144 h 84"/>
                          <a:gd name="T16" fmla="*/ 12 w 102"/>
                          <a:gd name="T17" fmla="*/ 126 h 84"/>
                          <a:gd name="T18" fmla="*/ 10 w 102"/>
                          <a:gd name="T19" fmla="*/ 144 h 84"/>
                          <a:gd name="T20" fmla="*/ 10 w 102"/>
                          <a:gd name="T21" fmla="*/ 126 h 84"/>
                          <a:gd name="T22" fmla="*/ 0 w 102"/>
                          <a:gd name="T23" fmla="*/ 113 h 84"/>
                          <a:gd name="T24" fmla="*/ 12 w 102"/>
                          <a:gd name="T25" fmla="*/ 22 h 84"/>
                          <a:gd name="T26" fmla="*/ 12 w 102"/>
                          <a:gd name="T27" fmla="*/ 13 h 84"/>
                          <a:gd name="T28" fmla="*/ 12 w 102"/>
                          <a:gd name="T29" fmla="*/ 0 h 84"/>
                          <a:gd name="T30" fmla="*/ 12 w 102"/>
                          <a:gd name="T31" fmla="*/ 22 h 84"/>
                          <a:gd name="T32" fmla="*/ 12 w 102"/>
                          <a:gd name="T33" fmla="*/ 113 h 84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102" h="84">
                            <a:moveTo>
                              <a:pt x="93" y="42"/>
                            </a:moveTo>
                            <a:lnTo>
                              <a:pt x="102" y="84"/>
                            </a:lnTo>
                            <a:lnTo>
                              <a:pt x="62" y="84"/>
                            </a:lnTo>
                            <a:lnTo>
                              <a:pt x="10" y="84"/>
                            </a:lnTo>
                            <a:lnTo>
                              <a:pt x="10" y="73"/>
                            </a:lnTo>
                            <a:lnTo>
                              <a:pt x="29" y="64"/>
                            </a:lnTo>
                            <a:lnTo>
                              <a:pt x="51" y="73"/>
                            </a:lnTo>
                            <a:lnTo>
                              <a:pt x="62" y="64"/>
                            </a:lnTo>
                            <a:lnTo>
                              <a:pt x="29" y="55"/>
                            </a:lnTo>
                            <a:lnTo>
                              <a:pt x="10" y="64"/>
                            </a:lnTo>
                            <a:lnTo>
                              <a:pt x="10" y="55"/>
                            </a:lnTo>
                            <a:lnTo>
                              <a:pt x="0" y="42"/>
                            </a:lnTo>
                            <a:lnTo>
                              <a:pt x="20" y="22"/>
                            </a:lnTo>
                            <a:lnTo>
                              <a:pt x="29" y="13"/>
                            </a:lnTo>
                            <a:lnTo>
                              <a:pt x="51" y="0"/>
                            </a:lnTo>
                            <a:lnTo>
                              <a:pt x="71" y="22"/>
                            </a:lnTo>
                            <a:lnTo>
                              <a:pt x="93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7" name="Freeform 5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16" y="2406"/>
                        <a:ext cx="98" cy="85"/>
                      </a:xfrm>
                      <a:custGeom>
                        <a:avLst/>
                        <a:gdLst>
                          <a:gd name="T0" fmla="*/ 12 w 102"/>
                          <a:gd name="T1" fmla="*/ 113 h 84"/>
                          <a:gd name="T2" fmla="*/ 12 w 102"/>
                          <a:gd name="T3" fmla="*/ 184 h 84"/>
                          <a:gd name="T4" fmla="*/ 12 w 102"/>
                          <a:gd name="T5" fmla="*/ 184 h 84"/>
                          <a:gd name="T6" fmla="*/ 10 w 102"/>
                          <a:gd name="T7" fmla="*/ 184 h 84"/>
                          <a:gd name="T8" fmla="*/ 10 w 102"/>
                          <a:gd name="T9" fmla="*/ 162 h 84"/>
                          <a:gd name="T10" fmla="*/ 12 w 102"/>
                          <a:gd name="T11" fmla="*/ 144 h 84"/>
                          <a:gd name="T12" fmla="*/ 12 w 102"/>
                          <a:gd name="T13" fmla="*/ 162 h 84"/>
                          <a:gd name="T14" fmla="*/ 12 w 102"/>
                          <a:gd name="T15" fmla="*/ 144 h 84"/>
                          <a:gd name="T16" fmla="*/ 12 w 102"/>
                          <a:gd name="T17" fmla="*/ 126 h 84"/>
                          <a:gd name="T18" fmla="*/ 10 w 102"/>
                          <a:gd name="T19" fmla="*/ 144 h 84"/>
                          <a:gd name="T20" fmla="*/ 10 w 102"/>
                          <a:gd name="T21" fmla="*/ 126 h 84"/>
                          <a:gd name="T22" fmla="*/ 0 w 102"/>
                          <a:gd name="T23" fmla="*/ 113 h 84"/>
                          <a:gd name="T24" fmla="*/ 12 w 102"/>
                          <a:gd name="T25" fmla="*/ 22 h 84"/>
                          <a:gd name="T26" fmla="*/ 12 w 102"/>
                          <a:gd name="T27" fmla="*/ 13 h 84"/>
                          <a:gd name="T28" fmla="*/ 12 w 102"/>
                          <a:gd name="T29" fmla="*/ 0 h 84"/>
                          <a:gd name="T30" fmla="*/ 12 w 102"/>
                          <a:gd name="T31" fmla="*/ 22 h 84"/>
                          <a:gd name="T32" fmla="*/ 12 w 102"/>
                          <a:gd name="T33" fmla="*/ 113 h 84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102" h="84">
                            <a:moveTo>
                              <a:pt x="93" y="42"/>
                            </a:moveTo>
                            <a:lnTo>
                              <a:pt x="102" y="84"/>
                            </a:lnTo>
                            <a:lnTo>
                              <a:pt x="62" y="84"/>
                            </a:lnTo>
                            <a:lnTo>
                              <a:pt x="10" y="84"/>
                            </a:lnTo>
                            <a:lnTo>
                              <a:pt x="10" y="73"/>
                            </a:lnTo>
                            <a:lnTo>
                              <a:pt x="29" y="64"/>
                            </a:lnTo>
                            <a:lnTo>
                              <a:pt x="51" y="73"/>
                            </a:lnTo>
                            <a:lnTo>
                              <a:pt x="62" y="64"/>
                            </a:lnTo>
                            <a:lnTo>
                              <a:pt x="29" y="55"/>
                            </a:lnTo>
                            <a:lnTo>
                              <a:pt x="10" y="64"/>
                            </a:lnTo>
                            <a:lnTo>
                              <a:pt x="10" y="55"/>
                            </a:lnTo>
                            <a:lnTo>
                              <a:pt x="0" y="42"/>
                            </a:lnTo>
                            <a:lnTo>
                              <a:pt x="20" y="22"/>
                            </a:lnTo>
                            <a:lnTo>
                              <a:pt x="29" y="13"/>
                            </a:lnTo>
                            <a:lnTo>
                              <a:pt x="51" y="0"/>
                            </a:lnTo>
                            <a:lnTo>
                              <a:pt x="71" y="22"/>
                            </a:lnTo>
                            <a:lnTo>
                              <a:pt x="93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8" name="Freeform 5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26" y="2198"/>
                        <a:ext cx="197" cy="250"/>
                      </a:xfrm>
                      <a:custGeom>
                        <a:avLst/>
                        <a:gdLst>
                          <a:gd name="T0" fmla="*/ 12 w 205"/>
                          <a:gd name="T1" fmla="*/ 768 h 246"/>
                          <a:gd name="T2" fmla="*/ 12 w 205"/>
                          <a:gd name="T3" fmla="*/ 708 h 246"/>
                          <a:gd name="T4" fmla="*/ 12 w 205"/>
                          <a:gd name="T5" fmla="*/ 640 h 246"/>
                          <a:gd name="T6" fmla="*/ 12 w 205"/>
                          <a:gd name="T7" fmla="*/ 685 h 246"/>
                          <a:gd name="T8" fmla="*/ 10 w 205"/>
                          <a:gd name="T9" fmla="*/ 708 h 246"/>
                          <a:gd name="T10" fmla="*/ 10 w 205"/>
                          <a:gd name="T11" fmla="*/ 581 h 246"/>
                          <a:gd name="T12" fmla="*/ 10 w 205"/>
                          <a:gd name="T13" fmla="*/ 482 h 246"/>
                          <a:gd name="T14" fmla="*/ 10 w 205"/>
                          <a:gd name="T15" fmla="*/ 417 h 246"/>
                          <a:gd name="T16" fmla="*/ 0 w 205"/>
                          <a:gd name="T17" fmla="*/ 384 h 246"/>
                          <a:gd name="T18" fmla="*/ 10 w 205"/>
                          <a:gd name="T19" fmla="*/ 355 h 246"/>
                          <a:gd name="T20" fmla="*/ 12 w 205"/>
                          <a:gd name="T21" fmla="*/ 355 h 246"/>
                          <a:gd name="T22" fmla="*/ 12 w 205"/>
                          <a:gd name="T23" fmla="*/ 258 h 246"/>
                          <a:gd name="T24" fmla="*/ 12 w 205"/>
                          <a:gd name="T25" fmla="*/ 215 h 246"/>
                          <a:gd name="T26" fmla="*/ 12 w 205"/>
                          <a:gd name="T27" fmla="*/ 22 h 246"/>
                          <a:gd name="T28" fmla="*/ 12 w 205"/>
                          <a:gd name="T29" fmla="*/ 22 h 246"/>
                          <a:gd name="T30" fmla="*/ 12 w 205"/>
                          <a:gd name="T31" fmla="*/ 0 h 246"/>
                          <a:gd name="T32" fmla="*/ 12 w 205"/>
                          <a:gd name="T33" fmla="*/ 133 h 246"/>
                          <a:gd name="T34" fmla="*/ 12 w 205"/>
                          <a:gd name="T35" fmla="*/ 133 h 246"/>
                          <a:gd name="T36" fmla="*/ 12 w 205"/>
                          <a:gd name="T37" fmla="*/ 708 h 246"/>
                          <a:gd name="T38" fmla="*/ 12 w 205"/>
                          <a:gd name="T39" fmla="*/ 708 h 246"/>
                          <a:gd name="T40" fmla="*/ 12 w 205"/>
                          <a:gd name="T41" fmla="*/ 742 h 246"/>
                          <a:gd name="T42" fmla="*/ 12 w 205"/>
                          <a:gd name="T43" fmla="*/ 708 h 246"/>
                          <a:gd name="T44" fmla="*/ 12 w 205"/>
                          <a:gd name="T45" fmla="*/ 768 h 24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05" h="246">
                            <a:moveTo>
                              <a:pt x="83" y="246"/>
                            </a:moveTo>
                            <a:lnTo>
                              <a:pt x="61" y="226"/>
                            </a:lnTo>
                            <a:lnTo>
                              <a:pt x="41" y="204"/>
                            </a:lnTo>
                            <a:lnTo>
                              <a:pt x="19" y="217"/>
                            </a:lnTo>
                            <a:lnTo>
                              <a:pt x="10" y="226"/>
                            </a:lnTo>
                            <a:lnTo>
                              <a:pt x="10" y="186"/>
                            </a:lnTo>
                            <a:lnTo>
                              <a:pt x="10" y="153"/>
                            </a:lnTo>
                            <a:lnTo>
                              <a:pt x="10" y="135"/>
                            </a:lnTo>
                            <a:lnTo>
                              <a:pt x="0" y="124"/>
                            </a:lnTo>
                            <a:lnTo>
                              <a:pt x="10" y="115"/>
                            </a:lnTo>
                            <a:lnTo>
                              <a:pt x="73" y="115"/>
                            </a:lnTo>
                            <a:lnTo>
                              <a:pt x="73" y="84"/>
                            </a:lnTo>
                            <a:lnTo>
                              <a:pt x="92" y="73"/>
                            </a:lnTo>
                            <a:lnTo>
                              <a:pt x="92" y="22"/>
                            </a:lnTo>
                            <a:lnTo>
                              <a:pt x="143" y="22"/>
                            </a:lnTo>
                            <a:lnTo>
                              <a:pt x="143" y="0"/>
                            </a:lnTo>
                            <a:lnTo>
                              <a:pt x="205" y="42"/>
                            </a:lnTo>
                            <a:lnTo>
                              <a:pt x="176" y="42"/>
                            </a:lnTo>
                            <a:lnTo>
                              <a:pt x="196" y="226"/>
                            </a:lnTo>
                            <a:lnTo>
                              <a:pt x="112" y="226"/>
                            </a:lnTo>
                            <a:lnTo>
                              <a:pt x="103" y="237"/>
                            </a:lnTo>
                            <a:lnTo>
                              <a:pt x="92" y="226"/>
                            </a:lnTo>
                            <a:lnTo>
                              <a:pt x="83" y="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39" name="Freeform 5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26" y="2198"/>
                        <a:ext cx="197" cy="250"/>
                      </a:xfrm>
                      <a:custGeom>
                        <a:avLst/>
                        <a:gdLst>
                          <a:gd name="T0" fmla="*/ 12 w 205"/>
                          <a:gd name="T1" fmla="*/ 768 h 246"/>
                          <a:gd name="T2" fmla="*/ 12 w 205"/>
                          <a:gd name="T3" fmla="*/ 708 h 246"/>
                          <a:gd name="T4" fmla="*/ 12 w 205"/>
                          <a:gd name="T5" fmla="*/ 640 h 246"/>
                          <a:gd name="T6" fmla="*/ 12 w 205"/>
                          <a:gd name="T7" fmla="*/ 685 h 246"/>
                          <a:gd name="T8" fmla="*/ 10 w 205"/>
                          <a:gd name="T9" fmla="*/ 708 h 246"/>
                          <a:gd name="T10" fmla="*/ 10 w 205"/>
                          <a:gd name="T11" fmla="*/ 581 h 246"/>
                          <a:gd name="T12" fmla="*/ 10 w 205"/>
                          <a:gd name="T13" fmla="*/ 482 h 246"/>
                          <a:gd name="T14" fmla="*/ 10 w 205"/>
                          <a:gd name="T15" fmla="*/ 417 h 246"/>
                          <a:gd name="T16" fmla="*/ 0 w 205"/>
                          <a:gd name="T17" fmla="*/ 384 h 246"/>
                          <a:gd name="T18" fmla="*/ 10 w 205"/>
                          <a:gd name="T19" fmla="*/ 355 h 246"/>
                          <a:gd name="T20" fmla="*/ 12 w 205"/>
                          <a:gd name="T21" fmla="*/ 355 h 246"/>
                          <a:gd name="T22" fmla="*/ 12 w 205"/>
                          <a:gd name="T23" fmla="*/ 258 h 246"/>
                          <a:gd name="T24" fmla="*/ 12 w 205"/>
                          <a:gd name="T25" fmla="*/ 215 h 246"/>
                          <a:gd name="T26" fmla="*/ 12 w 205"/>
                          <a:gd name="T27" fmla="*/ 22 h 246"/>
                          <a:gd name="T28" fmla="*/ 12 w 205"/>
                          <a:gd name="T29" fmla="*/ 22 h 246"/>
                          <a:gd name="T30" fmla="*/ 12 w 205"/>
                          <a:gd name="T31" fmla="*/ 0 h 246"/>
                          <a:gd name="T32" fmla="*/ 12 w 205"/>
                          <a:gd name="T33" fmla="*/ 133 h 246"/>
                          <a:gd name="T34" fmla="*/ 12 w 205"/>
                          <a:gd name="T35" fmla="*/ 133 h 246"/>
                          <a:gd name="T36" fmla="*/ 12 w 205"/>
                          <a:gd name="T37" fmla="*/ 708 h 246"/>
                          <a:gd name="T38" fmla="*/ 12 w 205"/>
                          <a:gd name="T39" fmla="*/ 708 h 246"/>
                          <a:gd name="T40" fmla="*/ 12 w 205"/>
                          <a:gd name="T41" fmla="*/ 742 h 246"/>
                          <a:gd name="T42" fmla="*/ 12 w 205"/>
                          <a:gd name="T43" fmla="*/ 708 h 246"/>
                          <a:gd name="T44" fmla="*/ 12 w 205"/>
                          <a:gd name="T45" fmla="*/ 768 h 24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05" h="246">
                            <a:moveTo>
                              <a:pt x="83" y="246"/>
                            </a:moveTo>
                            <a:lnTo>
                              <a:pt x="61" y="226"/>
                            </a:lnTo>
                            <a:lnTo>
                              <a:pt x="41" y="204"/>
                            </a:lnTo>
                            <a:lnTo>
                              <a:pt x="19" y="217"/>
                            </a:lnTo>
                            <a:lnTo>
                              <a:pt x="10" y="226"/>
                            </a:lnTo>
                            <a:lnTo>
                              <a:pt x="10" y="186"/>
                            </a:lnTo>
                            <a:lnTo>
                              <a:pt x="10" y="153"/>
                            </a:lnTo>
                            <a:lnTo>
                              <a:pt x="10" y="135"/>
                            </a:lnTo>
                            <a:lnTo>
                              <a:pt x="0" y="124"/>
                            </a:lnTo>
                            <a:lnTo>
                              <a:pt x="10" y="115"/>
                            </a:lnTo>
                            <a:lnTo>
                              <a:pt x="73" y="115"/>
                            </a:lnTo>
                            <a:lnTo>
                              <a:pt x="73" y="84"/>
                            </a:lnTo>
                            <a:lnTo>
                              <a:pt x="92" y="73"/>
                            </a:lnTo>
                            <a:lnTo>
                              <a:pt x="92" y="22"/>
                            </a:lnTo>
                            <a:lnTo>
                              <a:pt x="143" y="22"/>
                            </a:lnTo>
                            <a:lnTo>
                              <a:pt x="143" y="0"/>
                            </a:lnTo>
                            <a:lnTo>
                              <a:pt x="205" y="42"/>
                            </a:lnTo>
                            <a:lnTo>
                              <a:pt x="176" y="42"/>
                            </a:lnTo>
                            <a:lnTo>
                              <a:pt x="196" y="226"/>
                            </a:lnTo>
                            <a:lnTo>
                              <a:pt x="112" y="226"/>
                            </a:lnTo>
                            <a:lnTo>
                              <a:pt x="103" y="237"/>
                            </a:lnTo>
                            <a:lnTo>
                              <a:pt x="92" y="226"/>
                            </a:lnTo>
                            <a:lnTo>
                              <a:pt x="83" y="246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0" name="Freeform 5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26" y="2188"/>
                        <a:ext cx="138" cy="136"/>
                      </a:xfrm>
                      <a:custGeom>
                        <a:avLst/>
                        <a:gdLst>
                          <a:gd name="T0" fmla="*/ 14 w 143"/>
                          <a:gd name="T1" fmla="*/ 0 h 133"/>
                          <a:gd name="T2" fmla="*/ 14 w 143"/>
                          <a:gd name="T3" fmla="*/ 9 h 133"/>
                          <a:gd name="T4" fmla="*/ 14 w 143"/>
                          <a:gd name="T5" fmla="*/ 150 h 133"/>
                          <a:gd name="T6" fmla="*/ 14 w 143"/>
                          <a:gd name="T7" fmla="*/ 150 h 133"/>
                          <a:gd name="T8" fmla="*/ 14 w 143"/>
                          <a:gd name="T9" fmla="*/ 393 h 133"/>
                          <a:gd name="T10" fmla="*/ 14 w 143"/>
                          <a:gd name="T11" fmla="*/ 448 h 133"/>
                          <a:gd name="T12" fmla="*/ 14 w 143"/>
                          <a:gd name="T13" fmla="*/ 600 h 133"/>
                          <a:gd name="T14" fmla="*/ 10 w 143"/>
                          <a:gd name="T15" fmla="*/ 600 h 133"/>
                          <a:gd name="T16" fmla="*/ 0 w 143"/>
                          <a:gd name="T17" fmla="*/ 642 h 133"/>
                          <a:gd name="T18" fmla="*/ 0 w 143"/>
                          <a:gd name="T19" fmla="*/ 548 h 133"/>
                          <a:gd name="T20" fmla="*/ 14 w 143"/>
                          <a:gd name="T21" fmla="*/ 287 h 133"/>
                          <a:gd name="T22" fmla="*/ 14 w 143"/>
                          <a:gd name="T23" fmla="*/ 150 h 133"/>
                          <a:gd name="T24" fmla="*/ 14 w 143"/>
                          <a:gd name="T25" fmla="*/ 22 h 133"/>
                          <a:gd name="T26" fmla="*/ 14 w 143"/>
                          <a:gd name="T27" fmla="*/ 0 h 133"/>
                          <a:gd name="T28" fmla="*/ 14 w 143"/>
                          <a:gd name="T29" fmla="*/ 0 h 133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0" t="0" r="r" b="b"/>
                        <a:pathLst>
                          <a:path w="143" h="133">
                            <a:moveTo>
                              <a:pt x="143" y="0"/>
                            </a:moveTo>
                            <a:lnTo>
                              <a:pt x="143" y="9"/>
                            </a:lnTo>
                            <a:lnTo>
                              <a:pt x="143" y="31"/>
                            </a:lnTo>
                            <a:lnTo>
                              <a:pt x="92" y="31"/>
                            </a:lnTo>
                            <a:lnTo>
                              <a:pt x="92" y="82"/>
                            </a:lnTo>
                            <a:lnTo>
                              <a:pt x="73" y="93"/>
                            </a:lnTo>
                            <a:lnTo>
                              <a:pt x="73" y="124"/>
                            </a:lnTo>
                            <a:lnTo>
                              <a:pt x="10" y="124"/>
                            </a:lnTo>
                            <a:lnTo>
                              <a:pt x="0" y="133"/>
                            </a:lnTo>
                            <a:lnTo>
                              <a:pt x="0" y="111"/>
                            </a:lnTo>
                            <a:lnTo>
                              <a:pt x="41" y="60"/>
                            </a:lnTo>
                            <a:lnTo>
                              <a:pt x="52" y="31"/>
                            </a:lnTo>
                            <a:lnTo>
                              <a:pt x="61" y="22"/>
                            </a:lnTo>
                            <a:lnTo>
                              <a:pt x="73" y="0"/>
                            </a:lnTo>
                            <a:lnTo>
                              <a:pt x="143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1" name="Freeform 5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26" y="2188"/>
                        <a:ext cx="138" cy="136"/>
                      </a:xfrm>
                      <a:custGeom>
                        <a:avLst/>
                        <a:gdLst>
                          <a:gd name="T0" fmla="*/ 14 w 143"/>
                          <a:gd name="T1" fmla="*/ 0 h 133"/>
                          <a:gd name="T2" fmla="*/ 14 w 143"/>
                          <a:gd name="T3" fmla="*/ 9 h 133"/>
                          <a:gd name="T4" fmla="*/ 14 w 143"/>
                          <a:gd name="T5" fmla="*/ 150 h 133"/>
                          <a:gd name="T6" fmla="*/ 14 w 143"/>
                          <a:gd name="T7" fmla="*/ 150 h 133"/>
                          <a:gd name="T8" fmla="*/ 14 w 143"/>
                          <a:gd name="T9" fmla="*/ 393 h 133"/>
                          <a:gd name="T10" fmla="*/ 14 w 143"/>
                          <a:gd name="T11" fmla="*/ 448 h 133"/>
                          <a:gd name="T12" fmla="*/ 14 w 143"/>
                          <a:gd name="T13" fmla="*/ 600 h 133"/>
                          <a:gd name="T14" fmla="*/ 10 w 143"/>
                          <a:gd name="T15" fmla="*/ 600 h 133"/>
                          <a:gd name="T16" fmla="*/ 0 w 143"/>
                          <a:gd name="T17" fmla="*/ 642 h 133"/>
                          <a:gd name="T18" fmla="*/ 0 w 143"/>
                          <a:gd name="T19" fmla="*/ 548 h 133"/>
                          <a:gd name="T20" fmla="*/ 14 w 143"/>
                          <a:gd name="T21" fmla="*/ 287 h 133"/>
                          <a:gd name="T22" fmla="*/ 14 w 143"/>
                          <a:gd name="T23" fmla="*/ 150 h 133"/>
                          <a:gd name="T24" fmla="*/ 14 w 143"/>
                          <a:gd name="T25" fmla="*/ 22 h 133"/>
                          <a:gd name="T26" fmla="*/ 14 w 143"/>
                          <a:gd name="T27" fmla="*/ 0 h 133"/>
                          <a:gd name="T28" fmla="*/ 14 w 143"/>
                          <a:gd name="T29" fmla="*/ 0 h 133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0" t="0" r="r" b="b"/>
                        <a:pathLst>
                          <a:path w="143" h="133">
                            <a:moveTo>
                              <a:pt x="143" y="0"/>
                            </a:moveTo>
                            <a:lnTo>
                              <a:pt x="143" y="9"/>
                            </a:lnTo>
                            <a:lnTo>
                              <a:pt x="143" y="31"/>
                            </a:lnTo>
                            <a:lnTo>
                              <a:pt x="92" y="31"/>
                            </a:lnTo>
                            <a:lnTo>
                              <a:pt x="92" y="82"/>
                            </a:lnTo>
                            <a:lnTo>
                              <a:pt x="73" y="93"/>
                            </a:lnTo>
                            <a:lnTo>
                              <a:pt x="73" y="124"/>
                            </a:lnTo>
                            <a:lnTo>
                              <a:pt x="10" y="124"/>
                            </a:lnTo>
                            <a:lnTo>
                              <a:pt x="0" y="133"/>
                            </a:lnTo>
                            <a:lnTo>
                              <a:pt x="0" y="111"/>
                            </a:lnTo>
                            <a:lnTo>
                              <a:pt x="41" y="60"/>
                            </a:lnTo>
                            <a:lnTo>
                              <a:pt x="52" y="31"/>
                            </a:lnTo>
                            <a:lnTo>
                              <a:pt x="61" y="22"/>
                            </a:lnTo>
                            <a:lnTo>
                              <a:pt x="73" y="0"/>
                            </a:lnTo>
                            <a:lnTo>
                              <a:pt x="143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2" name="Freeform 5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4" y="2002"/>
                        <a:ext cx="58" cy="137"/>
                      </a:xfrm>
                      <a:custGeom>
                        <a:avLst/>
                        <a:gdLst>
                          <a:gd name="T0" fmla="*/ 15 w 60"/>
                          <a:gd name="T1" fmla="*/ 394 h 134"/>
                          <a:gd name="T2" fmla="*/ 15 w 60"/>
                          <a:gd name="T3" fmla="*/ 492 h 134"/>
                          <a:gd name="T4" fmla="*/ 15 w 60"/>
                          <a:gd name="T5" fmla="*/ 548 h 134"/>
                          <a:gd name="T6" fmla="*/ 15 w 60"/>
                          <a:gd name="T7" fmla="*/ 642 h 134"/>
                          <a:gd name="T8" fmla="*/ 15 w 60"/>
                          <a:gd name="T9" fmla="*/ 642 h 134"/>
                          <a:gd name="T10" fmla="*/ 15 w 60"/>
                          <a:gd name="T11" fmla="*/ 492 h 134"/>
                          <a:gd name="T12" fmla="*/ 9 w 60"/>
                          <a:gd name="T13" fmla="*/ 439 h 134"/>
                          <a:gd name="T14" fmla="*/ 0 w 60"/>
                          <a:gd name="T15" fmla="*/ 344 h 134"/>
                          <a:gd name="T16" fmla="*/ 15 w 60"/>
                          <a:gd name="T17" fmla="*/ 237 h 134"/>
                          <a:gd name="T18" fmla="*/ 15 w 60"/>
                          <a:gd name="T19" fmla="*/ 19 h 134"/>
                          <a:gd name="T20" fmla="*/ 15 w 60"/>
                          <a:gd name="T21" fmla="*/ 10 h 134"/>
                          <a:gd name="T22" fmla="*/ 15 w 60"/>
                          <a:gd name="T23" fmla="*/ 0 h 134"/>
                          <a:gd name="T24" fmla="*/ 15 w 60"/>
                          <a:gd name="T25" fmla="*/ 10 h 134"/>
                          <a:gd name="T26" fmla="*/ 15 w 60"/>
                          <a:gd name="T27" fmla="*/ 10 h 134"/>
                          <a:gd name="T28" fmla="*/ 15 w 60"/>
                          <a:gd name="T29" fmla="*/ 10 h 134"/>
                          <a:gd name="T30" fmla="*/ 15 w 60"/>
                          <a:gd name="T31" fmla="*/ 19 h 134"/>
                          <a:gd name="T32" fmla="*/ 15 w 60"/>
                          <a:gd name="T33" fmla="*/ 186 h 134"/>
                          <a:gd name="T34" fmla="*/ 15 w 60"/>
                          <a:gd name="T35" fmla="*/ 289 h 134"/>
                          <a:gd name="T36" fmla="*/ 15 w 60"/>
                          <a:gd name="T37" fmla="*/ 344 h 134"/>
                          <a:gd name="T38" fmla="*/ 15 w 60"/>
                          <a:gd name="T39" fmla="*/ 344 h 134"/>
                          <a:gd name="T40" fmla="*/ 15 w 60"/>
                          <a:gd name="T41" fmla="*/ 394 h 134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0" t="0" r="r" b="b"/>
                        <a:pathLst>
                          <a:path w="60" h="134">
                            <a:moveTo>
                              <a:pt x="60" y="83"/>
                            </a:moveTo>
                            <a:lnTo>
                              <a:pt x="60" y="103"/>
                            </a:lnTo>
                            <a:lnTo>
                              <a:pt x="38" y="112"/>
                            </a:lnTo>
                            <a:lnTo>
                              <a:pt x="38" y="134"/>
                            </a:lnTo>
                            <a:lnTo>
                              <a:pt x="29" y="134"/>
                            </a:lnTo>
                            <a:lnTo>
                              <a:pt x="29" y="103"/>
                            </a:lnTo>
                            <a:lnTo>
                              <a:pt x="9" y="92"/>
                            </a:lnTo>
                            <a:lnTo>
                              <a:pt x="0" y="70"/>
                            </a:lnTo>
                            <a:lnTo>
                              <a:pt x="16" y="52"/>
                            </a:lnTo>
                            <a:lnTo>
                              <a:pt x="16" y="19"/>
                            </a:lnTo>
                            <a:lnTo>
                              <a:pt x="16" y="10"/>
                            </a:lnTo>
                            <a:lnTo>
                              <a:pt x="38" y="0"/>
                            </a:lnTo>
                            <a:lnTo>
                              <a:pt x="38" y="10"/>
                            </a:lnTo>
                            <a:lnTo>
                              <a:pt x="51" y="10"/>
                            </a:lnTo>
                            <a:lnTo>
                              <a:pt x="60" y="10"/>
                            </a:lnTo>
                            <a:lnTo>
                              <a:pt x="51" y="19"/>
                            </a:lnTo>
                            <a:lnTo>
                              <a:pt x="60" y="41"/>
                            </a:lnTo>
                            <a:lnTo>
                              <a:pt x="38" y="61"/>
                            </a:lnTo>
                            <a:lnTo>
                              <a:pt x="38" y="70"/>
                            </a:lnTo>
                            <a:lnTo>
                              <a:pt x="60" y="70"/>
                            </a:lnTo>
                            <a:lnTo>
                              <a:pt x="60" y="8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3" name="Freeform 5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24" y="2002"/>
                        <a:ext cx="58" cy="137"/>
                      </a:xfrm>
                      <a:custGeom>
                        <a:avLst/>
                        <a:gdLst>
                          <a:gd name="T0" fmla="*/ 15 w 60"/>
                          <a:gd name="T1" fmla="*/ 394 h 134"/>
                          <a:gd name="T2" fmla="*/ 15 w 60"/>
                          <a:gd name="T3" fmla="*/ 492 h 134"/>
                          <a:gd name="T4" fmla="*/ 15 w 60"/>
                          <a:gd name="T5" fmla="*/ 548 h 134"/>
                          <a:gd name="T6" fmla="*/ 15 w 60"/>
                          <a:gd name="T7" fmla="*/ 642 h 134"/>
                          <a:gd name="T8" fmla="*/ 15 w 60"/>
                          <a:gd name="T9" fmla="*/ 642 h 134"/>
                          <a:gd name="T10" fmla="*/ 15 w 60"/>
                          <a:gd name="T11" fmla="*/ 492 h 134"/>
                          <a:gd name="T12" fmla="*/ 9 w 60"/>
                          <a:gd name="T13" fmla="*/ 439 h 134"/>
                          <a:gd name="T14" fmla="*/ 0 w 60"/>
                          <a:gd name="T15" fmla="*/ 344 h 134"/>
                          <a:gd name="T16" fmla="*/ 15 w 60"/>
                          <a:gd name="T17" fmla="*/ 237 h 134"/>
                          <a:gd name="T18" fmla="*/ 15 w 60"/>
                          <a:gd name="T19" fmla="*/ 19 h 134"/>
                          <a:gd name="T20" fmla="*/ 15 w 60"/>
                          <a:gd name="T21" fmla="*/ 10 h 134"/>
                          <a:gd name="T22" fmla="*/ 15 w 60"/>
                          <a:gd name="T23" fmla="*/ 0 h 134"/>
                          <a:gd name="T24" fmla="*/ 15 w 60"/>
                          <a:gd name="T25" fmla="*/ 10 h 134"/>
                          <a:gd name="T26" fmla="*/ 15 w 60"/>
                          <a:gd name="T27" fmla="*/ 10 h 134"/>
                          <a:gd name="T28" fmla="*/ 15 w 60"/>
                          <a:gd name="T29" fmla="*/ 10 h 134"/>
                          <a:gd name="T30" fmla="*/ 15 w 60"/>
                          <a:gd name="T31" fmla="*/ 19 h 134"/>
                          <a:gd name="T32" fmla="*/ 15 w 60"/>
                          <a:gd name="T33" fmla="*/ 186 h 134"/>
                          <a:gd name="T34" fmla="*/ 15 w 60"/>
                          <a:gd name="T35" fmla="*/ 289 h 134"/>
                          <a:gd name="T36" fmla="*/ 15 w 60"/>
                          <a:gd name="T37" fmla="*/ 344 h 134"/>
                          <a:gd name="T38" fmla="*/ 15 w 60"/>
                          <a:gd name="T39" fmla="*/ 344 h 134"/>
                          <a:gd name="T40" fmla="*/ 15 w 60"/>
                          <a:gd name="T41" fmla="*/ 394 h 134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0" t="0" r="r" b="b"/>
                        <a:pathLst>
                          <a:path w="60" h="134">
                            <a:moveTo>
                              <a:pt x="60" y="83"/>
                            </a:moveTo>
                            <a:lnTo>
                              <a:pt x="60" y="103"/>
                            </a:lnTo>
                            <a:lnTo>
                              <a:pt x="38" y="112"/>
                            </a:lnTo>
                            <a:lnTo>
                              <a:pt x="38" y="134"/>
                            </a:lnTo>
                            <a:lnTo>
                              <a:pt x="29" y="134"/>
                            </a:lnTo>
                            <a:lnTo>
                              <a:pt x="29" y="103"/>
                            </a:lnTo>
                            <a:lnTo>
                              <a:pt x="9" y="92"/>
                            </a:lnTo>
                            <a:lnTo>
                              <a:pt x="0" y="70"/>
                            </a:lnTo>
                            <a:lnTo>
                              <a:pt x="16" y="52"/>
                            </a:lnTo>
                            <a:lnTo>
                              <a:pt x="16" y="19"/>
                            </a:lnTo>
                            <a:lnTo>
                              <a:pt x="16" y="10"/>
                            </a:lnTo>
                            <a:lnTo>
                              <a:pt x="38" y="0"/>
                            </a:lnTo>
                            <a:lnTo>
                              <a:pt x="38" y="10"/>
                            </a:lnTo>
                            <a:lnTo>
                              <a:pt x="51" y="10"/>
                            </a:lnTo>
                            <a:lnTo>
                              <a:pt x="60" y="10"/>
                            </a:lnTo>
                            <a:lnTo>
                              <a:pt x="51" y="19"/>
                            </a:lnTo>
                            <a:lnTo>
                              <a:pt x="60" y="41"/>
                            </a:lnTo>
                            <a:lnTo>
                              <a:pt x="38" y="61"/>
                            </a:lnTo>
                            <a:lnTo>
                              <a:pt x="38" y="70"/>
                            </a:lnTo>
                            <a:lnTo>
                              <a:pt x="60" y="70"/>
                            </a:lnTo>
                            <a:lnTo>
                              <a:pt x="60" y="8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4" name="Freeform 5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75" y="1879"/>
                        <a:ext cx="188" cy="156"/>
                      </a:xfrm>
                      <a:custGeom>
                        <a:avLst/>
                        <a:gdLst>
                          <a:gd name="T0" fmla="*/ 13 w 195"/>
                          <a:gd name="T1" fmla="*/ 19 h 154"/>
                          <a:gd name="T2" fmla="*/ 13 w 195"/>
                          <a:gd name="T3" fmla="*/ 19 h 154"/>
                          <a:gd name="T4" fmla="*/ 13 w 195"/>
                          <a:gd name="T5" fmla="*/ 110 h 154"/>
                          <a:gd name="T6" fmla="*/ 13 w 195"/>
                          <a:gd name="T7" fmla="*/ 128 h 154"/>
                          <a:gd name="T8" fmla="*/ 13 w 195"/>
                          <a:gd name="T9" fmla="*/ 188 h 154"/>
                          <a:gd name="T10" fmla="*/ 13 w 195"/>
                          <a:gd name="T11" fmla="*/ 248 h 154"/>
                          <a:gd name="T12" fmla="*/ 13 w 195"/>
                          <a:gd name="T13" fmla="*/ 328 h 154"/>
                          <a:gd name="T14" fmla="*/ 13 w 195"/>
                          <a:gd name="T15" fmla="*/ 328 h 154"/>
                          <a:gd name="T16" fmla="*/ 13 w 195"/>
                          <a:gd name="T17" fmla="*/ 378 h 154"/>
                          <a:gd name="T18" fmla="*/ 13 w 195"/>
                          <a:gd name="T19" fmla="*/ 308 h 154"/>
                          <a:gd name="T20" fmla="*/ 13 w 195"/>
                          <a:gd name="T21" fmla="*/ 248 h 154"/>
                          <a:gd name="T22" fmla="*/ 13 w 195"/>
                          <a:gd name="T23" fmla="*/ 188 h 154"/>
                          <a:gd name="T24" fmla="*/ 13 w 195"/>
                          <a:gd name="T25" fmla="*/ 168 h 154"/>
                          <a:gd name="T26" fmla="*/ 13 w 195"/>
                          <a:gd name="T27" fmla="*/ 146 h 154"/>
                          <a:gd name="T28" fmla="*/ 13 w 195"/>
                          <a:gd name="T29" fmla="*/ 110 h 154"/>
                          <a:gd name="T30" fmla="*/ 13 w 195"/>
                          <a:gd name="T31" fmla="*/ 110 h 154"/>
                          <a:gd name="T32" fmla="*/ 9 w 195"/>
                          <a:gd name="T33" fmla="*/ 110 h 154"/>
                          <a:gd name="T34" fmla="*/ 0 w 195"/>
                          <a:gd name="T35" fmla="*/ 19 h 154"/>
                          <a:gd name="T36" fmla="*/ 9 w 195"/>
                          <a:gd name="T37" fmla="*/ 9 h 154"/>
                          <a:gd name="T38" fmla="*/ 13 w 195"/>
                          <a:gd name="T39" fmla="*/ 0 h 154"/>
                          <a:gd name="T40" fmla="*/ 13 w 195"/>
                          <a:gd name="T41" fmla="*/ 9 h 154"/>
                          <a:gd name="T42" fmla="*/ 13 w 195"/>
                          <a:gd name="T43" fmla="*/ 9 h 154"/>
                          <a:gd name="T44" fmla="*/ 13 w 195"/>
                          <a:gd name="T45" fmla="*/ 9 h 154"/>
                          <a:gd name="T46" fmla="*/ 13 w 195"/>
                          <a:gd name="T47" fmla="*/ 19 h 154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0" t="0" r="r" b="b"/>
                        <a:pathLst>
                          <a:path w="195" h="154">
                            <a:moveTo>
                              <a:pt x="144" y="19"/>
                            </a:moveTo>
                            <a:lnTo>
                              <a:pt x="195" y="19"/>
                            </a:lnTo>
                            <a:lnTo>
                              <a:pt x="195" y="39"/>
                            </a:lnTo>
                            <a:lnTo>
                              <a:pt x="166" y="51"/>
                            </a:lnTo>
                            <a:lnTo>
                              <a:pt x="133" y="81"/>
                            </a:lnTo>
                            <a:lnTo>
                              <a:pt x="144" y="102"/>
                            </a:lnTo>
                            <a:lnTo>
                              <a:pt x="102" y="132"/>
                            </a:lnTo>
                            <a:lnTo>
                              <a:pt x="73" y="132"/>
                            </a:lnTo>
                            <a:lnTo>
                              <a:pt x="51" y="154"/>
                            </a:lnTo>
                            <a:lnTo>
                              <a:pt x="31" y="122"/>
                            </a:lnTo>
                            <a:lnTo>
                              <a:pt x="31" y="102"/>
                            </a:lnTo>
                            <a:lnTo>
                              <a:pt x="31" y="81"/>
                            </a:lnTo>
                            <a:lnTo>
                              <a:pt x="42" y="71"/>
                            </a:lnTo>
                            <a:lnTo>
                              <a:pt x="42" y="60"/>
                            </a:lnTo>
                            <a:lnTo>
                              <a:pt x="51" y="39"/>
                            </a:lnTo>
                            <a:lnTo>
                              <a:pt x="42" y="39"/>
                            </a:lnTo>
                            <a:lnTo>
                              <a:pt x="9" y="39"/>
                            </a:lnTo>
                            <a:lnTo>
                              <a:pt x="0" y="19"/>
                            </a:lnTo>
                            <a:lnTo>
                              <a:pt x="9" y="9"/>
                            </a:lnTo>
                            <a:lnTo>
                              <a:pt x="22" y="0"/>
                            </a:lnTo>
                            <a:lnTo>
                              <a:pt x="82" y="9"/>
                            </a:lnTo>
                            <a:lnTo>
                              <a:pt x="115" y="9"/>
                            </a:lnTo>
                            <a:lnTo>
                              <a:pt x="124" y="9"/>
                            </a:lnTo>
                            <a:lnTo>
                              <a:pt x="144" y="1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5" name="Freeform 5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75" y="1879"/>
                        <a:ext cx="188" cy="156"/>
                      </a:xfrm>
                      <a:custGeom>
                        <a:avLst/>
                        <a:gdLst>
                          <a:gd name="T0" fmla="*/ 13 w 195"/>
                          <a:gd name="T1" fmla="*/ 19 h 154"/>
                          <a:gd name="T2" fmla="*/ 13 w 195"/>
                          <a:gd name="T3" fmla="*/ 19 h 154"/>
                          <a:gd name="T4" fmla="*/ 13 w 195"/>
                          <a:gd name="T5" fmla="*/ 110 h 154"/>
                          <a:gd name="T6" fmla="*/ 13 w 195"/>
                          <a:gd name="T7" fmla="*/ 128 h 154"/>
                          <a:gd name="T8" fmla="*/ 13 w 195"/>
                          <a:gd name="T9" fmla="*/ 188 h 154"/>
                          <a:gd name="T10" fmla="*/ 13 w 195"/>
                          <a:gd name="T11" fmla="*/ 248 h 154"/>
                          <a:gd name="T12" fmla="*/ 13 w 195"/>
                          <a:gd name="T13" fmla="*/ 328 h 154"/>
                          <a:gd name="T14" fmla="*/ 13 w 195"/>
                          <a:gd name="T15" fmla="*/ 328 h 154"/>
                          <a:gd name="T16" fmla="*/ 13 w 195"/>
                          <a:gd name="T17" fmla="*/ 378 h 154"/>
                          <a:gd name="T18" fmla="*/ 13 w 195"/>
                          <a:gd name="T19" fmla="*/ 308 h 154"/>
                          <a:gd name="T20" fmla="*/ 13 w 195"/>
                          <a:gd name="T21" fmla="*/ 248 h 154"/>
                          <a:gd name="T22" fmla="*/ 13 w 195"/>
                          <a:gd name="T23" fmla="*/ 188 h 154"/>
                          <a:gd name="T24" fmla="*/ 13 w 195"/>
                          <a:gd name="T25" fmla="*/ 168 h 154"/>
                          <a:gd name="T26" fmla="*/ 13 w 195"/>
                          <a:gd name="T27" fmla="*/ 146 h 154"/>
                          <a:gd name="T28" fmla="*/ 13 w 195"/>
                          <a:gd name="T29" fmla="*/ 110 h 154"/>
                          <a:gd name="T30" fmla="*/ 13 w 195"/>
                          <a:gd name="T31" fmla="*/ 110 h 154"/>
                          <a:gd name="T32" fmla="*/ 9 w 195"/>
                          <a:gd name="T33" fmla="*/ 110 h 154"/>
                          <a:gd name="T34" fmla="*/ 0 w 195"/>
                          <a:gd name="T35" fmla="*/ 19 h 154"/>
                          <a:gd name="T36" fmla="*/ 9 w 195"/>
                          <a:gd name="T37" fmla="*/ 9 h 154"/>
                          <a:gd name="T38" fmla="*/ 13 w 195"/>
                          <a:gd name="T39" fmla="*/ 0 h 154"/>
                          <a:gd name="T40" fmla="*/ 13 w 195"/>
                          <a:gd name="T41" fmla="*/ 9 h 154"/>
                          <a:gd name="T42" fmla="*/ 13 w 195"/>
                          <a:gd name="T43" fmla="*/ 9 h 154"/>
                          <a:gd name="T44" fmla="*/ 13 w 195"/>
                          <a:gd name="T45" fmla="*/ 9 h 154"/>
                          <a:gd name="T46" fmla="*/ 13 w 195"/>
                          <a:gd name="T47" fmla="*/ 19 h 154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0" t="0" r="r" b="b"/>
                        <a:pathLst>
                          <a:path w="195" h="154">
                            <a:moveTo>
                              <a:pt x="144" y="19"/>
                            </a:moveTo>
                            <a:lnTo>
                              <a:pt x="195" y="19"/>
                            </a:lnTo>
                            <a:lnTo>
                              <a:pt x="195" y="39"/>
                            </a:lnTo>
                            <a:lnTo>
                              <a:pt x="166" y="51"/>
                            </a:lnTo>
                            <a:lnTo>
                              <a:pt x="133" y="81"/>
                            </a:lnTo>
                            <a:lnTo>
                              <a:pt x="144" y="102"/>
                            </a:lnTo>
                            <a:lnTo>
                              <a:pt x="102" y="132"/>
                            </a:lnTo>
                            <a:lnTo>
                              <a:pt x="73" y="132"/>
                            </a:lnTo>
                            <a:lnTo>
                              <a:pt x="51" y="154"/>
                            </a:lnTo>
                            <a:lnTo>
                              <a:pt x="31" y="122"/>
                            </a:lnTo>
                            <a:lnTo>
                              <a:pt x="31" y="102"/>
                            </a:lnTo>
                            <a:lnTo>
                              <a:pt x="31" y="81"/>
                            </a:lnTo>
                            <a:lnTo>
                              <a:pt x="42" y="71"/>
                            </a:lnTo>
                            <a:lnTo>
                              <a:pt x="42" y="60"/>
                            </a:lnTo>
                            <a:lnTo>
                              <a:pt x="51" y="39"/>
                            </a:lnTo>
                            <a:lnTo>
                              <a:pt x="42" y="39"/>
                            </a:lnTo>
                            <a:lnTo>
                              <a:pt x="9" y="39"/>
                            </a:lnTo>
                            <a:lnTo>
                              <a:pt x="0" y="19"/>
                            </a:lnTo>
                            <a:lnTo>
                              <a:pt x="9" y="9"/>
                            </a:lnTo>
                            <a:lnTo>
                              <a:pt x="22" y="0"/>
                            </a:lnTo>
                            <a:lnTo>
                              <a:pt x="82" y="9"/>
                            </a:lnTo>
                            <a:lnTo>
                              <a:pt x="115" y="9"/>
                            </a:lnTo>
                            <a:lnTo>
                              <a:pt x="124" y="9"/>
                            </a:lnTo>
                            <a:lnTo>
                              <a:pt x="144" y="1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6" name="Freeform 5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4" y="1918"/>
                        <a:ext cx="59" cy="94"/>
                      </a:xfrm>
                      <a:custGeom>
                        <a:avLst/>
                        <a:gdLst>
                          <a:gd name="T0" fmla="*/ 10 w 62"/>
                          <a:gd name="T1" fmla="*/ 134 h 93"/>
                          <a:gd name="T2" fmla="*/ 10 w 62"/>
                          <a:gd name="T3" fmla="*/ 42 h 93"/>
                          <a:gd name="T4" fmla="*/ 10 w 62"/>
                          <a:gd name="T5" fmla="*/ 32 h 93"/>
                          <a:gd name="T6" fmla="*/ 10 w 62"/>
                          <a:gd name="T7" fmla="*/ 21 h 93"/>
                          <a:gd name="T8" fmla="*/ 10 w 62"/>
                          <a:gd name="T9" fmla="*/ 0 h 93"/>
                          <a:gd name="T10" fmla="*/ 10 w 62"/>
                          <a:gd name="T11" fmla="*/ 0 h 93"/>
                          <a:gd name="T12" fmla="*/ 10 w 62"/>
                          <a:gd name="T13" fmla="*/ 0 h 93"/>
                          <a:gd name="T14" fmla="*/ 10 w 62"/>
                          <a:gd name="T15" fmla="*/ 12 h 93"/>
                          <a:gd name="T16" fmla="*/ 0 w 62"/>
                          <a:gd name="T17" fmla="*/ 122 h 93"/>
                          <a:gd name="T18" fmla="*/ 10 w 62"/>
                          <a:gd name="T19" fmla="*/ 134 h 93"/>
                          <a:gd name="T20" fmla="*/ 10 w 62"/>
                          <a:gd name="T21" fmla="*/ 188 h 93"/>
                          <a:gd name="T22" fmla="*/ 10 w 62"/>
                          <a:gd name="T23" fmla="*/ 168 h 93"/>
                          <a:gd name="T24" fmla="*/ 10 w 62"/>
                          <a:gd name="T25" fmla="*/ 134 h 93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62" h="93">
                            <a:moveTo>
                              <a:pt x="42" y="63"/>
                            </a:moveTo>
                            <a:lnTo>
                              <a:pt x="42" y="42"/>
                            </a:lnTo>
                            <a:lnTo>
                              <a:pt x="53" y="32"/>
                            </a:lnTo>
                            <a:lnTo>
                              <a:pt x="53" y="21"/>
                            </a:lnTo>
                            <a:lnTo>
                              <a:pt x="62" y="0"/>
                            </a:lnTo>
                            <a:lnTo>
                              <a:pt x="53" y="0"/>
                            </a:lnTo>
                            <a:lnTo>
                              <a:pt x="20" y="0"/>
                            </a:lnTo>
                            <a:lnTo>
                              <a:pt x="20" y="12"/>
                            </a:lnTo>
                            <a:lnTo>
                              <a:pt x="0" y="51"/>
                            </a:lnTo>
                            <a:lnTo>
                              <a:pt x="11" y="63"/>
                            </a:lnTo>
                            <a:lnTo>
                              <a:pt x="11" y="93"/>
                            </a:lnTo>
                            <a:lnTo>
                              <a:pt x="42" y="83"/>
                            </a:lnTo>
                            <a:lnTo>
                              <a:pt x="42" y="6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7" name="Freeform 5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64" y="1918"/>
                        <a:ext cx="59" cy="94"/>
                      </a:xfrm>
                      <a:custGeom>
                        <a:avLst/>
                        <a:gdLst>
                          <a:gd name="T0" fmla="*/ 10 w 62"/>
                          <a:gd name="T1" fmla="*/ 134 h 93"/>
                          <a:gd name="T2" fmla="*/ 10 w 62"/>
                          <a:gd name="T3" fmla="*/ 42 h 93"/>
                          <a:gd name="T4" fmla="*/ 10 w 62"/>
                          <a:gd name="T5" fmla="*/ 32 h 93"/>
                          <a:gd name="T6" fmla="*/ 10 w 62"/>
                          <a:gd name="T7" fmla="*/ 21 h 93"/>
                          <a:gd name="T8" fmla="*/ 10 w 62"/>
                          <a:gd name="T9" fmla="*/ 0 h 93"/>
                          <a:gd name="T10" fmla="*/ 10 w 62"/>
                          <a:gd name="T11" fmla="*/ 0 h 93"/>
                          <a:gd name="T12" fmla="*/ 10 w 62"/>
                          <a:gd name="T13" fmla="*/ 0 h 93"/>
                          <a:gd name="T14" fmla="*/ 10 w 62"/>
                          <a:gd name="T15" fmla="*/ 12 h 93"/>
                          <a:gd name="T16" fmla="*/ 0 w 62"/>
                          <a:gd name="T17" fmla="*/ 122 h 93"/>
                          <a:gd name="T18" fmla="*/ 10 w 62"/>
                          <a:gd name="T19" fmla="*/ 134 h 93"/>
                          <a:gd name="T20" fmla="*/ 10 w 62"/>
                          <a:gd name="T21" fmla="*/ 188 h 93"/>
                          <a:gd name="T22" fmla="*/ 10 w 62"/>
                          <a:gd name="T23" fmla="*/ 168 h 93"/>
                          <a:gd name="T24" fmla="*/ 10 w 62"/>
                          <a:gd name="T25" fmla="*/ 134 h 93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62" h="93">
                            <a:moveTo>
                              <a:pt x="42" y="63"/>
                            </a:moveTo>
                            <a:lnTo>
                              <a:pt x="42" y="42"/>
                            </a:lnTo>
                            <a:lnTo>
                              <a:pt x="53" y="32"/>
                            </a:lnTo>
                            <a:lnTo>
                              <a:pt x="53" y="21"/>
                            </a:lnTo>
                            <a:lnTo>
                              <a:pt x="62" y="0"/>
                            </a:lnTo>
                            <a:lnTo>
                              <a:pt x="53" y="0"/>
                            </a:lnTo>
                            <a:lnTo>
                              <a:pt x="20" y="0"/>
                            </a:lnTo>
                            <a:lnTo>
                              <a:pt x="20" y="12"/>
                            </a:lnTo>
                            <a:lnTo>
                              <a:pt x="0" y="51"/>
                            </a:lnTo>
                            <a:lnTo>
                              <a:pt x="11" y="63"/>
                            </a:lnTo>
                            <a:lnTo>
                              <a:pt x="11" y="93"/>
                            </a:lnTo>
                            <a:lnTo>
                              <a:pt x="42" y="83"/>
                            </a:lnTo>
                            <a:lnTo>
                              <a:pt x="42" y="6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8" name="Freeform 5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53" y="1732"/>
                        <a:ext cx="180" cy="166"/>
                      </a:xfrm>
                      <a:custGeom>
                        <a:avLst/>
                        <a:gdLst>
                          <a:gd name="T0" fmla="*/ 17 w 186"/>
                          <a:gd name="T1" fmla="*/ 250 h 163"/>
                          <a:gd name="T2" fmla="*/ 17 w 186"/>
                          <a:gd name="T3" fmla="*/ 175 h 163"/>
                          <a:gd name="T4" fmla="*/ 15 w 186"/>
                          <a:gd name="T5" fmla="*/ 118 h 163"/>
                          <a:gd name="T6" fmla="*/ 15 w 186"/>
                          <a:gd name="T7" fmla="*/ 118 h 163"/>
                          <a:gd name="T8" fmla="*/ 15 w 186"/>
                          <a:gd name="T9" fmla="*/ 118 h 163"/>
                          <a:gd name="T10" fmla="*/ 15 w 186"/>
                          <a:gd name="T11" fmla="*/ 22 h 163"/>
                          <a:gd name="T12" fmla="*/ 15 w 186"/>
                          <a:gd name="T13" fmla="*/ 118 h 163"/>
                          <a:gd name="T14" fmla="*/ 15 w 186"/>
                          <a:gd name="T15" fmla="*/ 9 h 163"/>
                          <a:gd name="T16" fmla="*/ 15 w 186"/>
                          <a:gd name="T17" fmla="*/ 0 h 163"/>
                          <a:gd name="T18" fmla="*/ 15 w 186"/>
                          <a:gd name="T19" fmla="*/ 9 h 163"/>
                          <a:gd name="T20" fmla="*/ 15 w 186"/>
                          <a:gd name="T21" fmla="*/ 22 h 163"/>
                          <a:gd name="T22" fmla="*/ 15 w 186"/>
                          <a:gd name="T23" fmla="*/ 118 h 163"/>
                          <a:gd name="T24" fmla="*/ 15 w 186"/>
                          <a:gd name="T25" fmla="*/ 139 h 163"/>
                          <a:gd name="T26" fmla="*/ 15 w 186"/>
                          <a:gd name="T27" fmla="*/ 139 h 163"/>
                          <a:gd name="T28" fmla="*/ 15 w 186"/>
                          <a:gd name="T29" fmla="*/ 118 h 163"/>
                          <a:gd name="T30" fmla="*/ 15 w 186"/>
                          <a:gd name="T31" fmla="*/ 118 h 163"/>
                          <a:gd name="T32" fmla="*/ 15 w 186"/>
                          <a:gd name="T33" fmla="*/ 175 h 163"/>
                          <a:gd name="T34" fmla="*/ 15 w 186"/>
                          <a:gd name="T35" fmla="*/ 175 h 163"/>
                          <a:gd name="T36" fmla="*/ 15 w 186"/>
                          <a:gd name="T37" fmla="*/ 175 h 163"/>
                          <a:gd name="T38" fmla="*/ 0 w 186"/>
                          <a:gd name="T39" fmla="*/ 175 h 163"/>
                          <a:gd name="T40" fmla="*/ 0 w 186"/>
                          <a:gd name="T41" fmla="*/ 205 h 163"/>
                          <a:gd name="T42" fmla="*/ 15 w 186"/>
                          <a:gd name="T43" fmla="*/ 250 h 163"/>
                          <a:gd name="T44" fmla="*/ 15 w 186"/>
                          <a:gd name="T45" fmla="*/ 338 h 163"/>
                          <a:gd name="T46" fmla="*/ 15 w 186"/>
                          <a:gd name="T47" fmla="*/ 368 h 163"/>
                          <a:gd name="T48" fmla="*/ 15 w 186"/>
                          <a:gd name="T49" fmla="*/ 523 h 163"/>
                          <a:gd name="T50" fmla="*/ 15 w 186"/>
                          <a:gd name="T51" fmla="*/ 553 h 163"/>
                          <a:gd name="T52" fmla="*/ 15 w 186"/>
                          <a:gd name="T53" fmla="*/ 591 h 163"/>
                          <a:gd name="T54" fmla="*/ 15 w 186"/>
                          <a:gd name="T55" fmla="*/ 591 h 163"/>
                          <a:gd name="T56" fmla="*/ 15 w 186"/>
                          <a:gd name="T57" fmla="*/ 553 h 163"/>
                          <a:gd name="T58" fmla="*/ 15 w 186"/>
                          <a:gd name="T59" fmla="*/ 553 h 163"/>
                          <a:gd name="T60" fmla="*/ 17 w 186"/>
                          <a:gd name="T61" fmla="*/ 523 h 163"/>
                          <a:gd name="T62" fmla="*/ 15 w 186"/>
                          <a:gd name="T63" fmla="*/ 442 h 163"/>
                          <a:gd name="T64" fmla="*/ 15 w 186"/>
                          <a:gd name="T65" fmla="*/ 368 h 163"/>
                          <a:gd name="T66" fmla="*/ 15 w 186"/>
                          <a:gd name="T67" fmla="*/ 338 h 163"/>
                          <a:gd name="T68" fmla="*/ 15 w 186"/>
                          <a:gd name="T69" fmla="*/ 368 h 163"/>
                          <a:gd name="T70" fmla="*/ 15 w 186"/>
                          <a:gd name="T71" fmla="*/ 338 h 163"/>
                          <a:gd name="T72" fmla="*/ 15 w 186"/>
                          <a:gd name="T73" fmla="*/ 250 h 163"/>
                          <a:gd name="T74" fmla="*/ 17 w 186"/>
                          <a:gd name="T75" fmla="*/ 250 h 163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</a:gdLst>
                        <a:ahLst/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0" t="0" r="r" b="b"/>
                        <a:pathLst>
                          <a:path w="186" h="163">
                            <a:moveTo>
                              <a:pt x="186" y="71"/>
                            </a:moveTo>
                            <a:lnTo>
                              <a:pt x="186" y="51"/>
                            </a:lnTo>
                            <a:lnTo>
                              <a:pt x="164" y="29"/>
                            </a:lnTo>
                            <a:lnTo>
                              <a:pt x="155" y="29"/>
                            </a:lnTo>
                            <a:lnTo>
                              <a:pt x="144" y="29"/>
                            </a:lnTo>
                            <a:lnTo>
                              <a:pt x="144" y="22"/>
                            </a:lnTo>
                            <a:lnTo>
                              <a:pt x="135" y="29"/>
                            </a:lnTo>
                            <a:lnTo>
                              <a:pt x="113" y="9"/>
                            </a:lnTo>
                            <a:lnTo>
                              <a:pt x="113" y="0"/>
                            </a:lnTo>
                            <a:lnTo>
                              <a:pt x="104" y="9"/>
                            </a:lnTo>
                            <a:lnTo>
                              <a:pt x="93" y="22"/>
                            </a:lnTo>
                            <a:lnTo>
                              <a:pt x="71" y="29"/>
                            </a:lnTo>
                            <a:lnTo>
                              <a:pt x="71" y="39"/>
                            </a:lnTo>
                            <a:lnTo>
                              <a:pt x="51" y="39"/>
                            </a:lnTo>
                            <a:lnTo>
                              <a:pt x="51" y="29"/>
                            </a:lnTo>
                            <a:lnTo>
                              <a:pt x="42" y="29"/>
                            </a:lnTo>
                            <a:lnTo>
                              <a:pt x="51" y="51"/>
                            </a:lnTo>
                            <a:lnTo>
                              <a:pt x="33" y="51"/>
                            </a:lnTo>
                            <a:lnTo>
                              <a:pt x="20" y="51"/>
                            </a:lnTo>
                            <a:lnTo>
                              <a:pt x="0" y="51"/>
                            </a:lnTo>
                            <a:lnTo>
                              <a:pt x="0" y="60"/>
                            </a:lnTo>
                            <a:lnTo>
                              <a:pt x="33" y="71"/>
                            </a:lnTo>
                            <a:lnTo>
                              <a:pt x="51" y="93"/>
                            </a:lnTo>
                            <a:lnTo>
                              <a:pt x="51" y="102"/>
                            </a:lnTo>
                            <a:lnTo>
                              <a:pt x="42" y="144"/>
                            </a:lnTo>
                            <a:lnTo>
                              <a:pt x="42" y="153"/>
                            </a:lnTo>
                            <a:lnTo>
                              <a:pt x="62" y="163"/>
                            </a:lnTo>
                            <a:lnTo>
                              <a:pt x="113" y="163"/>
                            </a:lnTo>
                            <a:lnTo>
                              <a:pt x="122" y="153"/>
                            </a:lnTo>
                            <a:lnTo>
                              <a:pt x="164" y="153"/>
                            </a:lnTo>
                            <a:lnTo>
                              <a:pt x="186" y="144"/>
                            </a:lnTo>
                            <a:lnTo>
                              <a:pt x="164" y="122"/>
                            </a:lnTo>
                            <a:lnTo>
                              <a:pt x="177" y="102"/>
                            </a:lnTo>
                            <a:lnTo>
                              <a:pt x="164" y="93"/>
                            </a:lnTo>
                            <a:lnTo>
                              <a:pt x="164" y="102"/>
                            </a:lnTo>
                            <a:lnTo>
                              <a:pt x="155" y="93"/>
                            </a:lnTo>
                            <a:lnTo>
                              <a:pt x="177" y="71"/>
                            </a:lnTo>
                            <a:lnTo>
                              <a:pt x="186" y="7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49" name="Freeform 5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53" y="1732"/>
                        <a:ext cx="180" cy="166"/>
                      </a:xfrm>
                      <a:custGeom>
                        <a:avLst/>
                        <a:gdLst>
                          <a:gd name="T0" fmla="*/ 17 w 186"/>
                          <a:gd name="T1" fmla="*/ 250 h 163"/>
                          <a:gd name="T2" fmla="*/ 17 w 186"/>
                          <a:gd name="T3" fmla="*/ 175 h 163"/>
                          <a:gd name="T4" fmla="*/ 15 w 186"/>
                          <a:gd name="T5" fmla="*/ 118 h 163"/>
                          <a:gd name="T6" fmla="*/ 15 w 186"/>
                          <a:gd name="T7" fmla="*/ 118 h 163"/>
                          <a:gd name="T8" fmla="*/ 15 w 186"/>
                          <a:gd name="T9" fmla="*/ 118 h 163"/>
                          <a:gd name="T10" fmla="*/ 15 w 186"/>
                          <a:gd name="T11" fmla="*/ 22 h 163"/>
                          <a:gd name="T12" fmla="*/ 15 w 186"/>
                          <a:gd name="T13" fmla="*/ 118 h 163"/>
                          <a:gd name="T14" fmla="*/ 15 w 186"/>
                          <a:gd name="T15" fmla="*/ 9 h 163"/>
                          <a:gd name="T16" fmla="*/ 15 w 186"/>
                          <a:gd name="T17" fmla="*/ 0 h 163"/>
                          <a:gd name="T18" fmla="*/ 15 w 186"/>
                          <a:gd name="T19" fmla="*/ 9 h 163"/>
                          <a:gd name="T20" fmla="*/ 15 w 186"/>
                          <a:gd name="T21" fmla="*/ 22 h 163"/>
                          <a:gd name="T22" fmla="*/ 15 w 186"/>
                          <a:gd name="T23" fmla="*/ 118 h 163"/>
                          <a:gd name="T24" fmla="*/ 15 w 186"/>
                          <a:gd name="T25" fmla="*/ 139 h 163"/>
                          <a:gd name="T26" fmla="*/ 15 w 186"/>
                          <a:gd name="T27" fmla="*/ 139 h 163"/>
                          <a:gd name="T28" fmla="*/ 15 w 186"/>
                          <a:gd name="T29" fmla="*/ 118 h 163"/>
                          <a:gd name="T30" fmla="*/ 15 w 186"/>
                          <a:gd name="T31" fmla="*/ 118 h 163"/>
                          <a:gd name="T32" fmla="*/ 15 w 186"/>
                          <a:gd name="T33" fmla="*/ 175 h 163"/>
                          <a:gd name="T34" fmla="*/ 15 w 186"/>
                          <a:gd name="T35" fmla="*/ 175 h 163"/>
                          <a:gd name="T36" fmla="*/ 15 w 186"/>
                          <a:gd name="T37" fmla="*/ 175 h 163"/>
                          <a:gd name="T38" fmla="*/ 0 w 186"/>
                          <a:gd name="T39" fmla="*/ 175 h 163"/>
                          <a:gd name="T40" fmla="*/ 0 w 186"/>
                          <a:gd name="T41" fmla="*/ 205 h 163"/>
                          <a:gd name="T42" fmla="*/ 15 w 186"/>
                          <a:gd name="T43" fmla="*/ 250 h 163"/>
                          <a:gd name="T44" fmla="*/ 15 w 186"/>
                          <a:gd name="T45" fmla="*/ 338 h 163"/>
                          <a:gd name="T46" fmla="*/ 15 w 186"/>
                          <a:gd name="T47" fmla="*/ 368 h 163"/>
                          <a:gd name="T48" fmla="*/ 15 w 186"/>
                          <a:gd name="T49" fmla="*/ 523 h 163"/>
                          <a:gd name="T50" fmla="*/ 15 w 186"/>
                          <a:gd name="T51" fmla="*/ 553 h 163"/>
                          <a:gd name="T52" fmla="*/ 15 w 186"/>
                          <a:gd name="T53" fmla="*/ 591 h 163"/>
                          <a:gd name="T54" fmla="*/ 15 w 186"/>
                          <a:gd name="T55" fmla="*/ 591 h 163"/>
                          <a:gd name="T56" fmla="*/ 15 w 186"/>
                          <a:gd name="T57" fmla="*/ 553 h 163"/>
                          <a:gd name="T58" fmla="*/ 15 w 186"/>
                          <a:gd name="T59" fmla="*/ 553 h 163"/>
                          <a:gd name="T60" fmla="*/ 17 w 186"/>
                          <a:gd name="T61" fmla="*/ 523 h 163"/>
                          <a:gd name="T62" fmla="*/ 15 w 186"/>
                          <a:gd name="T63" fmla="*/ 442 h 163"/>
                          <a:gd name="T64" fmla="*/ 15 w 186"/>
                          <a:gd name="T65" fmla="*/ 368 h 163"/>
                          <a:gd name="T66" fmla="*/ 15 w 186"/>
                          <a:gd name="T67" fmla="*/ 338 h 163"/>
                          <a:gd name="T68" fmla="*/ 15 w 186"/>
                          <a:gd name="T69" fmla="*/ 368 h 163"/>
                          <a:gd name="T70" fmla="*/ 15 w 186"/>
                          <a:gd name="T71" fmla="*/ 338 h 163"/>
                          <a:gd name="T72" fmla="*/ 15 w 186"/>
                          <a:gd name="T73" fmla="*/ 250 h 163"/>
                          <a:gd name="T74" fmla="*/ 17 w 186"/>
                          <a:gd name="T75" fmla="*/ 250 h 163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</a:gdLst>
                        <a:ahLst/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0" t="0" r="r" b="b"/>
                        <a:pathLst>
                          <a:path w="186" h="163">
                            <a:moveTo>
                              <a:pt x="186" y="71"/>
                            </a:moveTo>
                            <a:lnTo>
                              <a:pt x="186" y="51"/>
                            </a:lnTo>
                            <a:lnTo>
                              <a:pt x="164" y="29"/>
                            </a:lnTo>
                            <a:lnTo>
                              <a:pt x="155" y="29"/>
                            </a:lnTo>
                            <a:lnTo>
                              <a:pt x="144" y="29"/>
                            </a:lnTo>
                            <a:lnTo>
                              <a:pt x="144" y="22"/>
                            </a:lnTo>
                            <a:lnTo>
                              <a:pt x="135" y="29"/>
                            </a:lnTo>
                            <a:lnTo>
                              <a:pt x="113" y="9"/>
                            </a:lnTo>
                            <a:lnTo>
                              <a:pt x="113" y="0"/>
                            </a:lnTo>
                            <a:lnTo>
                              <a:pt x="104" y="9"/>
                            </a:lnTo>
                            <a:lnTo>
                              <a:pt x="93" y="22"/>
                            </a:lnTo>
                            <a:lnTo>
                              <a:pt x="71" y="29"/>
                            </a:lnTo>
                            <a:lnTo>
                              <a:pt x="71" y="39"/>
                            </a:lnTo>
                            <a:lnTo>
                              <a:pt x="51" y="39"/>
                            </a:lnTo>
                            <a:lnTo>
                              <a:pt x="51" y="29"/>
                            </a:lnTo>
                            <a:lnTo>
                              <a:pt x="42" y="29"/>
                            </a:lnTo>
                            <a:lnTo>
                              <a:pt x="51" y="51"/>
                            </a:lnTo>
                            <a:lnTo>
                              <a:pt x="33" y="51"/>
                            </a:lnTo>
                            <a:lnTo>
                              <a:pt x="20" y="51"/>
                            </a:lnTo>
                            <a:lnTo>
                              <a:pt x="0" y="51"/>
                            </a:lnTo>
                            <a:lnTo>
                              <a:pt x="0" y="60"/>
                            </a:lnTo>
                            <a:lnTo>
                              <a:pt x="33" y="71"/>
                            </a:lnTo>
                            <a:lnTo>
                              <a:pt x="51" y="93"/>
                            </a:lnTo>
                            <a:lnTo>
                              <a:pt x="51" y="102"/>
                            </a:lnTo>
                            <a:lnTo>
                              <a:pt x="42" y="144"/>
                            </a:lnTo>
                            <a:lnTo>
                              <a:pt x="42" y="153"/>
                            </a:lnTo>
                            <a:lnTo>
                              <a:pt x="62" y="163"/>
                            </a:lnTo>
                            <a:lnTo>
                              <a:pt x="113" y="163"/>
                            </a:lnTo>
                            <a:lnTo>
                              <a:pt x="122" y="153"/>
                            </a:lnTo>
                            <a:lnTo>
                              <a:pt x="164" y="153"/>
                            </a:lnTo>
                            <a:lnTo>
                              <a:pt x="186" y="144"/>
                            </a:lnTo>
                            <a:lnTo>
                              <a:pt x="164" y="122"/>
                            </a:lnTo>
                            <a:lnTo>
                              <a:pt x="177" y="102"/>
                            </a:lnTo>
                            <a:lnTo>
                              <a:pt x="164" y="93"/>
                            </a:lnTo>
                            <a:lnTo>
                              <a:pt x="164" y="102"/>
                            </a:lnTo>
                            <a:lnTo>
                              <a:pt x="155" y="93"/>
                            </a:lnTo>
                            <a:lnTo>
                              <a:pt x="177" y="71"/>
                            </a:lnTo>
                            <a:lnTo>
                              <a:pt x="186" y="7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0" name="Freeform 5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12" y="1813"/>
                        <a:ext cx="179" cy="179"/>
                      </a:xfrm>
                      <a:custGeom>
                        <a:avLst/>
                        <a:gdLst>
                          <a:gd name="T0" fmla="*/ 0 w 186"/>
                          <a:gd name="T1" fmla="*/ 138 h 176"/>
                          <a:gd name="T2" fmla="*/ 13 w 186"/>
                          <a:gd name="T3" fmla="*/ 22 h 176"/>
                          <a:gd name="T4" fmla="*/ 13 w 186"/>
                          <a:gd name="T5" fmla="*/ 13 h 176"/>
                          <a:gd name="T6" fmla="*/ 13 w 186"/>
                          <a:gd name="T7" fmla="*/ 22 h 176"/>
                          <a:gd name="T8" fmla="*/ 13 w 186"/>
                          <a:gd name="T9" fmla="*/ 13 h 176"/>
                          <a:gd name="T10" fmla="*/ 13 w 186"/>
                          <a:gd name="T11" fmla="*/ 13 h 176"/>
                          <a:gd name="T12" fmla="*/ 13 w 186"/>
                          <a:gd name="T13" fmla="*/ 0 h 176"/>
                          <a:gd name="T14" fmla="*/ 13 w 186"/>
                          <a:gd name="T15" fmla="*/ 0 h 176"/>
                          <a:gd name="T16" fmla="*/ 13 w 186"/>
                          <a:gd name="T17" fmla="*/ 0 h 176"/>
                          <a:gd name="T18" fmla="*/ 13 w 186"/>
                          <a:gd name="T19" fmla="*/ 13 h 176"/>
                          <a:gd name="T20" fmla="*/ 13 w 186"/>
                          <a:gd name="T21" fmla="*/ 22 h 176"/>
                          <a:gd name="T22" fmla="*/ 13 w 186"/>
                          <a:gd name="T23" fmla="*/ 116 h 176"/>
                          <a:gd name="T24" fmla="*/ 13 w 186"/>
                          <a:gd name="T25" fmla="*/ 22 h 176"/>
                          <a:gd name="T26" fmla="*/ 13 w 186"/>
                          <a:gd name="T27" fmla="*/ 116 h 176"/>
                          <a:gd name="T28" fmla="*/ 13 w 186"/>
                          <a:gd name="T29" fmla="*/ 163 h 176"/>
                          <a:gd name="T30" fmla="*/ 13 w 186"/>
                          <a:gd name="T31" fmla="*/ 232 h 176"/>
                          <a:gd name="T32" fmla="*/ 13 w 186"/>
                          <a:gd name="T33" fmla="*/ 312 h 176"/>
                          <a:gd name="T34" fmla="*/ 13 w 186"/>
                          <a:gd name="T35" fmla="*/ 339 h 176"/>
                          <a:gd name="T36" fmla="*/ 13 w 186"/>
                          <a:gd name="T37" fmla="*/ 339 h 176"/>
                          <a:gd name="T38" fmla="*/ 13 w 186"/>
                          <a:gd name="T39" fmla="*/ 339 h 176"/>
                          <a:gd name="T40" fmla="*/ 13 w 186"/>
                          <a:gd name="T41" fmla="*/ 443 h 176"/>
                          <a:gd name="T42" fmla="*/ 13 w 186"/>
                          <a:gd name="T43" fmla="*/ 405 h 176"/>
                          <a:gd name="T44" fmla="*/ 13 w 186"/>
                          <a:gd name="T45" fmla="*/ 483 h 176"/>
                          <a:gd name="T46" fmla="*/ 13 w 186"/>
                          <a:gd name="T47" fmla="*/ 483 h 176"/>
                          <a:gd name="T48" fmla="*/ 13 w 186"/>
                          <a:gd name="T49" fmla="*/ 513 h 176"/>
                          <a:gd name="T50" fmla="*/ 13 w 186"/>
                          <a:gd name="T51" fmla="*/ 513 h 176"/>
                          <a:gd name="T52" fmla="*/ 13 w 186"/>
                          <a:gd name="T53" fmla="*/ 580 h 176"/>
                          <a:gd name="T54" fmla="*/ 13 w 186"/>
                          <a:gd name="T55" fmla="*/ 580 h 176"/>
                          <a:gd name="T56" fmla="*/ 13 w 186"/>
                          <a:gd name="T57" fmla="*/ 513 h 176"/>
                          <a:gd name="T58" fmla="*/ 13 w 186"/>
                          <a:gd name="T59" fmla="*/ 443 h 176"/>
                          <a:gd name="T60" fmla="*/ 13 w 186"/>
                          <a:gd name="T61" fmla="*/ 375 h 176"/>
                          <a:gd name="T62" fmla="*/ 13 w 186"/>
                          <a:gd name="T63" fmla="*/ 339 h 176"/>
                          <a:gd name="T64" fmla="*/ 13 w 186"/>
                          <a:gd name="T65" fmla="*/ 312 h 176"/>
                          <a:gd name="T66" fmla="*/ 13 w 186"/>
                          <a:gd name="T67" fmla="*/ 312 h 176"/>
                          <a:gd name="T68" fmla="*/ 13 w 186"/>
                          <a:gd name="T69" fmla="*/ 199 h 176"/>
                          <a:gd name="T70" fmla="*/ 13 w 186"/>
                          <a:gd name="T71" fmla="*/ 163 h 176"/>
                          <a:gd name="T72" fmla="*/ 13 w 186"/>
                          <a:gd name="T73" fmla="*/ 199 h 176"/>
                          <a:gd name="T74" fmla="*/ 0 w 186"/>
                          <a:gd name="T75" fmla="*/ 138 h 17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</a:gdLst>
                        <a:ahLst/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0" t="0" r="r" b="b"/>
                        <a:pathLst>
                          <a:path w="186" h="176">
                            <a:moveTo>
                              <a:pt x="0" y="42"/>
                            </a:moveTo>
                            <a:lnTo>
                              <a:pt x="13" y="22"/>
                            </a:lnTo>
                            <a:lnTo>
                              <a:pt x="29" y="13"/>
                            </a:lnTo>
                            <a:lnTo>
                              <a:pt x="42" y="22"/>
                            </a:lnTo>
                            <a:lnTo>
                              <a:pt x="42" y="13"/>
                            </a:lnTo>
                            <a:lnTo>
                              <a:pt x="51" y="13"/>
                            </a:lnTo>
                            <a:lnTo>
                              <a:pt x="64" y="0"/>
                            </a:lnTo>
                            <a:lnTo>
                              <a:pt x="84" y="0"/>
                            </a:lnTo>
                            <a:lnTo>
                              <a:pt x="93" y="0"/>
                            </a:lnTo>
                            <a:lnTo>
                              <a:pt x="115" y="13"/>
                            </a:lnTo>
                            <a:lnTo>
                              <a:pt x="115" y="22"/>
                            </a:lnTo>
                            <a:lnTo>
                              <a:pt x="115" y="31"/>
                            </a:lnTo>
                            <a:lnTo>
                              <a:pt x="102" y="22"/>
                            </a:lnTo>
                            <a:lnTo>
                              <a:pt x="93" y="31"/>
                            </a:lnTo>
                            <a:lnTo>
                              <a:pt x="93" y="52"/>
                            </a:lnTo>
                            <a:lnTo>
                              <a:pt x="115" y="73"/>
                            </a:lnTo>
                            <a:lnTo>
                              <a:pt x="122" y="93"/>
                            </a:lnTo>
                            <a:lnTo>
                              <a:pt x="135" y="103"/>
                            </a:lnTo>
                            <a:lnTo>
                              <a:pt x="157" y="103"/>
                            </a:lnTo>
                            <a:lnTo>
                              <a:pt x="144" y="103"/>
                            </a:lnTo>
                            <a:lnTo>
                              <a:pt x="186" y="135"/>
                            </a:lnTo>
                            <a:lnTo>
                              <a:pt x="164" y="124"/>
                            </a:lnTo>
                            <a:lnTo>
                              <a:pt x="157" y="145"/>
                            </a:lnTo>
                            <a:lnTo>
                              <a:pt x="164" y="145"/>
                            </a:lnTo>
                            <a:lnTo>
                              <a:pt x="164" y="154"/>
                            </a:lnTo>
                            <a:lnTo>
                              <a:pt x="157" y="154"/>
                            </a:lnTo>
                            <a:lnTo>
                              <a:pt x="157" y="176"/>
                            </a:lnTo>
                            <a:lnTo>
                              <a:pt x="144" y="176"/>
                            </a:lnTo>
                            <a:lnTo>
                              <a:pt x="157" y="154"/>
                            </a:lnTo>
                            <a:lnTo>
                              <a:pt x="144" y="135"/>
                            </a:lnTo>
                            <a:lnTo>
                              <a:pt x="115" y="115"/>
                            </a:lnTo>
                            <a:lnTo>
                              <a:pt x="93" y="103"/>
                            </a:lnTo>
                            <a:lnTo>
                              <a:pt x="84" y="93"/>
                            </a:lnTo>
                            <a:lnTo>
                              <a:pt x="73" y="93"/>
                            </a:lnTo>
                            <a:lnTo>
                              <a:pt x="51" y="64"/>
                            </a:lnTo>
                            <a:lnTo>
                              <a:pt x="29" y="52"/>
                            </a:lnTo>
                            <a:lnTo>
                              <a:pt x="22" y="64"/>
                            </a:lnTo>
                            <a:lnTo>
                              <a:pt x="0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1" name="Freeform 5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12" y="1813"/>
                        <a:ext cx="179" cy="179"/>
                      </a:xfrm>
                      <a:custGeom>
                        <a:avLst/>
                        <a:gdLst>
                          <a:gd name="T0" fmla="*/ 0 w 186"/>
                          <a:gd name="T1" fmla="*/ 138 h 176"/>
                          <a:gd name="T2" fmla="*/ 13 w 186"/>
                          <a:gd name="T3" fmla="*/ 22 h 176"/>
                          <a:gd name="T4" fmla="*/ 13 w 186"/>
                          <a:gd name="T5" fmla="*/ 13 h 176"/>
                          <a:gd name="T6" fmla="*/ 13 w 186"/>
                          <a:gd name="T7" fmla="*/ 22 h 176"/>
                          <a:gd name="T8" fmla="*/ 13 w 186"/>
                          <a:gd name="T9" fmla="*/ 13 h 176"/>
                          <a:gd name="T10" fmla="*/ 13 w 186"/>
                          <a:gd name="T11" fmla="*/ 13 h 176"/>
                          <a:gd name="T12" fmla="*/ 13 w 186"/>
                          <a:gd name="T13" fmla="*/ 0 h 176"/>
                          <a:gd name="T14" fmla="*/ 13 w 186"/>
                          <a:gd name="T15" fmla="*/ 0 h 176"/>
                          <a:gd name="T16" fmla="*/ 13 w 186"/>
                          <a:gd name="T17" fmla="*/ 0 h 176"/>
                          <a:gd name="T18" fmla="*/ 13 w 186"/>
                          <a:gd name="T19" fmla="*/ 13 h 176"/>
                          <a:gd name="T20" fmla="*/ 13 w 186"/>
                          <a:gd name="T21" fmla="*/ 22 h 176"/>
                          <a:gd name="T22" fmla="*/ 13 w 186"/>
                          <a:gd name="T23" fmla="*/ 116 h 176"/>
                          <a:gd name="T24" fmla="*/ 13 w 186"/>
                          <a:gd name="T25" fmla="*/ 22 h 176"/>
                          <a:gd name="T26" fmla="*/ 13 w 186"/>
                          <a:gd name="T27" fmla="*/ 116 h 176"/>
                          <a:gd name="T28" fmla="*/ 13 w 186"/>
                          <a:gd name="T29" fmla="*/ 163 h 176"/>
                          <a:gd name="T30" fmla="*/ 13 w 186"/>
                          <a:gd name="T31" fmla="*/ 232 h 176"/>
                          <a:gd name="T32" fmla="*/ 13 w 186"/>
                          <a:gd name="T33" fmla="*/ 312 h 176"/>
                          <a:gd name="T34" fmla="*/ 13 w 186"/>
                          <a:gd name="T35" fmla="*/ 339 h 176"/>
                          <a:gd name="T36" fmla="*/ 13 w 186"/>
                          <a:gd name="T37" fmla="*/ 339 h 176"/>
                          <a:gd name="T38" fmla="*/ 13 w 186"/>
                          <a:gd name="T39" fmla="*/ 339 h 176"/>
                          <a:gd name="T40" fmla="*/ 13 w 186"/>
                          <a:gd name="T41" fmla="*/ 443 h 176"/>
                          <a:gd name="T42" fmla="*/ 13 w 186"/>
                          <a:gd name="T43" fmla="*/ 405 h 176"/>
                          <a:gd name="T44" fmla="*/ 13 w 186"/>
                          <a:gd name="T45" fmla="*/ 483 h 176"/>
                          <a:gd name="T46" fmla="*/ 13 w 186"/>
                          <a:gd name="T47" fmla="*/ 483 h 176"/>
                          <a:gd name="T48" fmla="*/ 13 w 186"/>
                          <a:gd name="T49" fmla="*/ 513 h 176"/>
                          <a:gd name="T50" fmla="*/ 13 w 186"/>
                          <a:gd name="T51" fmla="*/ 513 h 176"/>
                          <a:gd name="T52" fmla="*/ 13 w 186"/>
                          <a:gd name="T53" fmla="*/ 580 h 176"/>
                          <a:gd name="T54" fmla="*/ 13 w 186"/>
                          <a:gd name="T55" fmla="*/ 580 h 176"/>
                          <a:gd name="T56" fmla="*/ 13 w 186"/>
                          <a:gd name="T57" fmla="*/ 513 h 176"/>
                          <a:gd name="T58" fmla="*/ 13 w 186"/>
                          <a:gd name="T59" fmla="*/ 443 h 176"/>
                          <a:gd name="T60" fmla="*/ 13 w 186"/>
                          <a:gd name="T61" fmla="*/ 375 h 176"/>
                          <a:gd name="T62" fmla="*/ 13 w 186"/>
                          <a:gd name="T63" fmla="*/ 339 h 176"/>
                          <a:gd name="T64" fmla="*/ 13 w 186"/>
                          <a:gd name="T65" fmla="*/ 312 h 176"/>
                          <a:gd name="T66" fmla="*/ 13 w 186"/>
                          <a:gd name="T67" fmla="*/ 312 h 176"/>
                          <a:gd name="T68" fmla="*/ 13 w 186"/>
                          <a:gd name="T69" fmla="*/ 199 h 176"/>
                          <a:gd name="T70" fmla="*/ 13 w 186"/>
                          <a:gd name="T71" fmla="*/ 163 h 176"/>
                          <a:gd name="T72" fmla="*/ 13 w 186"/>
                          <a:gd name="T73" fmla="*/ 199 h 176"/>
                          <a:gd name="T74" fmla="*/ 0 w 186"/>
                          <a:gd name="T75" fmla="*/ 138 h 17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</a:gdLst>
                        <a:ahLst/>
                        <a:cxnLst>
                          <a:cxn ang="T76">
                            <a:pos x="T0" y="T1"/>
                          </a:cxn>
                          <a:cxn ang="T77">
                            <a:pos x="T2" y="T3"/>
                          </a:cxn>
                          <a:cxn ang="T78">
                            <a:pos x="T4" y="T5"/>
                          </a:cxn>
                          <a:cxn ang="T79">
                            <a:pos x="T6" y="T7"/>
                          </a:cxn>
                          <a:cxn ang="T80">
                            <a:pos x="T8" y="T9"/>
                          </a:cxn>
                          <a:cxn ang="T81">
                            <a:pos x="T10" y="T11"/>
                          </a:cxn>
                          <a:cxn ang="T82">
                            <a:pos x="T12" y="T13"/>
                          </a:cxn>
                          <a:cxn ang="T83">
                            <a:pos x="T14" y="T15"/>
                          </a:cxn>
                          <a:cxn ang="T84">
                            <a:pos x="T16" y="T17"/>
                          </a:cxn>
                          <a:cxn ang="T85">
                            <a:pos x="T18" y="T19"/>
                          </a:cxn>
                          <a:cxn ang="T86">
                            <a:pos x="T20" y="T21"/>
                          </a:cxn>
                          <a:cxn ang="T87">
                            <a:pos x="T22" y="T23"/>
                          </a:cxn>
                          <a:cxn ang="T88">
                            <a:pos x="T24" y="T25"/>
                          </a:cxn>
                          <a:cxn ang="T89">
                            <a:pos x="T26" y="T27"/>
                          </a:cxn>
                          <a:cxn ang="T90">
                            <a:pos x="T28" y="T29"/>
                          </a:cxn>
                          <a:cxn ang="T91">
                            <a:pos x="T30" y="T31"/>
                          </a:cxn>
                          <a:cxn ang="T92">
                            <a:pos x="T32" y="T33"/>
                          </a:cxn>
                          <a:cxn ang="T93">
                            <a:pos x="T34" y="T35"/>
                          </a:cxn>
                          <a:cxn ang="T94">
                            <a:pos x="T36" y="T37"/>
                          </a:cxn>
                          <a:cxn ang="T95">
                            <a:pos x="T38" y="T39"/>
                          </a:cxn>
                          <a:cxn ang="T96">
                            <a:pos x="T40" y="T41"/>
                          </a:cxn>
                          <a:cxn ang="T97">
                            <a:pos x="T42" y="T43"/>
                          </a:cxn>
                          <a:cxn ang="T98">
                            <a:pos x="T44" y="T45"/>
                          </a:cxn>
                          <a:cxn ang="T99">
                            <a:pos x="T46" y="T47"/>
                          </a:cxn>
                          <a:cxn ang="T100">
                            <a:pos x="T48" y="T49"/>
                          </a:cxn>
                          <a:cxn ang="T101">
                            <a:pos x="T50" y="T51"/>
                          </a:cxn>
                          <a:cxn ang="T102">
                            <a:pos x="T52" y="T53"/>
                          </a:cxn>
                          <a:cxn ang="T103">
                            <a:pos x="T54" y="T55"/>
                          </a:cxn>
                          <a:cxn ang="T104">
                            <a:pos x="T56" y="T57"/>
                          </a:cxn>
                          <a:cxn ang="T105">
                            <a:pos x="T58" y="T59"/>
                          </a:cxn>
                          <a:cxn ang="T106">
                            <a:pos x="T60" y="T61"/>
                          </a:cxn>
                          <a:cxn ang="T107">
                            <a:pos x="T62" y="T63"/>
                          </a:cxn>
                          <a:cxn ang="T108">
                            <a:pos x="T64" y="T65"/>
                          </a:cxn>
                          <a:cxn ang="T109">
                            <a:pos x="T66" y="T67"/>
                          </a:cxn>
                          <a:cxn ang="T110">
                            <a:pos x="T68" y="T69"/>
                          </a:cxn>
                          <a:cxn ang="T111">
                            <a:pos x="T70" y="T71"/>
                          </a:cxn>
                          <a:cxn ang="T112">
                            <a:pos x="T72" y="T73"/>
                          </a:cxn>
                          <a:cxn ang="T113">
                            <a:pos x="T74" y="T75"/>
                          </a:cxn>
                        </a:cxnLst>
                        <a:rect l="0" t="0" r="r" b="b"/>
                        <a:pathLst>
                          <a:path w="186" h="176">
                            <a:moveTo>
                              <a:pt x="0" y="42"/>
                            </a:moveTo>
                            <a:lnTo>
                              <a:pt x="13" y="22"/>
                            </a:lnTo>
                            <a:lnTo>
                              <a:pt x="29" y="13"/>
                            </a:lnTo>
                            <a:lnTo>
                              <a:pt x="42" y="22"/>
                            </a:lnTo>
                            <a:lnTo>
                              <a:pt x="42" y="13"/>
                            </a:lnTo>
                            <a:lnTo>
                              <a:pt x="51" y="13"/>
                            </a:lnTo>
                            <a:lnTo>
                              <a:pt x="64" y="0"/>
                            </a:lnTo>
                            <a:lnTo>
                              <a:pt x="84" y="0"/>
                            </a:lnTo>
                            <a:lnTo>
                              <a:pt x="93" y="0"/>
                            </a:lnTo>
                            <a:lnTo>
                              <a:pt x="115" y="13"/>
                            </a:lnTo>
                            <a:lnTo>
                              <a:pt x="115" y="22"/>
                            </a:lnTo>
                            <a:lnTo>
                              <a:pt x="115" y="31"/>
                            </a:lnTo>
                            <a:lnTo>
                              <a:pt x="102" y="22"/>
                            </a:lnTo>
                            <a:lnTo>
                              <a:pt x="93" y="31"/>
                            </a:lnTo>
                            <a:lnTo>
                              <a:pt x="93" y="52"/>
                            </a:lnTo>
                            <a:lnTo>
                              <a:pt x="115" y="73"/>
                            </a:lnTo>
                            <a:lnTo>
                              <a:pt x="122" y="93"/>
                            </a:lnTo>
                            <a:lnTo>
                              <a:pt x="135" y="103"/>
                            </a:lnTo>
                            <a:lnTo>
                              <a:pt x="157" y="103"/>
                            </a:lnTo>
                            <a:lnTo>
                              <a:pt x="144" y="103"/>
                            </a:lnTo>
                            <a:lnTo>
                              <a:pt x="186" y="135"/>
                            </a:lnTo>
                            <a:lnTo>
                              <a:pt x="164" y="124"/>
                            </a:lnTo>
                            <a:lnTo>
                              <a:pt x="157" y="145"/>
                            </a:lnTo>
                            <a:lnTo>
                              <a:pt x="164" y="145"/>
                            </a:lnTo>
                            <a:lnTo>
                              <a:pt x="164" y="154"/>
                            </a:lnTo>
                            <a:lnTo>
                              <a:pt x="157" y="154"/>
                            </a:lnTo>
                            <a:lnTo>
                              <a:pt x="157" y="176"/>
                            </a:lnTo>
                            <a:lnTo>
                              <a:pt x="144" y="176"/>
                            </a:lnTo>
                            <a:lnTo>
                              <a:pt x="157" y="154"/>
                            </a:lnTo>
                            <a:lnTo>
                              <a:pt x="144" y="135"/>
                            </a:lnTo>
                            <a:lnTo>
                              <a:pt x="115" y="115"/>
                            </a:lnTo>
                            <a:lnTo>
                              <a:pt x="93" y="103"/>
                            </a:lnTo>
                            <a:lnTo>
                              <a:pt x="84" y="93"/>
                            </a:lnTo>
                            <a:lnTo>
                              <a:pt x="73" y="93"/>
                            </a:lnTo>
                            <a:lnTo>
                              <a:pt x="51" y="64"/>
                            </a:lnTo>
                            <a:lnTo>
                              <a:pt x="29" y="52"/>
                            </a:lnTo>
                            <a:lnTo>
                              <a:pt x="22" y="64"/>
                            </a:lnTo>
                            <a:lnTo>
                              <a:pt x="0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2" name="Freeform 5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1" y="1866"/>
                        <a:ext cx="99" cy="64"/>
                      </a:xfrm>
                      <a:custGeom>
                        <a:avLst/>
                        <a:gdLst>
                          <a:gd name="T0" fmla="*/ 17 w 102"/>
                          <a:gd name="T1" fmla="*/ 0 h 63"/>
                          <a:gd name="T2" fmla="*/ 17 w 102"/>
                          <a:gd name="T3" fmla="*/ 12 h 63"/>
                          <a:gd name="T4" fmla="*/ 17 w 102"/>
                          <a:gd name="T5" fmla="*/ 12 h 63"/>
                          <a:gd name="T6" fmla="*/ 9 w 102"/>
                          <a:gd name="T7" fmla="*/ 0 h 63"/>
                          <a:gd name="T8" fmla="*/ 0 w 102"/>
                          <a:gd name="T9" fmla="*/ 12 h 63"/>
                          <a:gd name="T10" fmla="*/ 0 w 102"/>
                          <a:gd name="T11" fmla="*/ 31 h 63"/>
                          <a:gd name="T12" fmla="*/ 0 w 102"/>
                          <a:gd name="T13" fmla="*/ 129 h 63"/>
                          <a:gd name="T14" fmla="*/ 9 w 102"/>
                          <a:gd name="T15" fmla="*/ 180 h 63"/>
                          <a:gd name="T16" fmla="*/ 17 w 102"/>
                          <a:gd name="T17" fmla="*/ 149 h 63"/>
                          <a:gd name="T18" fmla="*/ 17 w 102"/>
                          <a:gd name="T19" fmla="*/ 180 h 63"/>
                          <a:gd name="T20" fmla="*/ 17 w 102"/>
                          <a:gd name="T21" fmla="*/ 149 h 63"/>
                          <a:gd name="T22" fmla="*/ 17 w 102"/>
                          <a:gd name="T23" fmla="*/ 149 h 63"/>
                          <a:gd name="T24" fmla="*/ 17 w 102"/>
                          <a:gd name="T25" fmla="*/ 31 h 63"/>
                          <a:gd name="T26" fmla="*/ 17 w 102"/>
                          <a:gd name="T27" fmla="*/ 21 h 63"/>
                          <a:gd name="T28" fmla="*/ 17 w 102"/>
                          <a:gd name="T29" fmla="*/ 12 h 63"/>
                          <a:gd name="T30" fmla="*/ 17 w 102"/>
                          <a:gd name="T31" fmla="*/ 0 h 63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0" t="0" r="r" b="b"/>
                        <a:pathLst>
                          <a:path w="102" h="63">
                            <a:moveTo>
                              <a:pt x="73" y="0"/>
                            </a:moveTo>
                            <a:lnTo>
                              <a:pt x="51" y="12"/>
                            </a:lnTo>
                            <a:lnTo>
                              <a:pt x="18" y="12"/>
                            </a:lnTo>
                            <a:lnTo>
                              <a:pt x="9" y="0"/>
                            </a:lnTo>
                            <a:lnTo>
                              <a:pt x="0" y="12"/>
                            </a:lnTo>
                            <a:lnTo>
                              <a:pt x="0" y="31"/>
                            </a:lnTo>
                            <a:lnTo>
                              <a:pt x="0" y="41"/>
                            </a:lnTo>
                            <a:lnTo>
                              <a:pt x="9" y="63"/>
                            </a:lnTo>
                            <a:lnTo>
                              <a:pt x="31" y="51"/>
                            </a:lnTo>
                            <a:lnTo>
                              <a:pt x="51" y="63"/>
                            </a:lnTo>
                            <a:lnTo>
                              <a:pt x="60" y="51"/>
                            </a:lnTo>
                            <a:lnTo>
                              <a:pt x="91" y="51"/>
                            </a:lnTo>
                            <a:lnTo>
                              <a:pt x="82" y="31"/>
                            </a:lnTo>
                            <a:lnTo>
                              <a:pt x="91" y="21"/>
                            </a:lnTo>
                            <a:lnTo>
                              <a:pt x="102" y="12"/>
                            </a:lnTo>
                            <a:lnTo>
                              <a:pt x="73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3" name="Freeform 5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51" y="1866"/>
                        <a:ext cx="99" cy="64"/>
                      </a:xfrm>
                      <a:custGeom>
                        <a:avLst/>
                        <a:gdLst>
                          <a:gd name="T0" fmla="*/ 17 w 102"/>
                          <a:gd name="T1" fmla="*/ 0 h 63"/>
                          <a:gd name="T2" fmla="*/ 17 w 102"/>
                          <a:gd name="T3" fmla="*/ 12 h 63"/>
                          <a:gd name="T4" fmla="*/ 17 w 102"/>
                          <a:gd name="T5" fmla="*/ 12 h 63"/>
                          <a:gd name="T6" fmla="*/ 9 w 102"/>
                          <a:gd name="T7" fmla="*/ 0 h 63"/>
                          <a:gd name="T8" fmla="*/ 0 w 102"/>
                          <a:gd name="T9" fmla="*/ 12 h 63"/>
                          <a:gd name="T10" fmla="*/ 0 w 102"/>
                          <a:gd name="T11" fmla="*/ 31 h 63"/>
                          <a:gd name="T12" fmla="*/ 0 w 102"/>
                          <a:gd name="T13" fmla="*/ 129 h 63"/>
                          <a:gd name="T14" fmla="*/ 9 w 102"/>
                          <a:gd name="T15" fmla="*/ 180 h 63"/>
                          <a:gd name="T16" fmla="*/ 17 w 102"/>
                          <a:gd name="T17" fmla="*/ 149 h 63"/>
                          <a:gd name="T18" fmla="*/ 17 w 102"/>
                          <a:gd name="T19" fmla="*/ 180 h 63"/>
                          <a:gd name="T20" fmla="*/ 17 w 102"/>
                          <a:gd name="T21" fmla="*/ 149 h 63"/>
                          <a:gd name="T22" fmla="*/ 17 w 102"/>
                          <a:gd name="T23" fmla="*/ 149 h 63"/>
                          <a:gd name="T24" fmla="*/ 17 w 102"/>
                          <a:gd name="T25" fmla="*/ 31 h 63"/>
                          <a:gd name="T26" fmla="*/ 17 w 102"/>
                          <a:gd name="T27" fmla="*/ 21 h 63"/>
                          <a:gd name="T28" fmla="*/ 17 w 102"/>
                          <a:gd name="T29" fmla="*/ 12 h 63"/>
                          <a:gd name="T30" fmla="*/ 17 w 102"/>
                          <a:gd name="T31" fmla="*/ 0 h 63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0" t="0" r="r" b="b"/>
                        <a:pathLst>
                          <a:path w="102" h="63">
                            <a:moveTo>
                              <a:pt x="73" y="0"/>
                            </a:moveTo>
                            <a:lnTo>
                              <a:pt x="51" y="12"/>
                            </a:lnTo>
                            <a:lnTo>
                              <a:pt x="18" y="12"/>
                            </a:lnTo>
                            <a:lnTo>
                              <a:pt x="9" y="0"/>
                            </a:lnTo>
                            <a:lnTo>
                              <a:pt x="0" y="12"/>
                            </a:lnTo>
                            <a:lnTo>
                              <a:pt x="0" y="31"/>
                            </a:lnTo>
                            <a:lnTo>
                              <a:pt x="0" y="41"/>
                            </a:lnTo>
                            <a:lnTo>
                              <a:pt x="9" y="63"/>
                            </a:lnTo>
                            <a:lnTo>
                              <a:pt x="31" y="51"/>
                            </a:lnTo>
                            <a:lnTo>
                              <a:pt x="51" y="63"/>
                            </a:lnTo>
                            <a:lnTo>
                              <a:pt x="60" y="51"/>
                            </a:lnTo>
                            <a:lnTo>
                              <a:pt x="91" y="51"/>
                            </a:lnTo>
                            <a:lnTo>
                              <a:pt x="82" y="31"/>
                            </a:lnTo>
                            <a:lnTo>
                              <a:pt x="91" y="21"/>
                            </a:lnTo>
                            <a:lnTo>
                              <a:pt x="102" y="12"/>
                            </a:lnTo>
                            <a:lnTo>
                              <a:pt x="73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4" name="Freeform 5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9" y="1918"/>
                        <a:ext cx="90" cy="84"/>
                      </a:xfrm>
                      <a:custGeom>
                        <a:avLst/>
                        <a:gdLst>
                          <a:gd name="T0" fmla="*/ 15 w 93"/>
                          <a:gd name="T1" fmla="*/ 0 h 83"/>
                          <a:gd name="T2" fmla="*/ 15 w 93"/>
                          <a:gd name="T3" fmla="*/ 12 h 83"/>
                          <a:gd name="T4" fmla="*/ 15 w 93"/>
                          <a:gd name="T5" fmla="*/ 0 h 83"/>
                          <a:gd name="T6" fmla="*/ 15 w 93"/>
                          <a:gd name="T7" fmla="*/ 12 h 83"/>
                          <a:gd name="T8" fmla="*/ 13 w 93"/>
                          <a:gd name="T9" fmla="*/ 21 h 83"/>
                          <a:gd name="T10" fmla="*/ 0 w 93"/>
                          <a:gd name="T11" fmla="*/ 113 h 83"/>
                          <a:gd name="T12" fmla="*/ 15 w 93"/>
                          <a:gd name="T13" fmla="*/ 143 h 83"/>
                          <a:gd name="T14" fmla="*/ 15 w 93"/>
                          <a:gd name="T15" fmla="*/ 143 h 83"/>
                          <a:gd name="T16" fmla="*/ 15 w 93"/>
                          <a:gd name="T17" fmla="*/ 183 h 83"/>
                          <a:gd name="T18" fmla="*/ 15 w 93"/>
                          <a:gd name="T19" fmla="*/ 163 h 83"/>
                          <a:gd name="T20" fmla="*/ 15 w 93"/>
                          <a:gd name="T21" fmla="*/ 163 h 83"/>
                          <a:gd name="T22" fmla="*/ 15 w 93"/>
                          <a:gd name="T23" fmla="*/ 122 h 83"/>
                          <a:gd name="T24" fmla="*/ 15 w 93"/>
                          <a:gd name="T25" fmla="*/ 32 h 83"/>
                          <a:gd name="T26" fmla="*/ 15 w 93"/>
                          <a:gd name="T27" fmla="*/ 21 h 83"/>
                          <a:gd name="T28" fmla="*/ 15 w 93"/>
                          <a:gd name="T29" fmla="*/ 32 h 83"/>
                          <a:gd name="T30" fmla="*/ 15 w 93"/>
                          <a:gd name="T31" fmla="*/ 21 h 83"/>
                          <a:gd name="T32" fmla="*/ 15 w 93"/>
                          <a:gd name="T33" fmla="*/ 12 h 83"/>
                          <a:gd name="T34" fmla="*/ 15 w 93"/>
                          <a:gd name="T35" fmla="*/ 21 h 83"/>
                          <a:gd name="T36" fmla="*/ 15 w 93"/>
                          <a:gd name="T37" fmla="*/ 21 h 83"/>
                          <a:gd name="T38" fmla="*/ 15 w 93"/>
                          <a:gd name="T39" fmla="*/ 0 h 83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93" h="83">
                            <a:moveTo>
                              <a:pt x="93" y="0"/>
                            </a:moveTo>
                            <a:lnTo>
                              <a:pt x="84" y="12"/>
                            </a:lnTo>
                            <a:lnTo>
                              <a:pt x="64" y="0"/>
                            </a:lnTo>
                            <a:lnTo>
                              <a:pt x="42" y="12"/>
                            </a:lnTo>
                            <a:lnTo>
                              <a:pt x="13" y="21"/>
                            </a:lnTo>
                            <a:lnTo>
                              <a:pt x="0" y="42"/>
                            </a:lnTo>
                            <a:lnTo>
                              <a:pt x="22" y="63"/>
                            </a:lnTo>
                            <a:lnTo>
                              <a:pt x="42" y="63"/>
                            </a:lnTo>
                            <a:lnTo>
                              <a:pt x="64" y="83"/>
                            </a:lnTo>
                            <a:lnTo>
                              <a:pt x="64" y="73"/>
                            </a:lnTo>
                            <a:lnTo>
                              <a:pt x="73" y="73"/>
                            </a:lnTo>
                            <a:lnTo>
                              <a:pt x="51" y="51"/>
                            </a:lnTo>
                            <a:lnTo>
                              <a:pt x="42" y="32"/>
                            </a:lnTo>
                            <a:lnTo>
                              <a:pt x="42" y="21"/>
                            </a:lnTo>
                            <a:lnTo>
                              <a:pt x="51" y="32"/>
                            </a:lnTo>
                            <a:lnTo>
                              <a:pt x="51" y="21"/>
                            </a:lnTo>
                            <a:lnTo>
                              <a:pt x="64" y="12"/>
                            </a:lnTo>
                            <a:lnTo>
                              <a:pt x="84" y="21"/>
                            </a:lnTo>
                            <a:lnTo>
                              <a:pt x="93" y="21"/>
                            </a:lnTo>
                            <a:lnTo>
                              <a:pt x="93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5" name="Freeform 5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9" y="1918"/>
                        <a:ext cx="90" cy="84"/>
                      </a:xfrm>
                      <a:custGeom>
                        <a:avLst/>
                        <a:gdLst>
                          <a:gd name="T0" fmla="*/ 15 w 93"/>
                          <a:gd name="T1" fmla="*/ 0 h 83"/>
                          <a:gd name="T2" fmla="*/ 15 w 93"/>
                          <a:gd name="T3" fmla="*/ 12 h 83"/>
                          <a:gd name="T4" fmla="*/ 15 w 93"/>
                          <a:gd name="T5" fmla="*/ 0 h 83"/>
                          <a:gd name="T6" fmla="*/ 15 w 93"/>
                          <a:gd name="T7" fmla="*/ 12 h 83"/>
                          <a:gd name="T8" fmla="*/ 13 w 93"/>
                          <a:gd name="T9" fmla="*/ 21 h 83"/>
                          <a:gd name="T10" fmla="*/ 0 w 93"/>
                          <a:gd name="T11" fmla="*/ 113 h 83"/>
                          <a:gd name="T12" fmla="*/ 15 w 93"/>
                          <a:gd name="T13" fmla="*/ 143 h 83"/>
                          <a:gd name="T14" fmla="*/ 15 w 93"/>
                          <a:gd name="T15" fmla="*/ 143 h 83"/>
                          <a:gd name="T16" fmla="*/ 15 w 93"/>
                          <a:gd name="T17" fmla="*/ 183 h 83"/>
                          <a:gd name="T18" fmla="*/ 15 w 93"/>
                          <a:gd name="T19" fmla="*/ 163 h 83"/>
                          <a:gd name="T20" fmla="*/ 15 w 93"/>
                          <a:gd name="T21" fmla="*/ 163 h 83"/>
                          <a:gd name="T22" fmla="*/ 15 w 93"/>
                          <a:gd name="T23" fmla="*/ 122 h 83"/>
                          <a:gd name="T24" fmla="*/ 15 w 93"/>
                          <a:gd name="T25" fmla="*/ 32 h 83"/>
                          <a:gd name="T26" fmla="*/ 15 w 93"/>
                          <a:gd name="T27" fmla="*/ 21 h 83"/>
                          <a:gd name="T28" fmla="*/ 15 w 93"/>
                          <a:gd name="T29" fmla="*/ 32 h 83"/>
                          <a:gd name="T30" fmla="*/ 15 w 93"/>
                          <a:gd name="T31" fmla="*/ 21 h 83"/>
                          <a:gd name="T32" fmla="*/ 15 w 93"/>
                          <a:gd name="T33" fmla="*/ 12 h 83"/>
                          <a:gd name="T34" fmla="*/ 15 w 93"/>
                          <a:gd name="T35" fmla="*/ 21 h 83"/>
                          <a:gd name="T36" fmla="*/ 15 w 93"/>
                          <a:gd name="T37" fmla="*/ 21 h 83"/>
                          <a:gd name="T38" fmla="*/ 15 w 93"/>
                          <a:gd name="T39" fmla="*/ 0 h 83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93" h="83">
                            <a:moveTo>
                              <a:pt x="93" y="0"/>
                            </a:moveTo>
                            <a:lnTo>
                              <a:pt x="84" y="12"/>
                            </a:lnTo>
                            <a:lnTo>
                              <a:pt x="64" y="0"/>
                            </a:lnTo>
                            <a:lnTo>
                              <a:pt x="42" y="12"/>
                            </a:lnTo>
                            <a:lnTo>
                              <a:pt x="13" y="21"/>
                            </a:lnTo>
                            <a:lnTo>
                              <a:pt x="0" y="42"/>
                            </a:lnTo>
                            <a:lnTo>
                              <a:pt x="22" y="63"/>
                            </a:lnTo>
                            <a:lnTo>
                              <a:pt x="42" y="63"/>
                            </a:lnTo>
                            <a:lnTo>
                              <a:pt x="64" y="83"/>
                            </a:lnTo>
                            <a:lnTo>
                              <a:pt x="64" y="73"/>
                            </a:lnTo>
                            <a:lnTo>
                              <a:pt x="73" y="73"/>
                            </a:lnTo>
                            <a:lnTo>
                              <a:pt x="51" y="51"/>
                            </a:lnTo>
                            <a:lnTo>
                              <a:pt x="42" y="32"/>
                            </a:lnTo>
                            <a:lnTo>
                              <a:pt x="42" y="21"/>
                            </a:lnTo>
                            <a:lnTo>
                              <a:pt x="51" y="32"/>
                            </a:lnTo>
                            <a:lnTo>
                              <a:pt x="51" y="21"/>
                            </a:lnTo>
                            <a:lnTo>
                              <a:pt x="64" y="12"/>
                            </a:lnTo>
                            <a:lnTo>
                              <a:pt x="84" y="21"/>
                            </a:lnTo>
                            <a:lnTo>
                              <a:pt x="93" y="21"/>
                            </a:lnTo>
                            <a:lnTo>
                              <a:pt x="93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6" name="Freeform 5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0" y="1792"/>
                        <a:ext cx="148" cy="87"/>
                      </a:xfrm>
                      <a:custGeom>
                        <a:avLst/>
                        <a:gdLst>
                          <a:gd name="T0" fmla="*/ 15 w 153"/>
                          <a:gd name="T1" fmla="*/ 614 h 84"/>
                          <a:gd name="T2" fmla="*/ 15 w 153"/>
                          <a:gd name="T3" fmla="*/ 614 h 84"/>
                          <a:gd name="T4" fmla="*/ 15 w 153"/>
                          <a:gd name="T5" fmla="*/ 745 h 84"/>
                          <a:gd name="T6" fmla="*/ 15 w 153"/>
                          <a:gd name="T7" fmla="*/ 881 h 84"/>
                          <a:gd name="T8" fmla="*/ 15 w 153"/>
                          <a:gd name="T9" fmla="*/ 1014 h 84"/>
                          <a:gd name="T10" fmla="*/ 15 w 153"/>
                          <a:gd name="T11" fmla="*/ 881 h 84"/>
                          <a:gd name="T12" fmla="*/ 15 w 153"/>
                          <a:gd name="T13" fmla="*/ 1014 h 84"/>
                          <a:gd name="T14" fmla="*/ 15 w 153"/>
                          <a:gd name="T15" fmla="*/ 1014 h 84"/>
                          <a:gd name="T16" fmla="*/ 15 w 153"/>
                          <a:gd name="T17" fmla="*/ 881 h 84"/>
                          <a:gd name="T18" fmla="*/ 15 w 153"/>
                          <a:gd name="T19" fmla="*/ 745 h 84"/>
                          <a:gd name="T20" fmla="*/ 15 w 153"/>
                          <a:gd name="T21" fmla="*/ 745 h 84"/>
                          <a:gd name="T22" fmla="*/ 0 w 153"/>
                          <a:gd name="T23" fmla="*/ 524 h 84"/>
                          <a:gd name="T24" fmla="*/ 9 w 153"/>
                          <a:gd name="T25" fmla="*/ 524 h 84"/>
                          <a:gd name="T26" fmla="*/ 15 w 153"/>
                          <a:gd name="T27" fmla="*/ 382 h 84"/>
                          <a:gd name="T28" fmla="*/ 15 w 153"/>
                          <a:gd name="T29" fmla="*/ 11 h 84"/>
                          <a:gd name="T30" fmla="*/ 15 w 153"/>
                          <a:gd name="T31" fmla="*/ 0 h 84"/>
                          <a:gd name="T32" fmla="*/ 15 w 153"/>
                          <a:gd name="T33" fmla="*/ 11 h 84"/>
                          <a:gd name="T34" fmla="*/ 15 w 153"/>
                          <a:gd name="T35" fmla="*/ 0 h 84"/>
                          <a:gd name="T36" fmla="*/ 15 w 153"/>
                          <a:gd name="T37" fmla="*/ 242 h 84"/>
                          <a:gd name="T38" fmla="*/ 15 w 153"/>
                          <a:gd name="T39" fmla="*/ 614 h 84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153" h="84">
                            <a:moveTo>
                              <a:pt x="133" y="51"/>
                            </a:moveTo>
                            <a:lnTo>
                              <a:pt x="153" y="51"/>
                            </a:lnTo>
                            <a:lnTo>
                              <a:pt x="153" y="62"/>
                            </a:lnTo>
                            <a:lnTo>
                              <a:pt x="133" y="72"/>
                            </a:lnTo>
                            <a:lnTo>
                              <a:pt x="144" y="84"/>
                            </a:lnTo>
                            <a:lnTo>
                              <a:pt x="115" y="72"/>
                            </a:lnTo>
                            <a:lnTo>
                              <a:pt x="93" y="84"/>
                            </a:lnTo>
                            <a:lnTo>
                              <a:pt x="60" y="84"/>
                            </a:lnTo>
                            <a:lnTo>
                              <a:pt x="51" y="72"/>
                            </a:lnTo>
                            <a:lnTo>
                              <a:pt x="42" y="62"/>
                            </a:lnTo>
                            <a:lnTo>
                              <a:pt x="31" y="62"/>
                            </a:lnTo>
                            <a:lnTo>
                              <a:pt x="0" y="42"/>
                            </a:lnTo>
                            <a:lnTo>
                              <a:pt x="9" y="42"/>
                            </a:lnTo>
                            <a:lnTo>
                              <a:pt x="22" y="33"/>
                            </a:lnTo>
                            <a:lnTo>
                              <a:pt x="31" y="11"/>
                            </a:lnTo>
                            <a:lnTo>
                              <a:pt x="42" y="0"/>
                            </a:lnTo>
                            <a:lnTo>
                              <a:pt x="73" y="11"/>
                            </a:lnTo>
                            <a:lnTo>
                              <a:pt x="102" y="0"/>
                            </a:lnTo>
                            <a:lnTo>
                              <a:pt x="124" y="20"/>
                            </a:lnTo>
                            <a:lnTo>
                              <a:pt x="133" y="5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7" name="Freeform 5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0" y="1792"/>
                        <a:ext cx="148" cy="87"/>
                      </a:xfrm>
                      <a:custGeom>
                        <a:avLst/>
                        <a:gdLst>
                          <a:gd name="T0" fmla="*/ 15 w 153"/>
                          <a:gd name="T1" fmla="*/ 614 h 84"/>
                          <a:gd name="T2" fmla="*/ 15 w 153"/>
                          <a:gd name="T3" fmla="*/ 614 h 84"/>
                          <a:gd name="T4" fmla="*/ 15 w 153"/>
                          <a:gd name="T5" fmla="*/ 745 h 84"/>
                          <a:gd name="T6" fmla="*/ 15 w 153"/>
                          <a:gd name="T7" fmla="*/ 881 h 84"/>
                          <a:gd name="T8" fmla="*/ 15 w 153"/>
                          <a:gd name="T9" fmla="*/ 1014 h 84"/>
                          <a:gd name="T10" fmla="*/ 15 w 153"/>
                          <a:gd name="T11" fmla="*/ 881 h 84"/>
                          <a:gd name="T12" fmla="*/ 15 w 153"/>
                          <a:gd name="T13" fmla="*/ 1014 h 84"/>
                          <a:gd name="T14" fmla="*/ 15 w 153"/>
                          <a:gd name="T15" fmla="*/ 1014 h 84"/>
                          <a:gd name="T16" fmla="*/ 15 w 153"/>
                          <a:gd name="T17" fmla="*/ 881 h 84"/>
                          <a:gd name="T18" fmla="*/ 15 w 153"/>
                          <a:gd name="T19" fmla="*/ 745 h 84"/>
                          <a:gd name="T20" fmla="*/ 15 w 153"/>
                          <a:gd name="T21" fmla="*/ 745 h 84"/>
                          <a:gd name="T22" fmla="*/ 0 w 153"/>
                          <a:gd name="T23" fmla="*/ 524 h 84"/>
                          <a:gd name="T24" fmla="*/ 9 w 153"/>
                          <a:gd name="T25" fmla="*/ 524 h 84"/>
                          <a:gd name="T26" fmla="*/ 15 w 153"/>
                          <a:gd name="T27" fmla="*/ 382 h 84"/>
                          <a:gd name="T28" fmla="*/ 15 w 153"/>
                          <a:gd name="T29" fmla="*/ 11 h 84"/>
                          <a:gd name="T30" fmla="*/ 15 w 153"/>
                          <a:gd name="T31" fmla="*/ 0 h 84"/>
                          <a:gd name="T32" fmla="*/ 15 w 153"/>
                          <a:gd name="T33" fmla="*/ 11 h 84"/>
                          <a:gd name="T34" fmla="*/ 15 w 153"/>
                          <a:gd name="T35" fmla="*/ 0 h 84"/>
                          <a:gd name="T36" fmla="*/ 15 w 153"/>
                          <a:gd name="T37" fmla="*/ 242 h 84"/>
                          <a:gd name="T38" fmla="*/ 15 w 153"/>
                          <a:gd name="T39" fmla="*/ 614 h 84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153" h="84">
                            <a:moveTo>
                              <a:pt x="133" y="51"/>
                            </a:moveTo>
                            <a:lnTo>
                              <a:pt x="153" y="51"/>
                            </a:lnTo>
                            <a:lnTo>
                              <a:pt x="153" y="62"/>
                            </a:lnTo>
                            <a:lnTo>
                              <a:pt x="133" y="72"/>
                            </a:lnTo>
                            <a:lnTo>
                              <a:pt x="144" y="84"/>
                            </a:lnTo>
                            <a:lnTo>
                              <a:pt x="115" y="72"/>
                            </a:lnTo>
                            <a:lnTo>
                              <a:pt x="93" y="84"/>
                            </a:lnTo>
                            <a:lnTo>
                              <a:pt x="60" y="84"/>
                            </a:lnTo>
                            <a:lnTo>
                              <a:pt x="51" y="72"/>
                            </a:lnTo>
                            <a:lnTo>
                              <a:pt x="42" y="62"/>
                            </a:lnTo>
                            <a:lnTo>
                              <a:pt x="31" y="62"/>
                            </a:lnTo>
                            <a:lnTo>
                              <a:pt x="0" y="42"/>
                            </a:lnTo>
                            <a:lnTo>
                              <a:pt x="9" y="42"/>
                            </a:lnTo>
                            <a:lnTo>
                              <a:pt x="22" y="33"/>
                            </a:lnTo>
                            <a:lnTo>
                              <a:pt x="31" y="11"/>
                            </a:lnTo>
                            <a:lnTo>
                              <a:pt x="42" y="0"/>
                            </a:lnTo>
                            <a:lnTo>
                              <a:pt x="73" y="11"/>
                            </a:lnTo>
                            <a:lnTo>
                              <a:pt x="102" y="0"/>
                            </a:lnTo>
                            <a:lnTo>
                              <a:pt x="124" y="20"/>
                            </a:lnTo>
                            <a:lnTo>
                              <a:pt x="133" y="5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8" name="Freeform 5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1" y="1813"/>
                        <a:ext cx="43" cy="32"/>
                      </a:xfrm>
                      <a:custGeom>
                        <a:avLst/>
                        <a:gdLst>
                          <a:gd name="T0" fmla="*/ 0 w 42"/>
                          <a:gd name="T1" fmla="*/ 276 h 31"/>
                          <a:gd name="T2" fmla="*/ 0 w 42"/>
                          <a:gd name="T3" fmla="*/ 207 h 31"/>
                          <a:gd name="T4" fmla="*/ 0 w 42"/>
                          <a:gd name="T5" fmla="*/ 13 h 31"/>
                          <a:gd name="T6" fmla="*/ 155 w 42"/>
                          <a:gd name="T7" fmla="*/ 0 h 31"/>
                          <a:gd name="T8" fmla="*/ 211 w 42"/>
                          <a:gd name="T9" fmla="*/ 13 h 31"/>
                          <a:gd name="T10" fmla="*/ 20 w 42"/>
                          <a:gd name="T11" fmla="*/ 207 h 31"/>
                          <a:gd name="T12" fmla="*/ 20 w 42"/>
                          <a:gd name="T13" fmla="*/ 276 h 31"/>
                          <a:gd name="T14" fmla="*/ 7 w 42"/>
                          <a:gd name="T15" fmla="*/ 207 h 31"/>
                          <a:gd name="T16" fmla="*/ 0 w 42"/>
                          <a:gd name="T17" fmla="*/ 276 h 3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42" h="31">
                            <a:moveTo>
                              <a:pt x="0" y="31"/>
                            </a:moveTo>
                            <a:lnTo>
                              <a:pt x="0" y="22"/>
                            </a:lnTo>
                            <a:lnTo>
                              <a:pt x="0" y="13"/>
                            </a:lnTo>
                            <a:lnTo>
                              <a:pt x="29" y="0"/>
                            </a:lnTo>
                            <a:lnTo>
                              <a:pt x="42" y="13"/>
                            </a:lnTo>
                            <a:lnTo>
                              <a:pt x="20" y="22"/>
                            </a:lnTo>
                            <a:lnTo>
                              <a:pt x="20" y="31"/>
                            </a:lnTo>
                            <a:lnTo>
                              <a:pt x="7" y="22"/>
                            </a:lnTo>
                            <a:lnTo>
                              <a:pt x="0" y="3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59" name="Freeform 5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1" y="1813"/>
                        <a:ext cx="43" cy="32"/>
                      </a:xfrm>
                      <a:custGeom>
                        <a:avLst/>
                        <a:gdLst>
                          <a:gd name="T0" fmla="*/ 0 w 42"/>
                          <a:gd name="T1" fmla="*/ 276 h 31"/>
                          <a:gd name="T2" fmla="*/ 0 w 42"/>
                          <a:gd name="T3" fmla="*/ 207 h 31"/>
                          <a:gd name="T4" fmla="*/ 0 w 42"/>
                          <a:gd name="T5" fmla="*/ 13 h 31"/>
                          <a:gd name="T6" fmla="*/ 155 w 42"/>
                          <a:gd name="T7" fmla="*/ 0 h 31"/>
                          <a:gd name="T8" fmla="*/ 211 w 42"/>
                          <a:gd name="T9" fmla="*/ 13 h 31"/>
                          <a:gd name="T10" fmla="*/ 20 w 42"/>
                          <a:gd name="T11" fmla="*/ 207 h 31"/>
                          <a:gd name="T12" fmla="*/ 20 w 42"/>
                          <a:gd name="T13" fmla="*/ 276 h 31"/>
                          <a:gd name="T14" fmla="*/ 7 w 42"/>
                          <a:gd name="T15" fmla="*/ 207 h 31"/>
                          <a:gd name="T16" fmla="*/ 0 w 42"/>
                          <a:gd name="T17" fmla="*/ 276 h 3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42" h="31">
                            <a:moveTo>
                              <a:pt x="0" y="31"/>
                            </a:moveTo>
                            <a:lnTo>
                              <a:pt x="0" y="22"/>
                            </a:lnTo>
                            <a:lnTo>
                              <a:pt x="0" y="13"/>
                            </a:lnTo>
                            <a:lnTo>
                              <a:pt x="29" y="0"/>
                            </a:lnTo>
                            <a:lnTo>
                              <a:pt x="42" y="13"/>
                            </a:lnTo>
                            <a:lnTo>
                              <a:pt x="20" y="22"/>
                            </a:lnTo>
                            <a:lnTo>
                              <a:pt x="20" y="31"/>
                            </a:lnTo>
                            <a:lnTo>
                              <a:pt x="7" y="22"/>
                            </a:lnTo>
                            <a:lnTo>
                              <a:pt x="0" y="3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0" name="Freeform 5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3" y="1826"/>
                        <a:ext cx="77" cy="72"/>
                      </a:xfrm>
                      <a:custGeom>
                        <a:avLst/>
                        <a:gdLst>
                          <a:gd name="T0" fmla="*/ 13 w 80"/>
                          <a:gd name="T1" fmla="*/ 9 h 70"/>
                          <a:gd name="T2" fmla="*/ 13 w 80"/>
                          <a:gd name="T3" fmla="*/ 9 h 70"/>
                          <a:gd name="T4" fmla="*/ 13 w 80"/>
                          <a:gd name="T5" fmla="*/ 0 h 70"/>
                          <a:gd name="T6" fmla="*/ 13 w 80"/>
                          <a:gd name="T7" fmla="*/ 9 h 70"/>
                          <a:gd name="T8" fmla="*/ 13 w 80"/>
                          <a:gd name="T9" fmla="*/ 149 h 70"/>
                          <a:gd name="T10" fmla="*/ 7 w 80"/>
                          <a:gd name="T11" fmla="*/ 9 h 70"/>
                          <a:gd name="T12" fmla="*/ 0 w 80"/>
                          <a:gd name="T13" fmla="*/ 149 h 70"/>
                          <a:gd name="T14" fmla="*/ 0 w 80"/>
                          <a:gd name="T15" fmla="*/ 202 h 70"/>
                          <a:gd name="T16" fmla="*/ 7 w 80"/>
                          <a:gd name="T17" fmla="*/ 149 h 70"/>
                          <a:gd name="T18" fmla="*/ 13 w 80"/>
                          <a:gd name="T19" fmla="*/ 202 h 70"/>
                          <a:gd name="T20" fmla="*/ 13 w 80"/>
                          <a:gd name="T21" fmla="*/ 375 h 70"/>
                          <a:gd name="T22" fmla="*/ 13 w 80"/>
                          <a:gd name="T23" fmla="*/ 510 h 70"/>
                          <a:gd name="T24" fmla="*/ 13 w 80"/>
                          <a:gd name="T25" fmla="*/ 267 h 70"/>
                          <a:gd name="T26" fmla="*/ 13 w 80"/>
                          <a:gd name="T27" fmla="*/ 202 h 70"/>
                          <a:gd name="T28" fmla="*/ 13 w 80"/>
                          <a:gd name="T29" fmla="*/ 149 h 70"/>
                          <a:gd name="T30" fmla="*/ 13 w 80"/>
                          <a:gd name="T31" fmla="*/ 202 h 70"/>
                          <a:gd name="T32" fmla="*/ 13 w 80"/>
                          <a:gd name="T33" fmla="*/ 202 h 70"/>
                          <a:gd name="T34" fmla="*/ 13 w 80"/>
                          <a:gd name="T35" fmla="*/ 149 h 70"/>
                          <a:gd name="T36" fmla="*/ 13 w 80"/>
                          <a:gd name="T37" fmla="*/ 9 h 7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80" h="70">
                            <a:moveTo>
                              <a:pt x="71" y="9"/>
                            </a:moveTo>
                            <a:lnTo>
                              <a:pt x="58" y="9"/>
                            </a:lnTo>
                            <a:lnTo>
                              <a:pt x="42" y="0"/>
                            </a:lnTo>
                            <a:lnTo>
                              <a:pt x="20" y="9"/>
                            </a:lnTo>
                            <a:lnTo>
                              <a:pt x="20" y="18"/>
                            </a:lnTo>
                            <a:lnTo>
                              <a:pt x="7" y="9"/>
                            </a:lnTo>
                            <a:lnTo>
                              <a:pt x="0" y="18"/>
                            </a:lnTo>
                            <a:lnTo>
                              <a:pt x="0" y="29"/>
                            </a:lnTo>
                            <a:lnTo>
                              <a:pt x="7" y="18"/>
                            </a:lnTo>
                            <a:lnTo>
                              <a:pt x="20" y="29"/>
                            </a:lnTo>
                            <a:lnTo>
                              <a:pt x="20" y="51"/>
                            </a:lnTo>
                            <a:lnTo>
                              <a:pt x="71" y="70"/>
                            </a:lnTo>
                            <a:lnTo>
                              <a:pt x="42" y="39"/>
                            </a:lnTo>
                            <a:lnTo>
                              <a:pt x="29" y="29"/>
                            </a:lnTo>
                            <a:lnTo>
                              <a:pt x="42" y="18"/>
                            </a:lnTo>
                            <a:lnTo>
                              <a:pt x="71" y="29"/>
                            </a:lnTo>
                            <a:lnTo>
                              <a:pt x="80" y="29"/>
                            </a:lnTo>
                            <a:lnTo>
                              <a:pt x="80" y="18"/>
                            </a:lnTo>
                            <a:lnTo>
                              <a:pt x="71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1" name="Freeform 5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3" y="1826"/>
                        <a:ext cx="77" cy="72"/>
                      </a:xfrm>
                      <a:custGeom>
                        <a:avLst/>
                        <a:gdLst>
                          <a:gd name="T0" fmla="*/ 13 w 80"/>
                          <a:gd name="T1" fmla="*/ 9 h 70"/>
                          <a:gd name="T2" fmla="*/ 13 w 80"/>
                          <a:gd name="T3" fmla="*/ 9 h 70"/>
                          <a:gd name="T4" fmla="*/ 13 w 80"/>
                          <a:gd name="T5" fmla="*/ 0 h 70"/>
                          <a:gd name="T6" fmla="*/ 13 w 80"/>
                          <a:gd name="T7" fmla="*/ 9 h 70"/>
                          <a:gd name="T8" fmla="*/ 13 w 80"/>
                          <a:gd name="T9" fmla="*/ 149 h 70"/>
                          <a:gd name="T10" fmla="*/ 7 w 80"/>
                          <a:gd name="T11" fmla="*/ 9 h 70"/>
                          <a:gd name="T12" fmla="*/ 0 w 80"/>
                          <a:gd name="T13" fmla="*/ 149 h 70"/>
                          <a:gd name="T14" fmla="*/ 0 w 80"/>
                          <a:gd name="T15" fmla="*/ 202 h 70"/>
                          <a:gd name="T16" fmla="*/ 7 w 80"/>
                          <a:gd name="T17" fmla="*/ 149 h 70"/>
                          <a:gd name="T18" fmla="*/ 13 w 80"/>
                          <a:gd name="T19" fmla="*/ 202 h 70"/>
                          <a:gd name="T20" fmla="*/ 13 w 80"/>
                          <a:gd name="T21" fmla="*/ 375 h 70"/>
                          <a:gd name="T22" fmla="*/ 13 w 80"/>
                          <a:gd name="T23" fmla="*/ 510 h 70"/>
                          <a:gd name="T24" fmla="*/ 13 w 80"/>
                          <a:gd name="T25" fmla="*/ 267 h 70"/>
                          <a:gd name="T26" fmla="*/ 13 w 80"/>
                          <a:gd name="T27" fmla="*/ 202 h 70"/>
                          <a:gd name="T28" fmla="*/ 13 w 80"/>
                          <a:gd name="T29" fmla="*/ 149 h 70"/>
                          <a:gd name="T30" fmla="*/ 13 w 80"/>
                          <a:gd name="T31" fmla="*/ 202 h 70"/>
                          <a:gd name="T32" fmla="*/ 13 w 80"/>
                          <a:gd name="T33" fmla="*/ 202 h 70"/>
                          <a:gd name="T34" fmla="*/ 13 w 80"/>
                          <a:gd name="T35" fmla="*/ 149 h 70"/>
                          <a:gd name="T36" fmla="*/ 13 w 80"/>
                          <a:gd name="T37" fmla="*/ 9 h 7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80" h="70">
                            <a:moveTo>
                              <a:pt x="71" y="9"/>
                            </a:moveTo>
                            <a:lnTo>
                              <a:pt x="58" y="9"/>
                            </a:lnTo>
                            <a:lnTo>
                              <a:pt x="42" y="0"/>
                            </a:lnTo>
                            <a:lnTo>
                              <a:pt x="20" y="9"/>
                            </a:lnTo>
                            <a:lnTo>
                              <a:pt x="20" y="18"/>
                            </a:lnTo>
                            <a:lnTo>
                              <a:pt x="7" y="9"/>
                            </a:lnTo>
                            <a:lnTo>
                              <a:pt x="0" y="18"/>
                            </a:lnTo>
                            <a:lnTo>
                              <a:pt x="0" y="29"/>
                            </a:lnTo>
                            <a:lnTo>
                              <a:pt x="7" y="18"/>
                            </a:lnTo>
                            <a:lnTo>
                              <a:pt x="20" y="29"/>
                            </a:lnTo>
                            <a:lnTo>
                              <a:pt x="20" y="51"/>
                            </a:lnTo>
                            <a:lnTo>
                              <a:pt x="71" y="70"/>
                            </a:lnTo>
                            <a:lnTo>
                              <a:pt x="42" y="39"/>
                            </a:lnTo>
                            <a:lnTo>
                              <a:pt x="29" y="29"/>
                            </a:lnTo>
                            <a:lnTo>
                              <a:pt x="42" y="18"/>
                            </a:lnTo>
                            <a:lnTo>
                              <a:pt x="71" y="29"/>
                            </a:lnTo>
                            <a:lnTo>
                              <a:pt x="80" y="29"/>
                            </a:lnTo>
                            <a:lnTo>
                              <a:pt x="80" y="18"/>
                            </a:lnTo>
                            <a:lnTo>
                              <a:pt x="71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2" name="Freeform 5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51" y="1845"/>
                        <a:ext cx="59" cy="53"/>
                      </a:xfrm>
                      <a:custGeom>
                        <a:avLst/>
                        <a:gdLst>
                          <a:gd name="T0" fmla="*/ 10 w 62"/>
                          <a:gd name="T1" fmla="*/ 11 h 52"/>
                          <a:gd name="T2" fmla="*/ 10 w 62"/>
                          <a:gd name="T3" fmla="*/ 21 h 52"/>
                          <a:gd name="T4" fmla="*/ 10 w 62"/>
                          <a:gd name="T5" fmla="*/ 130 h 52"/>
                          <a:gd name="T6" fmla="*/ 10 w 62"/>
                          <a:gd name="T7" fmla="*/ 130 h 52"/>
                          <a:gd name="T8" fmla="*/ 10 w 62"/>
                          <a:gd name="T9" fmla="*/ 157 h 52"/>
                          <a:gd name="T10" fmla="*/ 10 w 62"/>
                          <a:gd name="T11" fmla="*/ 188 h 52"/>
                          <a:gd name="T12" fmla="*/ 10 w 62"/>
                          <a:gd name="T13" fmla="*/ 21 h 52"/>
                          <a:gd name="T14" fmla="*/ 0 w 62"/>
                          <a:gd name="T15" fmla="*/ 11 h 52"/>
                          <a:gd name="T16" fmla="*/ 10 w 62"/>
                          <a:gd name="T17" fmla="*/ 0 h 52"/>
                          <a:gd name="T18" fmla="*/ 10 w 62"/>
                          <a:gd name="T19" fmla="*/ 11 h 52"/>
                          <a:gd name="T20" fmla="*/ 10 w 62"/>
                          <a:gd name="T21" fmla="*/ 11 h 52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62" h="52">
                            <a:moveTo>
                              <a:pt x="51" y="11"/>
                            </a:moveTo>
                            <a:lnTo>
                              <a:pt x="51" y="21"/>
                            </a:lnTo>
                            <a:lnTo>
                              <a:pt x="62" y="33"/>
                            </a:lnTo>
                            <a:lnTo>
                              <a:pt x="51" y="33"/>
                            </a:lnTo>
                            <a:lnTo>
                              <a:pt x="42" y="42"/>
                            </a:lnTo>
                            <a:lnTo>
                              <a:pt x="42" y="52"/>
                            </a:lnTo>
                            <a:lnTo>
                              <a:pt x="13" y="21"/>
                            </a:lnTo>
                            <a:lnTo>
                              <a:pt x="0" y="11"/>
                            </a:lnTo>
                            <a:lnTo>
                              <a:pt x="13" y="0"/>
                            </a:lnTo>
                            <a:lnTo>
                              <a:pt x="42" y="11"/>
                            </a:lnTo>
                            <a:lnTo>
                              <a:pt x="51" y="1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3" name="Freeform 5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51" y="1845"/>
                        <a:ext cx="59" cy="53"/>
                      </a:xfrm>
                      <a:custGeom>
                        <a:avLst/>
                        <a:gdLst>
                          <a:gd name="T0" fmla="*/ 10 w 62"/>
                          <a:gd name="T1" fmla="*/ 11 h 52"/>
                          <a:gd name="T2" fmla="*/ 10 w 62"/>
                          <a:gd name="T3" fmla="*/ 21 h 52"/>
                          <a:gd name="T4" fmla="*/ 10 w 62"/>
                          <a:gd name="T5" fmla="*/ 130 h 52"/>
                          <a:gd name="T6" fmla="*/ 10 w 62"/>
                          <a:gd name="T7" fmla="*/ 130 h 52"/>
                          <a:gd name="T8" fmla="*/ 10 w 62"/>
                          <a:gd name="T9" fmla="*/ 157 h 52"/>
                          <a:gd name="T10" fmla="*/ 10 w 62"/>
                          <a:gd name="T11" fmla="*/ 188 h 52"/>
                          <a:gd name="T12" fmla="*/ 10 w 62"/>
                          <a:gd name="T13" fmla="*/ 21 h 52"/>
                          <a:gd name="T14" fmla="*/ 0 w 62"/>
                          <a:gd name="T15" fmla="*/ 11 h 52"/>
                          <a:gd name="T16" fmla="*/ 10 w 62"/>
                          <a:gd name="T17" fmla="*/ 0 h 52"/>
                          <a:gd name="T18" fmla="*/ 10 w 62"/>
                          <a:gd name="T19" fmla="*/ 11 h 52"/>
                          <a:gd name="T20" fmla="*/ 10 w 62"/>
                          <a:gd name="T21" fmla="*/ 11 h 52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62" h="52">
                            <a:moveTo>
                              <a:pt x="51" y="11"/>
                            </a:moveTo>
                            <a:lnTo>
                              <a:pt x="51" y="21"/>
                            </a:lnTo>
                            <a:lnTo>
                              <a:pt x="62" y="33"/>
                            </a:lnTo>
                            <a:lnTo>
                              <a:pt x="51" y="33"/>
                            </a:lnTo>
                            <a:lnTo>
                              <a:pt x="42" y="42"/>
                            </a:lnTo>
                            <a:lnTo>
                              <a:pt x="42" y="52"/>
                            </a:lnTo>
                            <a:lnTo>
                              <a:pt x="13" y="21"/>
                            </a:lnTo>
                            <a:lnTo>
                              <a:pt x="0" y="11"/>
                            </a:lnTo>
                            <a:lnTo>
                              <a:pt x="13" y="0"/>
                            </a:lnTo>
                            <a:lnTo>
                              <a:pt x="42" y="11"/>
                            </a:lnTo>
                            <a:lnTo>
                              <a:pt x="51" y="1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4" name="Freeform 5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6" y="1879"/>
                        <a:ext cx="43" cy="39"/>
                      </a:xfrm>
                      <a:custGeom>
                        <a:avLst/>
                        <a:gdLst>
                          <a:gd name="T0" fmla="*/ 0 w 29"/>
                          <a:gd name="T1" fmla="*/ 19 h 39"/>
                          <a:gd name="T2" fmla="*/ 2147483647 w 29"/>
                          <a:gd name="T3" fmla="*/ 39 h 39"/>
                          <a:gd name="T4" fmla="*/ 2147483647 w 29"/>
                          <a:gd name="T5" fmla="*/ 19 h 39"/>
                          <a:gd name="T6" fmla="*/ 2147483647 w 29"/>
                          <a:gd name="T7" fmla="*/ 19 h 39"/>
                          <a:gd name="T8" fmla="*/ 2147483647 w 29"/>
                          <a:gd name="T9" fmla="*/ 0 h 39"/>
                          <a:gd name="T10" fmla="*/ 0 w 29"/>
                          <a:gd name="T11" fmla="*/ 9 h 39"/>
                          <a:gd name="T12" fmla="*/ 0 w 29"/>
                          <a:gd name="T13" fmla="*/ 19 h 3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29" h="39">
                            <a:moveTo>
                              <a:pt x="0" y="19"/>
                            </a:moveTo>
                            <a:lnTo>
                              <a:pt x="20" y="39"/>
                            </a:lnTo>
                            <a:lnTo>
                              <a:pt x="20" y="19"/>
                            </a:lnTo>
                            <a:lnTo>
                              <a:pt x="29" y="19"/>
                            </a:lnTo>
                            <a:lnTo>
                              <a:pt x="9" y="0"/>
                            </a:lnTo>
                            <a:lnTo>
                              <a:pt x="0" y="9"/>
                            </a:lnTo>
                            <a:lnTo>
                              <a:pt x="0" y="1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5" name="Freeform 5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6" y="1879"/>
                        <a:ext cx="43" cy="39"/>
                      </a:xfrm>
                      <a:custGeom>
                        <a:avLst/>
                        <a:gdLst>
                          <a:gd name="T0" fmla="*/ 0 w 29"/>
                          <a:gd name="T1" fmla="*/ 19 h 39"/>
                          <a:gd name="T2" fmla="*/ 2147483647 w 29"/>
                          <a:gd name="T3" fmla="*/ 39 h 39"/>
                          <a:gd name="T4" fmla="*/ 2147483647 w 29"/>
                          <a:gd name="T5" fmla="*/ 19 h 39"/>
                          <a:gd name="T6" fmla="*/ 2147483647 w 29"/>
                          <a:gd name="T7" fmla="*/ 19 h 39"/>
                          <a:gd name="T8" fmla="*/ 2147483647 w 29"/>
                          <a:gd name="T9" fmla="*/ 0 h 39"/>
                          <a:gd name="T10" fmla="*/ 0 w 29"/>
                          <a:gd name="T11" fmla="*/ 9 h 39"/>
                          <a:gd name="T12" fmla="*/ 0 w 29"/>
                          <a:gd name="T13" fmla="*/ 19 h 3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29" h="39">
                            <a:moveTo>
                              <a:pt x="0" y="19"/>
                            </a:moveTo>
                            <a:lnTo>
                              <a:pt x="20" y="39"/>
                            </a:lnTo>
                            <a:lnTo>
                              <a:pt x="20" y="19"/>
                            </a:lnTo>
                            <a:lnTo>
                              <a:pt x="29" y="19"/>
                            </a:lnTo>
                            <a:lnTo>
                              <a:pt x="9" y="0"/>
                            </a:lnTo>
                            <a:lnTo>
                              <a:pt x="0" y="9"/>
                            </a:lnTo>
                            <a:lnTo>
                              <a:pt x="0" y="1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6" name="Freeform 5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1" y="1836"/>
                        <a:ext cx="68" cy="82"/>
                      </a:xfrm>
                      <a:custGeom>
                        <a:avLst/>
                        <a:gdLst>
                          <a:gd name="T0" fmla="*/ 11 w 71"/>
                          <a:gd name="T1" fmla="*/ 182 h 81"/>
                          <a:gd name="T2" fmla="*/ 11 w 71"/>
                          <a:gd name="T3" fmla="*/ 142 h 81"/>
                          <a:gd name="T4" fmla="*/ 11 w 71"/>
                          <a:gd name="T5" fmla="*/ 142 h 81"/>
                          <a:gd name="T6" fmla="*/ 11 w 71"/>
                          <a:gd name="T7" fmla="*/ 142 h 81"/>
                          <a:gd name="T8" fmla="*/ 9 w 71"/>
                          <a:gd name="T9" fmla="*/ 113 h 81"/>
                          <a:gd name="T10" fmla="*/ 11 w 71"/>
                          <a:gd name="T11" fmla="*/ 113 h 81"/>
                          <a:gd name="T12" fmla="*/ 9 w 71"/>
                          <a:gd name="T13" fmla="*/ 30 h 81"/>
                          <a:gd name="T14" fmla="*/ 9 w 71"/>
                          <a:gd name="T15" fmla="*/ 20 h 81"/>
                          <a:gd name="T16" fmla="*/ 9 w 71"/>
                          <a:gd name="T17" fmla="*/ 9 h 81"/>
                          <a:gd name="T18" fmla="*/ 0 w 71"/>
                          <a:gd name="T19" fmla="*/ 0 h 81"/>
                          <a:gd name="T20" fmla="*/ 11 w 71"/>
                          <a:gd name="T21" fmla="*/ 0 h 81"/>
                          <a:gd name="T22" fmla="*/ 11 w 71"/>
                          <a:gd name="T23" fmla="*/ 20 h 81"/>
                          <a:gd name="T24" fmla="*/ 11 w 71"/>
                          <a:gd name="T25" fmla="*/ 20 h 81"/>
                          <a:gd name="T26" fmla="*/ 11 w 71"/>
                          <a:gd name="T27" fmla="*/ 30 h 81"/>
                          <a:gd name="T28" fmla="*/ 11 w 71"/>
                          <a:gd name="T29" fmla="*/ 113 h 81"/>
                          <a:gd name="T30" fmla="*/ 11 w 71"/>
                          <a:gd name="T31" fmla="*/ 142 h 81"/>
                          <a:gd name="T32" fmla="*/ 11 w 71"/>
                          <a:gd name="T33" fmla="*/ 162 h 81"/>
                          <a:gd name="T34" fmla="*/ 11 w 71"/>
                          <a:gd name="T35" fmla="*/ 162 h 81"/>
                          <a:gd name="T36" fmla="*/ 11 w 71"/>
                          <a:gd name="T37" fmla="*/ 182 h 81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71" h="81">
                            <a:moveTo>
                              <a:pt x="29" y="81"/>
                            </a:moveTo>
                            <a:lnTo>
                              <a:pt x="29" y="61"/>
                            </a:lnTo>
                            <a:lnTo>
                              <a:pt x="20" y="61"/>
                            </a:lnTo>
                            <a:lnTo>
                              <a:pt x="29" y="61"/>
                            </a:lnTo>
                            <a:lnTo>
                              <a:pt x="9" y="42"/>
                            </a:lnTo>
                            <a:lnTo>
                              <a:pt x="20" y="42"/>
                            </a:lnTo>
                            <a:lnTo>
                              <a:pt x="9" y="30"/>
                            </a:lnTo>
                            <a:lnTo>
                              <a:pt x="9" y="20"/>
                            </a:lnTo>
                            <a:lnTo>
                              <a:pt x="9" y="9"/>
                            </a:lnTo>
                            <a:lnTo>
                              <a:pt x="0" y="0"/>
                            </a:lnTo>
                            <a:lnTo>
                              <a:pt x="20" y="0"/>
                            </a:lnTo>
                            <a:lnTo>
                              <a:pt x="51" y="20"/>
                            </a:lnTo>
                            <a:lnTo>
                              <a:pt x="62" y="20"/>
                            </a:lnTo>
                            <a:lnTo>
                              <a:pt x="71" y="30"/>
                            </a:lnTo>
                            <a:lnTo>
                              <a:pt x="62" y="42"/>
                            </a:lnTo>
                            <a:lnTo>
                              <a:pt x="62" y="61"/>
                            </a:lnTo>
                            <a:lnTo>
                              <a:pt x="62" y="71"/>
                            </a:lnTo>
                            <a:lnTo>
                              <a:pt x="51" y="71"/>
                            </a:lnTo>
                            <a:lnTo>
                              <a:pt x="29" y="8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7" name="Freeform 5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1" y="1836"/>
                        <a:ext cx="68" cy="82"/>
                      </a:xfrm>
                      <a:custGeom>
                        <a:avLst/>
                        <a:gdLst>
                          <a:gd name="T0" fmla="*/ 11 w 71"/>
                          <a:gd name="T1" fmla="*/ 182 h 81"/>
                          <a:gd name="T2" fmla="*/ 11 w 71"/>
                          <a:gd name="T3" fmla="*/ 142 h 81"/>
                          <a:gd name="T4" fmla="*/ 11 w 71"/>
                          <a:gd name="T5" fmla="*/ 142 h 81"/>
                          <a:gd name="T6" fmla="*/ 11 w 71"/>
                          <a:gd name="T7" fmla="*/ 142 h 81"/>
                          <a:gd name="T8" fmla="*/ 9 w 71"/>
                          <a:gd name="T9" fmla="*/ 113 h 81"/>
                          <a:gd name="T10" fmla="*/ 11 w 71"/>
                          <a:gd name="T11" fmla="*/ 113 h 81"/>
                          <a:gd name="T12" fmla="*/ 9 w 71"/>
                          <a:gd name="T13" fmla="*/ 30 h 81"/>
                          <a:gd name="T14" fmla="*/ 9 w 71"/>
                          <a:gd name="T15" fmla="*/ 20 h 81"/>
                          <a:gd name="T16" fmla="*/ 9 w 71"/>
                          <a:gd name="T17" fmla="*/ 9 h 81"/>
                          <a:gd name="T18" fmla="*/ 0 w 71"/>
                          <a:gd name="T19" fmla="*/ 0 h 81"/>
                          <a:gd name="T20" fmla="*/ 11 w 71"/>
                          <a:gd name="T21" fmla="*/ 0 h 81"/>
                          <a:gd name="T22" fmla="*/ 11 w 71"/>
                          <a:gd name="T23" fmla="*/ 20 h 81"/>
                          <a:gd name="T24" fmla="*/ 11 w 71"/>
                          <a:gd name="T25" fmla="*/ 20 h 81"/>
                          <a:gd name="T26" fmla="*/ 11 w 71"/>
                          <a:gd name="T27" fmla="*/ 30 h 81"/>
                          <a:gd name="T28" fmla="*/ 11 w 71"/>
                          <a:gd name="T29" fmla="*/ 113 h 81"/>
                          <a:gd name="T30" fmla="*/ 11 w 71"/>
                          <a:gd name="T31" fmla="*/ 142 h 81"/>
                          <a:gd name="T32" fmla="*/ 11 w 71"/>
                          <a:gd name="T33" fmla="*/ 162 h 81"/>
                          <a:gd name="T34" fmla="*/ 11 w 71"/>
                          <a:gd name="T35" fmla="*/ 162 h 81"/>
                          <a:gd name="T36" fmla="*/ 11 w 71"/>
                          <a:gd name="T37" fmla="*/ 182 h 81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71" h="81">
                            <a:moveTo>
                              <a:pt x="29" y="81"/>
                            </a:moveTo>
                            <a:lnTo>
                              <a:pt x="29" y="61"/>
                            </a:lnTo>
                            <a:lnTo>
                              <a:pt x="20" y="61"/>
                            </a:lnTo>
                            <a:lnTo>
                              <a:pt x="29" y="61"/>
                            </a:lnTo>
                            <a:lnTo>
                              <a:pt x="9" y="42"/>
                            </a:lnTo>
                            <a:lnTo>
                              <a:pt x="20" y="42"/>
                            </a:lnTo>
                            <a:lnTo>
                              <a:pt x="9" y="30"/>
                            </a:lnTo>
                            <a:lnTo>
                              <a:pt x="9" y="20"/>
                            </a:lnTo>
                            <a:lnTo>
                              <a:pt x="9" y="9"/>
                            </a:lnTo>
                            <a:lnTo>
                              <a:pt x="0" y="0"/>
                            </a:lnTo>
                            <a:lnTo>
                              <a:pt x="20" y="0"/>
                            </a:lnTo>
                            <a:lnTo>
                              <a:pt x="51" y="20"/>
                            </a:lnTo>
                            <a:lnTo>
                              <a:pt x="62" y="20"/>
                            </a:lnTo>
                            <a:lnTo>
                              <a:pt x="71" y="30"/>
                            </a:lnTo>
                            <a:lnTo>
                              <a:pt x="62" y="42"/>
                            </a:lnTo>
                            <a:lnTo>
                              <a:pt x="62" y="61"/>
                            </a:lnTo>
                            <a:lnTo>
                              <a:pt x="62" y="71"/>
                            </a:lnTo>
                            <a:lnTo>
                              <a:pt x="51" y="71"/>
                            </a:lnTo>
                            <a:lnTo>
                              <a:pt x="29" y="8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8" name="Freeform 5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7" y="1908"/>
                        <a:ext cx="42" cy="31"/>
                      </a:xfrm>
                      <a:custGeom>
                        <a:avLst/>
                        <a:gdLst>
                          <a:gd name="T0" fmla="*/ 42 w 42"/>
                          <a:gd name="T1" fmla="*/ 22 h 31"/>
                          <a:gd name="T2" fmla="*/ 33 w 42"/>
                          <a:gd name="T3" fmla="*/ 0 h 31"/>
                          <a:gd name="T4" fmla="*/ 22 w 42"/>
                          <a:gd name="T5" fmla="*/ 0 h 31"/>
                          <a:gd name="T6" fmla="*/ 0 w 42"/>
                          <a:gd name="T7" fmla="*/ 10 h 31"/>
                          <a:gd name="T8" fmla="*/ 13 w 42"/>
                          <a:gd name="T9" fmla="*/ 31 h 31"/>
                          <a:gd name="T10" fmla="*/ 42 w 42"/>
                          <a:gd name="T11" fmla="*/ 22 h 31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42" h="31">
                            <a:moveTo>
                              <a:pt x="42" y="22"/>
                            </a:moveTo>
                            <a:lnTo>
                              <a:pt x="33" y="0"/>
                            </a:lnTo>
                            <a:lnTo>
                              <a:pt x="22" y="0"/>
                            </a:lnTo>
                            <a:lnTo>
                              <a:pt x="0" y="10"/>
                            </a:lnTo>
                            <a:lnTo>
                              <a:pt x="13" y="31"/>
                            </a:lnTo>
                            <a:lnTo>
                              <a:pt x="42" y="2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69" name="Freeform 5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7" y="1908"/>
                        <a:ext cx="42" cy="31"/>
                      </a:xfrm>
                      <a:custGeom>
                        <a:avLst/>
                        <a:gdLst>
                          <a:gd name="T0" fmla="*/ 42 w 42"/>
                          <a:gd name="T1" fmla="*/ 22 h 31"/>
                          <a:gd name="T2" fmla="*/ 33 w 42"/>
                          <a:gd name="T3" fmla="*/ 0 h 31"/>
                          <a:gd name="T4" fmla="*/ 22 w 42"/>
                          <a:gd name="T5" fmla="*/ 0 h 31"/>
                          <a:gd name="T6" fmla="*/ 0 w 42"/>
                          <a:gd name="T7" fmla="*/ 10 h 31"/>
                          <a:gd name="T8" fmla="*/ 13 w 42"/>
                          <a:gd name="T9" fmla="*/ 31 h 31"/>
                          <a:gd name="T10" fmla="*/ 42 w 42"/>
                          <a:gd name="T11" fmla="*/ 22 h 31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42" h="31">
                            <a:moveTo>
                              <a:pt x="42" y="22"/>
                            </a:moveTo>
                            <a:lnTo>
                              <a:pt x="33" y="0"/>
                            </a:lnTo>
                            <a:lnTo>
                              <a:pt x="22" y="0"/>
                            </a:lnTo>
                            <a:lnTo>
                              <a:pt x="0" y="10"/>
                            </a:lnTo>
                            <a:lnTo>
                              <a:pt x="13" y="31"/>
                            </a:lnTo>
                            <a:lnTo>
                              <a:pt x="42" y="2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0" name="Freeform 5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3" y="1670"/>
                        <a:ext cx="146" cy="101"/>
                      </a:xfrm>
                      <a:custGeom>
                        <a:avLst/>
                        <a:gdLst>
                          <a:gd name="T0" fmla="*/ 15 w 151"/>
                          <a:gd name="T1" fmla="*/ 234 h 99"/>
                          <a:gd name="T2" fmla="*/ 15 w 151"/>
                          <a:gd name="T3" fmla="*/ 196 h 99"/>
                          <a:gd name="T4" fmla="*/ 15 w 151"/>
                          <a:gd name="T5" fmla="*/ 131 h 99"/>
                          <a:gd name="T6" fmla="*/ 15 w 151"/>
                          <a:gd name="T7" fmla="*/ 9 h 99"/>
                          <a:gd name="T8" fmla="*/ 15 w 151"/>
                          <a:gd name="T9" fmla="*/ 9 h 99"/>
                          <a:gd name="T10" fmla="*/ 15 w 151"/>
                          <a:gd name="T11" fmla="*/ 0 h 99"/>
                          <a:gd name="T12" fmla="*/ 15 w 151"/>
                          <a:gd name="T13" fmla="*/ 9 h 99"/>
                          <a:gd name="T14" fmla="*/ 15 w 151"/>
                          <a:gd name="T15" fmla="*/ 0 h 99"/>
                          <a:gd name="T16" fmla="*/ 0 w 151"/>
                          <a:gd name="T17" fmla="*/ 18 h 99"/>
                          <a:gd name="T18" fmla="*/ 7 w 151"/>
                          <a:gd name="T19" fmla="*/ 280 h 99"/>
                          <a:gd name="T20" fmla="*/ 15 w 151"/>
                          <a:gd name="T21" fmla="*/ 280 h 99"/>
                          <a:gd name="T22" fmla="*/ 15 w 151"/>
                          <a:gd name="T23" fmla="*/ 341 h 99"/>
                          <a:gd name="T24" fmla="*/ 15 w 151"/>
                          <a:gd name="T25" fmla="*/ 341 h 99"/>
                          <a:gd name="T26" fmla="*/ 15 w 151"/>
                          <a:gd name="T27" fmla="*/ 402 h 99"/>
                          <a:gd name="T28" fmla="*/ 15 w 151"/>
                          <a:gd name="T29" fmla="*/ 402 h 99"/>
                          <a:gd name="T30" fmla="*/ 15 w 151"/>
                          <a:gd name="T31" fmla="*/ 402 h 99"/>
                          <a:gd name="T32" fmla="*/ 15 w 151"/>
                          <a:gd name="T33" fmla="*/ 341 h 99"/>
                          <a:gd name="T34" fmla="*/ 15 w 151"/>
                          <a:gd name="T35" fmla="*/ 234 h 99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</a:gdLst>
                        <a:ahLst/>
                        <a:cxnLst>
                          <a:cxn ang="T36">
                            <a:pos x="T0" y="T1"/>
                          </a:cxn>
                          <a:cxn ang="T37">
                            <a:pos x="T2" y="T3"/>
                          </a:cxn>
                          <a:cxn ang="T38">
                            <a:pos x="T4" y="T5"/>
                          </a:cxn>
                          <a:cxn ang="T39">
                            <a:pos x="T6" y="T7"/>
                          </a:cxn>
                          <a:cxn ang="T40">
                            <a:pos x="T8" y="T9"/>
                          </a:cxn>
                          <a:cxn ang="T41">
                            <a:pos x="T10" y="T11"/>
                          </a:cxn>
                          <a:cxn ang="T42">
                            <a:pos x="T12" y="T13"/>
                          </a:cxn>
                          <a:cxn ang="T43">
                            <a:pos x="T14" y="T15"/>
                          </a:cxn>
                          <a:cxn ang="T44">
                            <a:pos x="T16" y="T17"/>
                          </a:cxn>
                          <a:cxn ang="T45">
                            <a:pos x="T18" y="T19"/>
                          </a:cxn>
                          <a:cxn ang="T46">
                            <a:pos x="T20" y="T21"/>
                          </a:cxn>
                          <a:cxn ang="T47">
                            <a:pos x="T22" y="T23"/>
                          </a:cxn>
                          <a:cxn ang="T48">
                            <a:pos x="T24" y="T25"/>
                          </a:cxn>
                          <a:cxn ang="T49">
                            <a:pos x="T26" y="T27"/>
                          </a:cxn>
                          <a:cxn ang="T50">
                            <a:pos x="T28" y="T29"/>
                          </a:cxn>
                          <a:cxn ang="T51">
                            <a:pos x="T30" y="T31"/>
                          </a:cxn>
                          <a:cxn ang="T52">
                            <a:pos x="T32" y="T33"/>
                          </a:cxn>
                          <a:cxn ang="T53">
                            <a:pos x="T34" y="T35"/>
                          </a:cxn>
                        </a:cxnLst>
                        <a:rect l="0" t="0" r="r" b="b"/>
                        <a:pathLst>
                          <a:path w="151" h="99">
                            <a:moveTo>
                              <a:pt x="142" y="60"/>
                            </a:moveTo>
                            <a:lnTo>
                              <a:pt x="133" y="51"/>
                            </a:lnTo>
                            <a:lnTo>
                              <a:pt x="142" y="31"/>
                            </a:lnTo>
                            <a:lnTo>
                              <a:pt x="133" y="9"/>
                            </a:lnTo>
                            <a:lnTo>
                              <a:pt x="122" y="9"/>
                            </a:lnTo>
                            <a:lnTo>
                              <a:pt x="80" y="0"/>
                            </a:lnTo>
                            <a:lnTo>
                              <a:pt x="71" y="9"/>
                            </a:lnTo>
                            <a:lnTo>
                              <a:pt x="58" y="0"/>
                            </a:lnTo>
                            <a:lnTo>
                              <a:pt x="0" y="18"/>
                            </a:lnTo>
                            <a:lnTo>
                              <a:pt x="7" y="69"/>
                            </a:lnTo>
                            <a:lnTo>
                              <a:pt x="29" y="69"/>
                            </a:lnTo>
                            <a:lnTo>
                              <a:pt x="42" y="82"/>
                            </a:lnTo>
                            <a:lnTo>
                              <a:pt x="49" y="82"/>
                            </a:lnTo>
                            <a:lnTo>
                              <a:pt x="91" y="99"/>
                            </a:lnTo>
                            <a:lnTo>
                              <a:pt x="113" y="99"/>
                            </a:lnTo>
                            <a:lnTo>
                              <a:pt x="122" y="99"/>
                            </a:lnTo>
                            <a:lnTo>
                              <a:pt x="151" y="82"/>
                            </a:lnTo>
                            <a:lnTo>
                              <a:pt x="142" y="6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1" name="Freeform 5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3" y="1670"/>
                        <a:ext cx="146" cy="101"/>
                      </a:xfrm>
                      <a:custGeom>
                        <a:avLst/>
                        <a:gdLst>
                          <a:gd name="T0" fmla="*/ 15 w 151"/>
                          <a:gd name="T1" fmla="*/ 234 h 99"/>
                          <a:gd name="T2" fmla="*/ 15 w 151"/>
                          <a:gd name="T3" fmla="*/ 196 h 99"/>
                          <a:gd name="T4" fmla="*/ 15 w 151"/>
                          <a:gd name="T5" fmla="*/ 131 h 99"/>
                          <a:gd name="T6" fmla="*/ 15 w 151"/>
                          <a:gd name="T7" fmla="*/ 9 h 99"/>
                          <a:gd name="T8" fmla="*/ 15 w 151"/>
                          <a:gd name="T9" fmla="*/ 9 h 99"/>
                          <a:gd name="T10" fmla="*/ 15 w 151"/>
                          <a:gd name="T11" fmla="*/ 0 h 99"/>
                          <a:gd name="T12" fmla="*/ 15 w 151"/>
                          <a:gd name="T13" fmla="*/ 9 h 99"/>
                          <a:gd name="T14" fmla="*/ 15 w 151"/>
                          <a:gd name="T15" fmla="*/ 0 h 99"/>
                          <a:gd name="T16" fmla="*/ 0 w 151"/>
                          <a:gd name="T17" fmla="*/ 18 h 99"/>
                          <a:gd name="T18" fmla="*/ 7 w 151"/>
                          <a:gd name="T19" fmla="*/ 280 h 99"/>
                          <a:gd name="T20" fmla="*/ 15 w 151"/>
                          <a:gd name="T21" fmla="*/ 280 h 99"/>
                          <a:gd name="T22" fmla="*/ 15 w 151"/>
                          <a:gd name="T23" fmla="*/ 341 h 99"/>
                          <a:gd name="T24" fmla="*/ 15 w 151"/>
                          <a:gd name="T25" fmla="*/ 341 h 99"/>
                          <a:gd name="T26" fmla="*/ 15 w 151"/>
                          <a:gd name="T27" fmla="*/ 402 h 99"/>
                          <a:gd name="T28" fmla="*/ 15 w 151"/>
                          <a:gd name="T29" fmla="*/ 402 h 99"/>
                          <a:gd name="T30" fmla="*/ 15 w 151"/>
                          <a:gd name="T31" fmla="*/ 402 h 99"/>
                          <a:gd name="T32" fmla="*/ 15 w 151"/>
                          <a:gd name="T33" fmla="*/ 341 h 99"/>
                          <a:gd name="T34" fmla="*/ 15 w 151"/>
                          <a:gd name="T35" fmla="*/ 234 h 99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</a:gdLst>
                        <a:ahLst/>
                        <a:cxnLst>
                          <a:cxn ang="T36">
                            <a:pos x="T0" y="T1"/>
                          </a:cxn>
                          <a:cxn ang="T37">
                            <a:pos x="T2" y="T3"/>
                          </a:cxn>
                          <a:cxn ang="T38">
                            <a:pos x="T4" y="T5"/>
                          </a:cxn>
                          <a:cxn ang="T39">
                            <a:pos x="T6" y="T7"/>
                          </a:cxn>
                          <a:cxn ang="T40">
                            <a:pos x="T8" y="T9"/>
                          </a:cxn>
                          <a:cxn ang="T41">
                            <a:pos x="T10" y="T11"/>
                          </a:cxn>
                          <a:cxn ang="T42">
                            <a:pos x="T12" y="T13"/>
                          </a:cxn>
                          <a:cxn ang="T43">
                            <a:pos x="T14" y="T15"/>
                          </a:cxn>
                          <a:cxn ang="T44">
                            <a:pos x="T16" y="T17"/>
                          </a:cxn>
                          <a:cxn ang="T45">
                            <a:pos x="T18" y="T19"/>
                          </a:cxn>
                          <a:cxn ang="T46">
                            <a:pos x="T20" y="T21"/>
                          </a:cxn>
                          <a:cxn ang="T47">
                            <a:pos x="T22" y="T23"/>
                          </a:cxn>
                          <a:cxn ang="T48">
                            <a:pos x="T24" y="T25"/>
                          </a:cxn>
                          <a:cxn ang="T49">
                            <a:pos x="T26" y="T27"/>
                          </a:cxn>
                          <a:cxn ang="T50">
                            <a:pos x="T28" y="T29"/>
                          </a:cxn>
                          <a:cxn ang="T51">
                            <a:pos x="T30" y="T31"/>
                          </a:cxn>
                          <a:cxn ang="T52">
                            <a:pos x="T32" y="T33"/>
                          </a:cxn>
                          <a:cxn ang="T53">
                            <a:pos x="T34" y="T35"/>
                          </a:cxn>
                        </a:cxnLst>
                        <a:rect l="0" t="0" r="r" b="b"/>
                        <a:pathLst>
                          <a:path w="151" h="99">
                            <a:moveTo>
                              <a:pt x="142" y="60"/>
                            </a:moveTo>
                            <a:lnTo>
                              <a:pt x="133" y="51"/>
                            </a:lnTo>
                            <a:lnTo>
                              <a:pt x="142" y="31"/>
                            </a:lnTo>
                            <a:lnTo>
                              <a:pt x="133" y="9"/>
                            </a:lnTo>
                            <a:lnTo>
                              <a:pt x="122" y="9"/>
                            </a:lnTo>
                            <a:lnTo>
                              <a:pt x="80" y="0"/>
                            </a:lnTo>
                            <a:lnTo>
                              <a:pt x="71" y="9"/>
                            </a:lnTo>
                            <a:lnTo>
                              <a:pt x="58" y="0"/>
                            </a:lnTo>
                            <a:lnTo>
                              <a:pt x="0" y="18"/>
                            </a:lnTo>
                            <a:lnTo>
                              <a:pt x="7" y="69"/>
                            </a:lnTo>
                            <a:lnTo>
                              <a:pt x="29" y="69"/>
                            </a:lnTo>
                            <a:lnTo>
                              <a:pt x="42" y="82"/>
                            </a:lnTo>
                            <a:lnTo>
                              <a:pt x="49" y="82"/>
                            </a:lnTo>
                            <a:lnTo>
                              <a:pt x="91" y="99"/>
                            </a:lnTo>
                            <a:lnTo>
                              <a:pt x="113" y="99"/>
                            </a:lnTo>
                            <a:lnTo>
                              <a:pt x="122" y="99"/>
                            </a:lnTo>
                            <a:lnTo>
                              <a:pt x="151" y="82"/>
                            </a:lnTo>
                            <a:lnTo>
                              <a:pt x="142" y="6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2" name="Freeform 5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12" y="1670"/>
                        <a:ext cx="118" cy="134"/>
                      </a:xfrm>
                      <a:custGeom>
                        <a:avLst/>
                        <a:gdLst>
                          <a:gd name="T0" fmla="*/ 15 w 122"/>
                          <a:gd name="T1" fmla="*/ 9 h 131"/>
                          <a:gd name="T2" fmla="*/ 15 w 122"/>
                          <a:gd name="T3" fmla="*/ 0 h 131"/>
                          <a:gd name="T4" fmla="*/ 15 w 122"/>
                          <a:gd name="T5" fmla="*/ 0 h 131"/>
                          <a:gd name="T6" fmla="*/ 15 w 122"/>
                          <a:gd name="T7" fmla="*/ 18 h 131"/>
                          <a:gd name="T8" fmla="*/ 15 w 122"/>
                          <a:gd name="T9" fmla="*/ 18 h 131"/>
                          <a:gd name="T10" fmla="*/ 13 w 122"/>
                          <a:gd name="T11" fmla="*/ 187 h 131"/>
                          <a:gd name="T12" fmla="*/ 0 w 122"/>
                          <a:gd name="T13" fmla="*/ 239 h 131"/>
                          <a:gd name="T14" fmla="*/ 0 w 122"/>
                          <a:gd name="T15" fmla="*/ 349 h 131"/>
                          <a:gd name="T16" fmla="*/ 0 w 122"/>
                          <a:gd name="T17" fmla="*/ 403 h 131"/>
                          <a:gd name="T18" fmla="*/ 0 w 122"/>
                          <a:gd name="T19" fmla="*/ 438 h 131"/>
                          <a:gd name="T20" fmla="*/ 15 w 122"/>
                          <a:gd name="T21" fmla="*/ 561 h 131"/>
                          <a:gd name="T22" fmla="*/ 15 w 122"/>
                          <a:gd name="T23" fmla="*/ 649 h 131"/>
                          <a:gd name="T24" fmla="*/ 15 w 122"/>
                          <a:gd name="T25" fmla="*/ 649 h 131"/>
                          <a:gd name="T26" fmla="*/ 15 w 122"/>
                          <a:gd name="T27" fmla="*/ 649 h 131"/>
                          <a:gd name="T28" fmla="*/ 15 w 122"/>
                          <a:gd name="T29" fmla="*/ 600 h 131"/>
                          <a:gd name="T30" fmla="*/ 15 w 122"/>
                          <a:gd name="T31" fmla="*/ 561 h 131"/>
                          <a:gd name="T32" fmla="*/ 15 w 122"/>
                          <a:gd name="T33" fmla="*/ 438 h 131"/>
                          <a:gd name="T34" fmla="*/ 15 w 122"/>
                          <a:gd name="T35" fmla="*/ 403 h 131"/>
                          <a:gd name="T36" fmla="*/ 15 w 122"/>
                          <a:gd name="T37" fmla="*/ 293 h 131"/>
                          <a:gd name="T38" fmla="*/ 15 w 122"/>
                          <a:gd name="T39" fmla="*/ 349 h 131"/>
                          <a:gd name="T40" fmla="*/ 15 w 122"/>
                          <a:gd name="T41" fmla="*/ 18 h 131"/>
                          <a:gd name="T42" fmla="*/ 15 w 122"/>
                          <a:gd name="T43" fmla="*/ 9 h 131"/>
                          <a:gd name="T44" fmla="*/ 15 w 122"/>
                          <a:gd name="T45" fmla="*/ 9 h 131"/>
                          <a:gd name="T46" fmla="*/ 15 w 122"/>
                          <a:gd name="T47" fmla="*/ 0 h 131"/>
                          <a:gd name="T48" fmla="*/ 15 w 122"/>
                          <a:gd name="T49" fmla="*/ 18 h 131"/>
                          <a:gd name="T50" fmla="*/ 15 w 122"/>
                          <a:gd name="T51" fmla="*/ 9 h 131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</a:gdLst>
                        <a:ahLst/>
                        <a:cxnLst>
                          <a:cxn ang="T52">
                            <a:pos x="T0" y="T1"/>
                          </a:cxn>
                          <a:cxn ang="T53">
                            <a:pos x="T2" y="T3"/>
                          </a:cxn>
                          <a:cxn ang="T54">
                            <a:pos x="T4" y="T5"/>
                          </a:cxn>
                          <a:cxn ang="T55">
                            <a:pos x="T6" y="T7"/>
                          </a:cxn>
                          <a:cxn ang="T56">
                            <a:pos x="T8" y="T9"/>
                          </a:cxn>
                          <a:cxn ang="T57">
                            <a:pos x="T10" y="T11"/>
                          </a:cxn>
                          <a:cxn ang="T58">
                            <a:pos x="T12" y="T13"/>
                          </a:cxn>
                          <a:cxn ang="T59">
                            <a:pos x="T14" y="T15"/>
                          </a:cxn>
                          <a:cxn ang="T60">
                            <a:pos x="T16" y="T17"/>
                          </a:cxn>
                          <a:cxn ang="T61">
                            <a:pos x="T18" y="T19"/>
                          </a:cxn>
                          <a:cxn ang="T62">
                            <a:pos x="T20" y="T21"/>
                          </a:cxn>
                          <a:cxn ang="T63">
                            <a:pos x="T22" y="T23"/>
                          </a:cxn>
                          <a:cxn ang="T64">
                            <a:pos x="T24" y="T25"/>
                          </a:cxn>
                          <a:cxn ang="T65">
                            <a:pos x="T26" y="T27"/>
                          </a:cxn>
                          <a:cxn ang="T66">
                            <a:pos x="T28" y="T29"/>
                          </a:cxn>
                          <a:cxn ang="T67">
                            <a:pos x="T30" y="T31"/>
                          </a:cxn>
                          <a:cxn ang="T68">
                            <a:pos x="T32" y="T33"/>
                          </a:cxn>
                          <a:cxn ang="T69">
                            <a:pos x="T34" y="T35"/>
                          </a:cxn>
                          <a:cxn ang="T70">
                            <a:pos x="T36" y="T37"/>
                          </a:cxn>
                          <a:cxn ang="T71">
                            <a:pos x="T38" y="T39"/>
                          </a:cxn>
                          <a:cxn ang="T72">
                            <a:pos x="T40" y="T41"/>
                          </a:cxn>
                          <a:cxn ang="T73">
                            <a:pos x="T42" y="T43"/>
                          </a:cxn>
                          <a:cxn ang="T74">
                            <a:pos x="T44" y="T45"/>
                          </a:cxn>
                          <a:cxn ang="T75">
                            <a:pos x="T46" y="T47"/>
                          </a:cxn>
                          <a:cxn ang="T76">
                            <a:pos x="T48" y="T49"/>
                          </a:cxn>
                          <a:cxn ang="T77">
                            <a:pos x="T50" y="T51"/>
                          </a:cxn>
                        </a:cxnLst>
                        <a:rect l="0" t="0" r="r" b="b"/>
                        <a:pathLst>
                          <a:path w="122" h="131">
                            <a:moveTo>
                              <a:pt x="73" y="9"/>
                            </a:moveTo>
                            <a:lnTo>
                              <a:pt x="51" y="0"/>
                            </a:lnTo>
                            <a:lnTo>
                              <a:pt x="42" y="0"/>
                            </a:lnTo>
                            <a:lnTo>
                              <a:pt x="29" y="18"/>
                            </a:lnTo>
                            <a:lnTo>
                              <a:pt x="22" y="18"/>
                            </a:lnTo>
                            <a:lnTo>
                              <a:pt x="13" y="40"/>
                            </a:lnTo>
                            <a:lnTo>
                              <a:pt x="0" y="51"/>
                            </a:lnTo>
                            <a:lnTo>
                              <a:pt x="0" y="69"/>
                            </a:lnTo>
                            <a:lnTo>
                              <a:pt x="0" y="82"/>
                            </a:lnTo>
                            <a:lnTo>
                              <a:pt x="0" y="89"/>
                            </a:lnTo>
                            <a:lnTo>
                              <a:pt x="22" y="111"/>
                            </a:lnTo>
                            <a:lnTo>
                              <a:pt x="22" y="131"/>
                            </a:lnTo>
                            <a:lnTo>
                              <a:pt x="51" y="131"/>
                            </a:lnTo>
                            <a:lnTo>
                              <a:pt x="102" y="131"/>
                            </a:lnTo>
                            <a:lnTo>
                              <a:pt x="93" y="120"/>
                            </a:lnTo>
                            <a:lnTo>
                              <a:pt x="115" y="111"/>
                            </a:lnTo>
                            <a:lnTo>
                              <a:pt x="93" y="89"/>
                            </a:lnTo>
                            <a:lnTo>
                              <a:pt x="84" y="82"/>
                            </a:lnTo>
                            <a:lnTo>
                              <a:pt x="122" y="60"/>
                            </a:lnTo>
                            <a:lnTo>
                              <a:pt x="122" y="69"/>
                            </a:lnTo>
                            <a:lnTo>
                              <a:pt x="115" y="18"/>
                            </a:lnTo>
                            <a:lnTo>
                              <a:pt x="102" y="9"/>
                            </a:lnTo>
                            <a:lnTo>
                              <a:pt x="115" y="9"/>
                            </a:lnTo>
                            <a:lnTo>
                              <a:pt x="102" y="0"/>
                            </a:lnTo>
                            <a:lnTo>
                              <a:pt x="73" y="18"/>
                            </a:lnTo>
                            <a:lnTo>
                              <a:pt x="73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3" name="Freeform 5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12" y="1670"/>
                        <a:ext cx="118" cy="134"/>
                      </a:xfrm>
                      <a:custGeom>
                        <a:avLst/>
                        <a:gdLst>
                          <a:gd name="T0" fmla="*/ 15 w 122"/>
                          <a:gd name="T1" fmla="*/ 9 h 131"/>
                          <a:gd name="T2" fmla="*/ 15 w 122"/>
                          <a:gd name="T3" fmla="*/ 0 h 131"/>
                          <a:gd name="T4" fmla="*/ 15 w 122"/>
                          <a:gd name="T5" fmla="*/ 0 h 131"/>
                          <a:gd name="T6" fmla="*/ 15 w 122"/>
                          <a:gd name="T7" fmla="*/ 18 h 131"/>
                          <a:gd name="T8" fmla="*/ 15 w 122"/>
                          <a:gd name="T9" fmla="*/ 18 h 131"/>
                          <a:gd name="T10" fmla="*/ 13 w 122"/>
                          <a:gd name="T11" fmla="*/ 187 h 131"/>
                          <a:gd name="T12" fmla="*/ 0 w 122"/>
                          <a:gd name="T13" fmla="*/ 239 h 131"/>
                          <a:gd name="T14" fmla="*/ 0 w 122"/>
                          <a:gd name="T15" fmla="*/ 349 h 131"/>
                          <a:gd name="T16" fmla="*/ 0 w 122"/>
                          <a:gd name="T17" fmla="*/ 403 h 131"/>
                          <a:gd name="T18" fmla="*/ 0 w 122"/>
                          <a:gd name="T19" fmla="*/ 438 h 131"/>
                          <a:gd name="T20" fmla="*/ 15 w 122"/>
                          <a:gd name="T21" fmla="*/ 561 h 131"/>
                          <a:gd name="T22" fmla="*/ 15 w 122"/>
                          <a:gd name="T23" fmla="*/ 649 h 131"/>
                          <a:gd name="T24" fmla="*/ 15 w 122"/>
                          <a:gd name="T25" fmla="*/ 649 h 131"/>
                          <a:gd name="T26" fmla="*/ 15 w 122"/>
                          <a:gd name="T27" fmla="*/ 649 h 131"/>
                          <a:gd name="T28" fmla="*/ 15 w 122"/>
                          <a:gd name="T29" fmla="*/ 600 h 131"/>
                          <a:gd name="T30" fmla="*/ 15 w 122"/>
                          <a:gd name="T31" fmla="*/ 561 h 131"/>
                          <a:gd name="T32" fmla="*/ 15 w 122"/>
                          <a:gd name="T33" fmla="*/ 438 h 131"/>
                          <a:gd name="T34" fmla="*/ 15 w 122"/>
                          <a:gd name="T35" fmla="*/ 403 h 131"/>
                          <a:gd name="T36" fmla="*/ 15 w 122"/>
                          <a:gd name="T37" fmla="*/ 293 h 131"/>
                          <a:gd name="T38" fmla="*/ 15 w 122"/>
                          <a:gd name="T39" fmla="*/ 349 h 131"/>
                          <a:gd name="T40" fmla="*/ 15 w 122"/>
                          <a:gd name="T41" fmla="*/ 18 h 131"/>
                          <a:gd name="T42" fmla="*/ 15 w 122"/>
                          <a:gd name="T43" fmla="*/ 9 h 131"/>
                          <a:gd name="T44" fmla="*/ 15 w 122"/>
                          <a:gd name="T45" fmla="*/ 9 h 131"/>
                          <a:gd name="T46" fmla="*/ 15 w 122"/>
                          <a:gd name="T47" fmla="*/ 0 h 131"/>
                          <a:gd name="T48" fmla="*/ 15 w 122"/>
                          <a:gd name="T49" fmla="*/ 18 h 131"/>
                          <a:gd name="T50" fmla="*/ 15 w 122"/>
                          <a:gd name="T51" fmla="*/ 9 h 131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</a:gdLst>
                        <a:ahLst/>
                        <a:cxnLst>
                          <a:cxn ang="T52">
                            <a:pos x="T0" y="T1"/>
                          </a:cxn>
                          <a:cxn ang="T53">
                            <a:pos x="T2" y="T3"/>
                          </a:cxn>
                          <a:cxn ang="T54">
                            <a:pos x="T4" y="T5"/>
                          </a:cxn>
                          <a:cxn ang="T55">
                            <a:pos x="T6" y="T7"/>
                          </a:cxn>
                          <a:cxn ang="T56">
                            <a:pos x="T8" y="T9"/>
                          </a:cxn>
                          <a:cxn ang="T57">
                            <a:pos x="T10" y="T11"/>
                          </a:cxn>
                          <a:cxn ang="T58">
                            <a:pos x="T12" y="T13"/>
                          </a:cxn>
                          <a:cxn ang="T59">
                            <a:pos x="T14" y="T15"/>
                          </a:cxn>
                          <a:cxn ang="T60">
                            <a:pos x="T16" y="T17"/>
                          </a:cxn>
                          <a:cxn ang="T61">
                            <a:pos x="T18" y="T19"/>
                          </a:cxn>
                          <a:cxn ang="T62">
                            <a:pos x="T20" y="T21"/>
                          </a:cxn>
                          <a:cxn ang="T63">
                            <a:pos x="T22" y="T23"/>
                          </a:cxn>
                          <a:cxn ang="T64">
                            <a:pos x="T24" y="T25"/>
                          </a:cxn>
                          <a:cxn ang="T65">
                            <a:pos x="T26" y="T27"/>
                          </a:cxn>
                          <a:cxn ang="T66">
                            <a:pos x="T28" y="T29"/>
                          </a:cxn>
                          <a:cxn ang="T67">
                            <a:pos x="T30" y="T31"/>
                          </a:cxn>
                          <a:cxn ang="T68">
                            <a:pos x="T32" y="T33"/>
                          </a:cxn>
                          <a:cxn ang="T69">
                            <a:pos x="T34" y="T35"/>
                          </a:cxn>
                          <a:cxn ang="T70">
                            <a:pos x="T36" y="T37"/>
                          </a:cxn>
                          <a:cxn ang="T71">
                            <a:pos x="T38" y="T39"/>
                          </a:cxn>
                          <a:cxn ang="T72">
                            <a:pos x="T40" y="T41"/>
                          </a:cxn>
                          <a:cxn ang="T73">
                            <a:pos x="T42" y="T43"/>
                          </a:cxn>
                          <a:cxn ang="T74">
                            <a:pos x="T44" y="T45"/>
                          </a:cxn>
                          <a:cxn ang="T75">
                            <a:pos x="T46" y="T47"/>
                          </a:cxn>
                          <a:cxn ang="T76">
                            <a:pos x="T48" y="T49"/>
                          </a:cxn>
                          <a:cxn ang="T77">
                            <a:pos x="T50" y="T51"/>
                          </a:cxn>
                        </a:cxnLst>
                        <a:rect l="0" t="0" r="r" b="b"/>
                        <a:pathLst>
                          <a:path w="122" h="131">
                            <a:moveTo>
                              <a:pt x="73" y="9"/>
                            </a:moveTo>
                            <a:lnTo>
                              <a:pt x="51" y="0"/>
                            </a:lnTo>
                            <a:lnTo>
                              <a:pt x="42" y="0"/>
                            </a:lnTo>
                            <a:lnTo>
                              <a:pt x="29" y="18"/>
                            </a:lnTo>
                            <a:lnTo>
                              <a:pt x="22" y="18"/>
                            </a:lnTo>
                            <a:lnTo>
                              <a:pt x="13" y="40"/>
                            </a:lnTo>
                            <a:lnTo>
                              <a:pt x="0" y="51"/>
                            </a:lnTo>
                            <a:lnTo>
                              <a:pt x="0" y="69"/>
                            </a:lnTo>
                            <a:lnTo>
                              <a:pt x="0" y="82"/>
                            </a:lnTo>
                            <a:lnTo>
                              <a:pt x="0" y="89"/>
                            </a:lnTo>
                            <a:lnTo>
                              <a:pt x="22" y="111"/>
                            </a:lnTo>
                            <a:lnTo>
                              <a:pt x="22" y="131"/>
                            </a:lnTo>
                            <a:lnTo>
                              <a:pt x="51" y="131"/>
                            </a:lnTo>
                            <a:lnTo>
                              <a:pt x="102" y="131"/>
                            </a:lnTo>
                            <a:lnTo>
                              <a:pt x="93" y="120"/>
                            </a:lnTo>
                            <a:lnTo>
                              <a:pt x="115" y="111"/>
                            </a:lnTo>
                            <a:lnTo>
                              <a:pt x="93" y="89"/>
                            </a:lnTo>
                            <a:lnTo>
                              <a:pt x="84" y="82"/>
                            </a:lnTo>
                            <a:lnTo>
                              <a:pt x="122" y="60"/>
                            </a:lnTo>
                            <a:lnTo>
                              <a:pt x="122" y="69"/>
                            </a:lnTo>
                            <a:lnTo>
                              <a:pt x="115" y="18"/>
                            </a:lnTo>
                            <a:lnTo>
                              <a:pt x="102" y="9"/>
                            </a:lnTo>
                            <a:lnTo>
                              <a:pt x="115" y="9"/>
                            </a:lnTo>
                            <a:lnTo>
                              <a:pt x="102" y="0"/>
                            </a:lnTo>
                            <a:lnTo>
                              <a:pt x="73" y="18"/>
                            </a:lnTo>
                            <a:lnTo>
                              <a:pt x="73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4" name="Freeform 5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63" y="1732"/>
                        <a:ext cx="49" cy="29"/>
                      </a:xfrm>
                      <a:custGeom>
                        <a:avLst/>
                        <a:gdLst>
                          <a:gd name="T0" fmla="*/ 9 w 51"/>
                          <a:gd name="T1" fmla="*/ 0 h 29"/>
                          <a:gd name="T2" fmla="*/ 12 w 51"/>
                          <a:gd name="T3" fmla="*/ 0 h 29"/>
                          <a:gd name="T4" fmla="*/ 12 w 51"/>
                          <a:gd name="T5" fmla="*/ 9 h 29"/>
                          <a:gd name="T6" fmla="*/ 12 w 51"/>
                          <a:gd name="T7" fmla="*/ 22 h 29"/>
                          <a:gd name="T8" fmla="*/ 12 w 51"/>
                          <a:gd name="T9" fmla="*/ 29 h 29"/>
                          <a:gd name="T10" fmla="*/ 12 w 51"/>
                          <a:gd name="T11" fmla="*/ 29 h 29"/>
                          <a:gd name="T12" fmla="*/ 12 w 51"/>
                          <a:gd name="T13" fmla="*/ 22 h 29"/>
                          <a:gd name="T14" fmla="*/ 12 w 51"/>
                          <a:gd name="T15" fmla="*/ 29 h 29"/>
                          <a:gd name="T16" fmla="*/ 0 w 51"/>
                          <a:gd name="T17" fmla="*/ 9 h 29"/>
                          <a:gd name="T18" fmla="*/ 9 w 51"/>
                          <a:gd name="T19" fmla="*/ 0 h 29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51" h="29">
                            <a:moveTo>
                              <a:pt x="9" y="0"/>
                            </a:moveTo>
                            <a:lnTo>
                              <a:pt x="31" y="0"/>
                            </a:lnTo>
                            <a:lnTo>
                              <a:pt x="51" y="9"/>
                            </a:lnTo>
                            <a:lnTo>
                              <a:pt x="51" y="22"/>
                            </a:lnTo>
                            <a:lnTo>
                              <a:pt x="42" y="29"/>
                            </a:lnTo>
                            <a:lnTo>
                              <a:pt x="31" y="29"/>
                            </a:lnTo>
                            <a:lnTo>
                              <a:pt x="31" y="22"/>
                            </a:lnTo>
                            <a:lnTo>
                              <a:pt x="22" y="29"/>
                            </a:lnTo>
                            <a:lnTo>
                              <a:pt x="0" y="9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5" name="Freeform 5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63" y="1732"/>
                        <a:ext cx="49" cy="29"/>
                      </a:xfrm>
                      <a:custGeom>
                        <a:avLst/>
                        <a:gdLst>
                          <a:gd name="T0" fmla="*/ 9 w 51"/>
                          <a:gd name="T1" fmla="*/ 0 h 29"/>
                          <a:gd name="T2" fmla="*/ 12 w 51"/>
                          <a:gd name="T3" fmla="*/ 0 h 29"/>
                          <a:gd name="T4" fmla="*/ 12 w 51"/>
                          <a:gd name="T5" fmla="*/ 9 h 29"/>
                          <a:gd name="T6" fmla="*/ 12 w 51"/>
                          <a:gd name="T7" fmla="*/ 22 h 29"/>
                          <a:gd name="T8" fmla="*/ 12 w 51"/>
                          <a:gd name="T9" fmla="*/ 29 h 29"/>
                          <a:gd name="T10" fmla="*/ 12 w 51"/>
                          <a:gd name="T11" fmla="*/ 29 h 29"/>
                          <a:gd name="T12" fmla="*/ 12 w 51"/>
                          <a:gd name="T13" fmla="*/ 22 h 29"/>
                          <a:gd name="T14" fmla="*/ 12 w 51"/>
                          <a:gd name="T15" fmla="*/ 29 h 29"/>
                          <a:gd name="T16" fmla="*/ 0 w 51"/>
                          <a:gd name="T17" fmla="*/ 9 h 29"/>
                          <a:gd name="T18" fmla="*/ 9 w 51"/>
                          <a:gd name="T19" fmla="*/ 0 h 29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51" h="29">
                            <a:moveTo>
                              <a:pt x="9" y="0"/>
                            </a:moveTo>
                            <a:lnTo>
                              <a:pt x="31" y="0"/>
                            </a:lnTo>
                            <a:lnTo>
                              <a:pt x="51" y="9"/>
                            </a:lnTo>
                            <a:lnTo>
                              <a:pt x="51" y="22"/>
                            </a:lnTo>
                            <a:lnTo>
                              <a:pt x="42" y="29"/>
                            </a:lnTo>
                            <a:lnTo>
                              <a:pt x="31" y="29"/>
                            </a:lnTo>
                            <a:lnTo>
                              <a:pt x="31" y="22"/>
                            </a:lnTo>
                            <a:lnTo>
                              <a:pt x="22" y="29"/>
                            </a:lnTo>
                            <a:lnTo>
                              <a:pt x="0" y="9"/>
                            </a:lnTo>
                            <a:lnTo>
                              <a:pt x="9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6" name="Freeform 5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3" y="1378"/>
                        <a:ext cx="319" cy="229"/>
                      </a:xfrm>
                      <a:custGeom>
                        <a:avLst/>
                        <a:gdLst>
                          <a:gd name="T0" fmla="*/ 17 w 330"/>
                          <a:gd name="T1" fmla="*/ 113 h 226"/>
                          <a:gd name="T2" fmla="*/ 17 w 330"/>
                          <a:gd name="T3" fmla="*/ 131 h 226"/>
                          <a:gd name="T4" fmla="*/ 15 w 330"/>
                          <a:gd name="T5" fmla="*/ 113 h 226"/>
                          <a:gd name="T6" fmla="*/ 15 w 330"/>
                          <a:gd name="T7" fmla="*/ 131 h 226"/>
                          <a:gd name="T8" fmla="*/ 15 w 330"/>
                          <a:gd name="T9" fmla="*/ 131 h 226"/>
                          <a:gd name="T10" fmla="*/ 15 w 330"/>
                          <a:gd name="T11" fmla="*/ 175 h 226"/>
                          <a:gd name="T12" fmla="*/ 15 w 330"/>
                          <a:gd name="T13" fmla="*/ 195 h 226"/>
                          <a:gd name="T14" fmla="*/ 15 w 330"/>
                          <a:gd name="T15" fmla="*/ 300 h 226"/>
                          <a:gd name="T16" fmla="*/ 15 w 330"/>
                          <a:gd name="T17" fmla="*/ 317 h 226"/>
                          <a:gd name="T18" fmla="*/ 15 w 330"/>
                          <a:gd name="T19" fmla="*/ 317 h 226"/>
                          <a:gd name="T20" fmla="*/ 15 w 330"/>
                          <a:gd name="T21" fmla="*/ 361 h 226"/>
                          <a:gd name="T22" fmla="*/ 15 w 330"/>
                          <a:gd name="T23" fmla="*/ 445 h 226"/>
                          <a:gd name="T24" fmla="*/ 15 w 330"/>
                          <a:gd name="T25" fmla="*/ 445 h 226"/>
                          <a:gd name="T26" fmla="*/ 15 w 330"/>
                          <a:gd name="T27" fmla="*/ 500 h 226"/>
                          <a:gd name="T28" fmla="*/ 15 w 330"/>
                          <a:gd name="T29" fmla="*/ 500 h 226"/>
                          <a:gd name="T30" fmla="*/ 15 w 330"/>
                          <a:gd name="T31" fmla="*/ 521 h 226"/>
                          <a:gd name="T32" fmla="*/ 15 w 330"/>
                          <a:gd name="T33" fmla="*/ 521 h 226"/>
                          <a:gd name="T34" fmla="*/ 15 w 330"/>
                          <a:gd name="T35" fmla="*/ 571 h 226"/>
                          <a:gd name="T36" fmla="*/ 9 w 330"/>
                          <a:gd name="T37" fmla="*/ 571 h 226"/>
                          <a:gd name="T38" fmla="*/ 9 w 330"/>
                          <a:gd name="T39" fmla="*/ 521 h 226"/>
                          <a:gd name="T40" fmla="*/ 0 w 330"/>
                          <a:gd name="T41" fmla="*/ 521 h 226"/>
                          <a:gd name="T42" fmla="*/ 9 w 330"/>
                          <a:gd name="T43" fmla="*/ 500 h 226"/>
                          <a:gd name="T44" fmla="*/ 0 w 330"/>
                          <a:gd name="T45" fmla="*/ 470 h 226"/>
                          <a:gd name="T46" fmla="*/ 0 w 330"/>
                          <a:gd name="T47" fmla="*/ 445 h 226"/>
                          <a:gd name="T48" fmla="*/ 0 w 330"/>
                          <a:gd name="T49" fmla="*/ 416 h 226"/>
                          <a:gd name="T50" fmla="*/ 15 w 330"/>
                          <a:gd name="T51" fmla="*/ 361 h 226"/>
                          <a:gd name="T52" fmla="*/ 15 w 330"/>
                          <a:gd name="T53" fmla="*/ 361 h 226"/>
                          <a:gd name="T54" fmla="*/ 15 w 330"/>
                          <a:gd name="T55" fmla="*/ 317 h 226"/>
                          <a:gd name="T56" fmla="*/ 15 w 330"/>
                          <a:gd name="T57" fmla="*/ 336 h 226"/>
                          <a:gd name="T58" fmla="*/ 15 w 330"/>
                          <a:gd name="T59" fmla="*/ 255 h 226"/>
                          <a:gd name="T60" fmla="*/ 15 w 330"/>
                          <a:gd name="T61" fmla="*/ 175 h 226"/>
                          <a:gd name="T62" fmla="*/ 15 w 330"/>
                          <a:gd name="T63" fmla="*/ 131 h 226"/>
                          <a:gd name="T64" fmla="*/ 15 w 330"/>
                          <a:gd name="T65" fmla="*/ 131 h 226"/>
                          <a:gd name="T66" fmla="*/ 15 w 330"/>
                          <a:gd name="T67" fmla="*/ 113 h 226"/>
                          <a:gd name="T68" fmla="*/ 15 w 330"/>
                          <a:gd name="T69" fmla="*/ 31 h 226"/>
                          <a:gd name="T70" fmla="*/ 15 w 330"/>
                          <a:gd name="T71" fmla="*/ 113 h 226"/>
                          <a:gd name="T72" fmla="*/ 15 w 330"/>
                          <a:gd name="T73" fmla="*/ 113 h 226"/>
                          <a:gd name="T74" fmla="*/ 15 w 330"/>
                          <a:gd name="T75" fmla="*/ 113 h 226"/>
                          <a:gd name="T76" fmla="*/ 15 w 330"/>
                          <a:gd name="T77" fmla="*/ 113 h 226"/>
                          <a:gd name="T78" fmla="*/ 15 w 330"/>
                          <a:gd name="T79" fmla="*/ 31 h 226"/>
                          <a:gd name="T80" fmla="*/ 15 w 330"/>
                          <a:gd name="T81" fmla="*/ 22 h 226"/>
                          <a:gd name="T82" fmla="*/ 18 w 330"/>
                          <a:gd name="T83" fmla="*/ 22 h 226"/>
                          <a:gd name="T84" fmla="*/ 21 w 330"/>
                          <a:gd name="T85" fmla="*/ 13 h 226"/>
                          <a:gd name="T86" fmla="*/ 24 w 330"/>
                          <a:gd name="T87" fmla="*/ 13 h 226"/>
                          <a:gd name="T88" fmla="*/ 25 w 330"/>
                          <a:gd name="T89" fmla="*/ 0 h 226"/>
                          <a:gd name="T90" fmla="*/ 25 w 330"/>
                          <a:gd name="T91" fmla="*/ 13 h 226"/>
                          <a:gd name="T92" fmla="*/ 26 w 330"/>
                          <a:gd name="T93" fmla="*/ 13 h 226"/>
                          <a:gd name="T94" fmla="*/ 27 w 330"/>
                          <a:gd name="T95" fmla="*/ 13 h 226"/>
                          <a:gd name="T96" fmla="*/ 28 w 330"/>
                          <a:gd name="T97" fmla="*/ 0 h 226"/>
                          <a:gd name="T98" fmla="*/ 29 w 330"/>
                          <a:gd name="T99" fmla="*/ 13 h 226"/>
                          <a:gd name="T100" fmla="*/ 32 w 330"/>
                          <a:gd name="T101" fmla="*/ 13 h 226"/>
                          <a:gd name="T102" fmla="*/ 29 w 330"/>
                          <a:gd name="T103" fmla="*/ 22 h 226"/>
                          <a:gd name="T104" fmla="*/ 32 w 330"/>
                          <a:gd name="T105" fmla="*/ 31 h 226"/>
                          <a:gd name="T106" fmla="*/ 30 w 330"/>
                          <a:gd name="T107" fmla="*/ 113 h 226"/>
                          <a:gd name="T108" fmla="*/ 30 w 330"/>
                          <a:gd name="T109" fmla="*/ 31 h 226"/>
                          <a:gd name="T110" fmla="*/ 28 w 330"/>
                          <a:gd name="T111" fmla="*/ 22 h 226"/>
                          <a:gd name="T112" fmla="*/ 26 w 330"/>
                          <a:gd name="T113" fmla="*/ 22 h 226"/>
                          <a:gd name="T114" fmla="*/ 26 w 330"/>
                          <a:gd name="T115" fmla="*/ 113 h 226"/>
                          <a:gd name="T116" fmla="*/ 25 w 330"/>
                          <a:gd name="T117" fmla="*/ 113 h 226"/>
                          <a:gd name="T118" fmla="*/ 21 w 330"/>
                          <a:gd name="T119" fmla="*/ 113 h 226"/>
                          <a:gd name="T120" fmla="*/ 18 w 330"/>
                          <a:gd name="T121" fmla="*/ 31 h 226"/>
                          <a:gd name="T122" fmla="*/ 17 w 330"/>
                          <a:gd name="T123" fmla="*/ 113 h 22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0" t="0" r="r" b="b"/>
                        <a:pathLst>
                          <a:path w="330" h="226">
                            <a:moveTo>
                              <a:pt x="195" y="42"/>
                            </a:moveTo>
                            <a:lnTo>
                              <a:pt x="195" y="51"/>
                            </a:lnTo>
                            <a:lnTo>
                              <a:pt x="173" y="42"/>
                            </a:lnTo>
                            <a:lnTo>
                              <a:pt x="166" y="51"/>
                            </a:lnTo>
                            <a:lnTo>
                              <a:pt x="153" y="51"/>
                            </a:lnTo>
                            <a:lnTo>
                              <a:pt x="144" y="73"/>
                            </a:lnTo>
                            <a:lnTo>
                              <a:pt x="124" y="82"/>
                            </a:lnTo>
                            <a:lnTo>
                              <a:pt x="111" y="115"/>
                            </a:lnTo>
                            <a:lnTo>
                              <a:pt x="124" y="124"/>
                            </a:lnTo>
                            <a:lnTo>
                              <a:pt x="93" y="124"/>
                            </a:lnTo>
                            <a:lnTo>
                              <a:pt x="93" y="144"/>
                            </a:lnTo>
                            <a:lnTo>
                              <a:pt x="102" y="175"/>
                            </a:lnTo>
                            <a:lnTo>
                              <a:pt x="93" y="175"/>
                            </a:lnTo>
                            <a:lnTo>
                              <a:pt x="102" y="195"/>
                            </a:lnTo>
                            <a:lnTo>
                              <a:pt x="93" y="195"/>
                            </a:lnTo>
                            <a:lnTo>
                              <a:pt x="82" y="204"/>
                            </a:lnTo>
                            <a:lnTo>
                              <a:pt x="73" y="204"/>
                            </a:lnTo>
                            <a:lnTo>
                              <a:pt x="31" y="226"/>
                            </a:lnTo>
                            <a:lnTo>
                              <a:pt x="9" y="226"/>
                            </a:lnTo>
                            <a:lnTo>
                              <a:pt x="9" y="204"/>
                            </a:lnTo>
                            <a:lnTo>
                              <a:pt x="0" y="204"/>
                            </a:lnTo>
                            <a:lnTo>
                              <a:pt x="9" y="195"/>
                            </a:lnTo>
                            <a:lnTo>
                              <a:pt x="0" y="184"/>
                            </a:lnTo>
                            <a:lnTo>
                              <a:pt x="0" y="175"/>
                            </a:lnTo>
                            <a:lnTo>
                              <a:pt x="0" y="166"/>
                            </a:lnTo>
                            <a:lnTo>
                              <a:pt x="31" y="144"/>
                            </a:lnTo>
                            <a:lnTo>
                              <a:pt x="38" y="144"/>
                            </a:lnTo>
                            <a:lnTo>
                              <a:pt x="51" y="124"/>
                            </a:lnTo>
                            <a:lnTo>
                              <a:pt x="60" y="133"/>
                            </a:lnTo>
                            <a:lnTo>
                              <a:pt x="93" y="102"/>
                            </a:lnTo>
                            <a:lnTo>
                              <a:pt x="111" y="73"/>
                            </a:lnTo>
                            <a:lnTo>
                              <a:pt x="144" y="51"/>
                            </a:lnTo>
                            <a:lnTo>
                              <a:pt x="131" y="51"/>
                            </a:lnTo>
                            <a:lnTo>
                              <a:pt x="124" y="42"/>
                            </a:lnTo>
                            <a:lnTo>
                              <a:pt x="144" y="31"/>
                            </a:lnTo>
                            <a:lnTo>
                              <a:pt x="144" y="42"/>
                            </a:lnTo>
                            <a:lnTo>
                              <a:pt x="153" y="42"/>
                            </a:lnTo>
                            <a:lnTo>
                              <a:pt x="166" y="42"/>
                            </a:lnTo>
                            <a:lnTo>
                              <a:pt x="153" y="42"/>
                            </a:lnTo>
                            <a:lnTo>
                              <a:pt x="153" y="31"/>
                            </a:lnTo>
                            <a:lnTo>
                              <a:pt x="173" y="22"/>
                            </a:lnTo>
                            <a:lnTo>
                              <a:pt x="204" y="22"/>
                            </a:lnTo>
                            <a:lnTo>
                              <a:pt x="224" y="13"/>
                            </a:lnTo>
                            <a:lnTo>
                              <a:pt x="246" y="13"/>
                            </a:lnTo>
                            <a:lnTo>
                              <a:pt x="257" y="0"/>
                            </a:lnTo>
                            <a:lnTo>
                              <a:pt x="257" y="13"/>
                            </a:lnTo>
                            <a:lnTo>
                              <a:pt x="266" y="13"/>
                            </a:lnTo>
                            <a:lnTo>
                              <a:pt x="275" y="13"/>
                            </a:lnTo>
                            <a:lnTo>
                              <a:pt x="288" y="0"/>
                            </a:lnTo>
                            <a:lnTo>
                              <a:pt x="297" y="13"/>
                            </a:lnTo>
                            <a:lnTo>
                              <a:pt x="330" y="13"/>
                            </a:lnTo>
                            <a:lnTo>
                              <a:pt x="297" y="22"/>
                            </a:lnTo>
                            <a:lnTo>
                              <a:pt x="330" y="31"/>
                            </a:lnTo>
                            <a:lnTo>
                              <a:pt x="308" y="42"/>
                            </a:lnTo>
                            <a:lnTo>
                              <a:pt x="308" y="31"/>
                            </a:lnTo>
                            <a:lnTo>
                              <a:pt x="288" y="22"/>
                            </a:lnTo>
                            <a:lnTo>
                              <a:pt x="266" y="22"/>
                            </a:lnTo>
                            <a:lnTo>
                              <a:pt x="266" y="42"/>
                            </a:lnTo>
                            <a:lnTo>
                              <a:pt x="257" y="42"/>
                            </a:lnTo>
                            <a:lnTo>
                              <a:pt x="224" y="42"/>
                            </a:lnTo>
                            <a:lnTo>
                              <a:pt x="204" y="31"/>
                            </a:lnTo>
                            <a:lnTo>
                              <a:pt x="195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7" name="Freeform 5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3" y="1378"/>
                        <a:ext cx="319" cy="229"/>
                      </a:xfrm>
                      <a:custGeom>
                        <a:avLst/>
                        <a:gdLst>
                          <a:gd name="T0" fmla="*/ 17 w 330"/>
                          <a:gd name="T1" fmla="*/ 113 h 226"/>
                          <a:gd name="T2" fmla="*/ 17 w 330"/>
                          <a:gd name="T3" fmla="*/ 131 h 226"/>
                          <a:gd name="T4" fmla="*/ 15 w 330"/>
                          <a:gd name="T5" fmla="*/ 113 h 226"/>
                          <a:gd name="T6" fmla="*/ 15 w 330"/>
                          <a:gd name="T7" fmla="*/ 131 h 226"/>
                          <a:gd name="T8" fmla="*/ 15 w 330"/>
                          <a:gd name="T9" fmla="*/ 131 h 226"/>
                          <a:gd name="T10" fmla="*/ 15 w 330"/>
                          <a:gd name="T11" fmla="*/ 175 h 226"/>
                          <a:gd name="T12" fmla="*/ 15 w 330"/>
                          <a:gd name="T13" fmla="*/ 195 h 226"/>
                          <a:gd name="T14" fmla="*/ 15 w 330"/>
                          <a:gd name="T15" fmla="*/ 300 h 226"/>
                          <a:gd name="T16" fmla="*/ 15 w 330"/>
                          <a:gd name="T17" fmla="*/ 317 h 226"/>
                          <a:gd name="T18" fmla="*/ 15 w 330"/>
                          <a:gd name="T19" fmla="*/ 317 h 226"/>
                          <a:gd name="T20" fmla="*/ 15 w 330"/>
                          <a:gd name="T21" fmla="*/ 361 h 226"/>
                          <a:gd name="T22" fmla="*/ 15 w 330"/>
                          <a:gd name="T23" fmla="*/ 445 h 226"/>
                          <a:gd name="T24" fmla="*/ 15 w 330"/>
                          <a:gd name="T25" fmla="*/ 445 h 226"/>
                          <a:gd name="T26" fmla="*/ 15 w 330"/>
                          <a:gd name="T27" fmla="*/ 500 h 226"/>
                          <a:gd name="T28" fmla="*/ 15 w 330"/>
                          <a:gd name="T29" fmla="*/ 500 h 226"/>
                          <a:gd name="T30" fmla="*/ 15 w 330"/>
                          <a:gd name="T31" fmla="*/ 521 h 226"/>
                          <a:gd name="T32" fmla="*/ 15 w 330"/>
                          <a:gd name="T33" fmla="*/ 521 h 226"/>
                          <a:gd name="T34" fmla="*/ 15 w 330"/>
                          <a:gd name="T35" fmla="*/ 571 h 226"/>
                          <a:gd name="T36" fmla="*/ 9 w 330"/>
                          <a:gd name="T37" fmla="*/ 571 h 226"/>
                          <a:gd name="T38" fmla="*/ 9 w 330"/>
                          <a:gd name="T39" fmla="*/ 521 h 226"/>
                          <a:gd name="T40" fmla="*/ 0 w 330"/>
                          <a:gd name="T41" fmla="*/ 521 h 226"/>
                          <a:gd name="T42" fmla="*/ 9 w 330"/>
                          <a:gd name="T43" fmla="*/ 500 h 226"/>
                          <a:gd name="T44" fmla="*/ 0 w 330"/>
                          <a:gd name="T45" fmla="*/ 470 h 226"/>
                          <a:gd name="T46" fmla="*/ 0 w 330"/>
                          <a:gd name="T47" fmla="*/ 445 h 226"/>
                          <a:gd name="T48" fmla="*/ 0 w 330"/>
                          <a:gd name="T49" fmla="*/ 416 h 226"/>
                          <a:gd name="T50" fmla="*/ 15 w 330"/>
                          <a:gd name="T51" fmla="*/ 361 h 226"/>
                          <a:gd name="T52" fmla="*/ 15 w 330"/>
                          <a:gd name="T53" fmla="*/ 361 h 226"/>
                          <a:gd name="T54" fmla="*/ 15 w 330"/>
                          <a:gd name="T55" fmla="*/ 317 h 226"/>
                          <a:gd name="T56" fmla="*/ 15 w 330"/>
                          <a:gd name="T57" fmla="*/ 336 h 226"/>
                          <a:gd name="T58" fmla="*/ 15 w 330"/>
                          <a:gd name="T59" fmla="*/ 255 h 226"/>
                          <a:gd name="T60" fmla="*/ 15 w 330"/>
                          <a:gd name="T61" fmla="*/ 175 h 226"/>
                          <a:gd name="T62" fmla="*/ 15 w 330"/>
                          <a:gd name="T63" fmla="*/ 131 h 226"/>
                          <a:gd name="T64" fmla="*/ 15 w 330"/>
                          <a:gd name="T65" fmla="*/ 131 h 226"/>
                          <a:gd name="T66" fmla="*/ 15 w 330"/>
                          <a:gd name="T67" fmla="*/ 113 h 226"/>
                          <a:gd name="T68" fmla="*/ 15 w 330"/>
                          <a:gd name="T69" fmla="*/ 31 h 226"/>
                          <a:gd name="T70" fmla="*/ 15 w 330"/>
                          <a:gd name="T71" fmla="*/ 113 h 226"/>
                          <a:gd name="T72" fmla="*/ 15 w 330"/>
                          <a:gd name="T73" fmla="*/ 113 h 226"/>
                          <a:gd name="T74" fmla="*/ 15 w 330"/>
                          <a:gd name="T75" fmla="*/ 113 h 226"/>
                          <a:gd name="T76" fmla="*/ 15 w 330"/>
                          <a:gd name="T77" fmla="*/ 113 h 226"/>
                          <a:gd name="T78" fmla="*/ 15 w 330"/>
                          <a:gd name="T79" fmla="*/ 31 h 226"/>
                          <a:gd name="T80" fmla="*/ 15 w 330"/>
                          <a:gd name="T81" fmla="*/ 22 h 226"/>
                          <a:gd name="T82" fmla="*/ 18 w 330"/>
                          <a:gd name="T83" fmla="*/ 22 h 226"/>
                          <a:gd name="T84" fmla="*/ 21 w 330"/>
                          <a:gd name="T85" fmla="*/ 13 h 226"/>
                          <a:gd name="T86" fmla="*/ 24 w 330"/>
                          <a:gd name="T87" fmla="*/ 13 h 226"/>
                          <a:gd name="T88" fmla="*/ 25 w 330"/>
                          <a:gd name="T89" fmla="*/ 0 h 226"/>
                          <a:gd name="T90" fmla="*/ 25 w 330"/>
                          <a:gd name="T91" fmla="*/ 13 h 226"/>
                          <a:gd name="T92" fmla="*/ 26 w 330"/>
                          <a:gd name="T93" fmla="*/ 13 h 226"/>
                          <a:gd name="T94" fmla="*/ 27 w 330"/>
                          <a:gd name="T95" fmla="*/ 13 h 226"/>
                          <a:gd name="T96" fmla="*/ 28 w 330"/>
                          <a:gd name="T97" fmla="*/ 0 h 226"/>
                          <a:gd name="T98" fmla="*/ 29 w 330"/>
                          <a:gd name="T99" fmla="*/ 13 h 226"/>
                          <a:gd name="T100" fmla="*/ 32 w 330"/>
                          <a:gd name="T101" fmla="*/ 13 h 226"/>
                          <a:gd name="T102" fmla="*/ 29 w 330"/>
                          <a:gd name="T103" fmla="*/ 22 h 226"/>
                          <a:gd name="T104" fmla="*/ 32 w 330"/>
                          <a:gd name="T105" fmla="*/ 31 h 226"/>
                          <a:gd name="T106" fmla="*/ 30 w 330"/>
                          <a:gd name="T107" fmla="*/ 113 h 226"/>
                          <a:gd name="T108" fmla="*/ 30 w 330"/>
                          <a:gd name="T109" fmla="*/ 31 h 226"/>
                          <a:gd name="T110" fmla="*/ 28 w 330"/>
                          <a:gd name="T111" fmla="*/ 22 h 226"/>
                          <a:gd name="T112" fmla="*/ 26 w 330"/>
                          <a:gd name="T113" fmla="*/ 22 h 226"/>
                          <a:gd name="T114" fmla="*/ 26 w 330"/>
                          <a:gd name="T115" fmla="*/ 113 h 226"/>
                          <a:gd name="T116" fmla="*/ 25 w 330"/>
                          <a:gd name="T117" fmla="*/ 113 h 226"/>
                          <a:gd name="T118" fmla="*/ 21 w 330"/>
                          <a:gd name="T119" fmla="*/ 113 h 226"/>
                          <a:gd name="T120" fmla="*/ 18 w 330"/>
                          <a:gd name="T121" fmla="*/ 31 h 226"/>
                          <a:gd name="T122" fmla="*/ 17 w 330"/>
                          <a:gd name="T123" fmla="*/ 113 h 22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</a:gdLst>
                        <a:ahLst/>
                        <a:cxnLst>
                          <a:cxn ang="T124">
                            <a:pos x="T0" y="T1"/>
                          </a:cxn>
                          <a:cxn ang="T125">
                            <a:pos x="T2" y="T3"/>
                          </a:cxn>
                          <a:cxn ang="T126">
                            <a:pos x="T4" y="T5"/>
                          </a:cxn>
                          <a:cxn ang="T127">
                            <a:pos x="T6" y="T7"/>
                          </a:cxn>
                          <a:cxn ang="T128">
                            <a:pos x="T8" y="T9"/>
                          </a:cxn>
                          <a:cxn ang="T129">
                            <a:pos x="T10" y="T11"/>
                          </a:cxn>
                          <a:cxn ang="T130">
                            <a:pos x="T12" y="T13"/>
                          </a:cxn>
                          <a:cxn ang="T131">
                            <a:pos x="T14" y="T15"/>
                          </a:cxn>
                          <a:cxn ang="T132">
                            <a:pos x="T16" y="T17"/>
                          </a:cxn>
                          <a:cxn ang="T133">
                            <a:pos x="T18" y="T19"/>
                          </a:cxn>
                          <a:cxn ang="T134">
                            <a:pos x="T20" y="T21"/>
                          </a:cxn>
                          <a:cxn ang="T135">
                            <a:pos x="T22" y="T23"/>
                          </a:cxn>
                          <a:cxn ang="T136">
                            <a:pos x="T24" y="T25"/>
                          </a:cxn>
                          <a:cxn ang="T137">
                            <a:pos x="T26" y="T27"/>
                          </a:cxn>
                          <a:cxn ang="T138">
                            <a:pos x="T28" y="T29"/>
                          </a:cxn>
                          <a:cxn ang="T139">
                            <a:pos x="T30" y="T31"/>
                          </a:cxn>
                          <a:cxn ang="T140">
                            <a:pos x="T32" y="T33"/>
                          </a:cxn>
                          <a:cxn ang="T141">
                            <a:pos x="T34" y="T35"/>
                          </a:cxn>
                          <a:cxn ang="T142">
                            <a:pos x="T36" y="T37"/>
                          </a:cxn>
                          <a:cxn ang="T143">
                            <a:pos x="T38" y="T39"/>
                          </a:cxn>
                          <a:cxn ang="T144">
                            <a:pos x="T40" y="T41"/>
                          </a:cxn>
                          <a:cxn ang="T145">
                            <a:pos x="T42" y="T43"/>
                          </a:cxn>
                          <a:cxn ang="T146">
                            <a:pos x="T44" y="T45"/>
                          </a:cxn>
                          <a:cxn ang="T147">
                            <a:pos x="T46" y="T47"/>
                          </a:cxn>
                          <a:cxn ang="T148">
                            <a:pos x="T48" y="T49"/>
                          </a:cxn>
                          <a:cxn ang="T149">
                            <a:pos x="T50" y="T51"/>
                          </a:cxn>
                          <a:cxn ang="T150">
                            <a:pos x="T52" y="T53"/>
                          </a:cxn>
                          <a:cxn ang="T151">
                            <a:pos x="T54" y="T55"/>
                          </a:cxn>
                          <a:cxn ang="T152">
                            <a:pos x="T56" y="T57"/>
                          </a:cxn>
                          <a:cxn ang="T153">
                            <a:pos x="T58" y="T59"/>
                          </a:cxn>
                          <a:cxn ang="T154">
                            <a:pos x="T60" y="T61"/>
                          </a:cxn>
                          <a:cxn ang="T155">
                            <a:pos x="T62" y="T63"/>
                          </a:cxn>
                          <a:cxn ang="T156">
                            <a:pos x="T64" y="T65"/>
                          </a:cxn>
                          <a:cxn ang="T157">
                            <a:pos x="T66" y="T67"/>
                          </a:cxn>
                          <a:cxn ang="T158">
                            <a:pos x="T68" y="T69"/>
                          </a:cxn>
                          <a:cxn ang="T159">
                            <a:pos x="T70" y="T71"/>
                          </a:cxn>
                          <a:cxn ang="T160">
                            <a:pos x="T72" y="T73"/>
                          </a:cxn>
                          <a:cxn ang="T161">
                            <a:pos x="T74" y="T75"/>
                          </a:cxn>
                          <a:cxn ang="T162">
                            <a:pos x="T76" y="T77"/>
                          </a:cxn>
                          <a:cxn ang="T163">
                            <a:pos x="T78" y="T79"/>
                          </a:cxn>
                          <a:cxn ang="T164">
                            <a:pos x="T80" y="T81"/>
                          </a:cxn>
                          <a:cxn ang="T165">
                            <a:pos x="T82" y="T83"/>
                          </a:cxn>
                          <a:cxn ang="T166">
                            <a:pos x="T84" y="T85"/>
                          </a:cxn>
                          <a:cxn ang="T167">
                            <a:pos x="T86" y="T87"/>
                          </a:cxn>
                          <a:cxn ang="T168">
                            <a:pos x="T88" y="T89"/>
                          </a:cxn>
                          <a:cxn ang="T169">
                            <a:pos x="T90" y="T91"/>
                          </a:cxn>
                          <a:cxn ang="T170">
                            <a:pos x="T92" y="T93"/>
                          </a:cxn>
                          <a:cxn ang="T171">
                            <a:pos x="T94" y="T95"/>
                          </a:cxn>
                          <a:cxn ang="T172">
                            <a:pos x="T96" y="T97"/>
                          </a:cxn>
                          <a:cxn ang="T173">
                            <a:pos x="T98" y="T99"/>
                          </a:cxn>
                          <a:cxn ang="T174">
                            <a:pos x="T100" y="T101"/>
                          </a:cxn>
                          <a:cxn ang="T175">
                            <a:pos x="T102" y="T103"/>
                          </a:cxn>
                          <a:cxn ang="T176">
                            <a:pos x="T104" y="T105"/>
                          </a:cxn>
                          <a:cxn ang="T177">
                            <a:pos x="T106" y="T107"/>
                          </a:cxn>
                          <a:cxn ang="T178">
                            <a:pos x="T108" y="T109"/>
                          </a:cxn>
                          <a:cxn ang="T179">
                            <a:pos x="T110" y="T111"/>
                          </a:cxn>
                          <a:cxn ang="T180">
                            <a:pos x="T112" y="T113"/>
                          </a:cxn>
                          <a:cxn ang="T181">
                            <a:pos x="T114" y="T115"/>
                          </a:cxn>
                          <a:cxn ang="T182">
                            <a:pos x="T116" y="T117"/>
                          </a:cxn>
                          <a:cxn ang="T183">
                            <a:pos x="T118" y="T119"/>
                          </a:cxn>
                          <a:cxn ang="T184">
                            <a:pos x="T120" y="T121"/>
                          </a:cxn>
                          <a:cxn ang="T185">
                            <a:pos x="T122" y="T123"/>
                          </a:cxn>
                        </a:cxnLst>
                        <a:rect l="0" t="0" r="r" b="b"/>
                        <a:pathLst>
                          <a:path w="330" h="226">
                            <a:moveTo>
                              <a:pt x="195" y="42"/>
                            </a:moveTo>
                            <a:lnTo>
                              <a:pt x="195" y="51"/>
                            </a:lnTo>
                            <a:lnTo>
                              <a:pt x="173" y="42"/>
                            </a:lnTo>
                            <a:lnTo>
                              <a:pt x="166" y="51"/>
                            </a:lnTo>
                            <a:lnTo>
                              <a:pt x="153" y="51"/>
                            </a:lnTo>
                            <a:lnTo>
                              <a:pt x="144" y="73"/>
                            </a:lnTo>
                            <a:lnTo>
                              <a:pt x="124" y="82"/>
                            </a:lnTo>
                            <a:lnTo>
                              <a:pt x="111" y="115"/>
                            </a:lnTo>
                            <a:lnTo>
                              <a:pt x="124" y="124"/>
                            </a:lnTo>
                            <a:lnTo>
                              <a:pt x="93" y="124"/>
                            </a:lnTo>
                            <a:lnTo>
                              <a:pt x="93" y="144"/>
                            </a:lnTo>
                            <a:lnTo>
                              <a:pt x="102" y="175"/>
                            </a:lnTo>
                            <a:lnTo>
                              <a:pt x="93" y="175"/>
                            </a:lnTo>
                            <a:lnTo>
                              <a:pt x="102" y="195"/>
                            </a:lnTo>
                            <a:lnTo>
                              <a:pt x="93" y="195"/>
                            </a:lnTo>
                            <a:lnTo>
                              <a:pt x="82" y="204"/>
                            </a:lnTo>
                            <a:lnTo>
                              <a:pt x="73" y="204"/>
                            </a:lnTo>
                            <a:lnTo>
                              <a:pt x="31" y="226"/>
                            </a:lnTo>
                            <a:lnTo>
                              <a:pt x="9" y="226"/>
                            </a:lnTo>
                            <a:lnTo>
                              <a:pt x="9" y="204"/>
                            </a:lnTo>
                            <a:lnTo>
                              <a:pt x="0" y="204"/>
                            </a:lnTo>
                            <a:lnTo>
                              <a:pt x="9" y="195"/>
                            </a:lnTo>
                            <a:lnTo>
                              <a:pt x="0" y="184"/>
                            </a:lnTo>
                            <a:lnTo>
                              <a:pt x="0" y="175"/>
                            </a:lnTo>
                            <a:lnTo>
                              <a:pt x="0" y="166"/>
                            </a:lnTo>
                            <a:lnTo>
                              <a:pt x="31" y="144"/>
                            </a:lnTo>
                            <a:lnTo>
                              <a:pt x="38" y="144"/>
                            </a:lnTo>
                            <a:lnTo>
                              <a:pt x="51" y="124"/>
                            </a:lnTo>
                            <a:lnTo>
                              <a:pt x="60" y="133"/>
                            </a:lnTo>
                            <a:lnTo>
                              <a:pt x="93" y="102"/>
                            </a:lnTo>
                            <a:lnTo>
                              <a:pt x="111" y="73"/>
                            </a:lnTo>
                            <a:lnTo>
                              <a:pt x="144" y="51"/>
                            </a:lnTo>
                            <a:lnTo>
                              <a:pt x="131" y="51"/>
                            </a:lnTo>
                            <a:lnTo>
                              <a:pt x="124" y="42"/>
                            </a:lnTo>
                            <a:lnTo>
                              <a:pt x="144" y="31"/>
                            </a:lnTo>
                            <a:lnTo>
                              <a:pt x="144" y="42"/>
                            </a:lnTo>
                            <a:lnTo>
                              <a:pt x="153" y="42"/>
                            </a:lnTo>
                            <a:lnTo>
                              <a:pt x="166" y="42"/>
                            </a:lnTo>
                            <a:lnTo>
                              <a:pt x="153" y="42"/>
                            </a:lnTo>
                            <a:lnTo>
                              <a:pt x="153" y="31"/>
                            </a:lnTo>
                            <a:lnTo>
                              <a:pt x="173" y="22"/>
                            </a:lnTo>
                            <a:lnTo>
                              <a:pt x="204" y="22"/>
                            </a:lnTo>
                            <a:lnTo>
                              <a:pt x="224" y="13"/>
                            </a:lnTo>
                            <a:lnTo>
                              <a:pt x="246" y="13"/>
                            </a:lnTo>
                            <a:lnTo>
                              <a:pt x="257" y="0"/>
                            </a:lnTo>
                            <a:lnTo>
                              <a:pt x="257" y="13"/>
                            </a:lnTo>
                            <a:lnTo>
                              <a:pt x="266" y="13"/>
                            </a:lnTo>
                            <a:lnTo>
                              <a:pt x="275" y="13"/>
                            </a:lnTo>
                            <a:lnTo>
                              <a:pt x="288" y="0"/>
                            </a:lnTo>
                            <a:lnTo>
                              <a:pt x="297" y="13"/>
                            </a:lnTo>
                            <a:lnTo>
                              <a:pt x="330" y="13"/>
                            </a:lnTo>
                            <a:lnTo>
                              <a:pt x="297" y="22"/>
                            </a:lnTo>
                            <a:lnTo>
                              <a:pt x="330" y="31"/>
                            </a:lnTo>
                            <a:lnTo>
                              <a:pt x="308" y="42"/>
                            </a:lnTo>
                            <a:lnTo>
                              <a:pt x="308" y="31"/>
                            </a:lnTo>
                            <a:lnTo>
                              <a:pt x="288" y="22"/>
                            </a:lnTo>
                            <a:lnTo>
                              <a:pt x="266" y="22"/>
                            </a:lnTo>
                            <a:lnTo>
                              <a:pt x="266" y="42"/>
                            </a:lnTo>
                            <a:lnTo>
                              <a:pt x="257" y="42"/>
                            </a:lnTo>
                            <a:lnTo>
                              <a:pt x="224" y="42"/>
                            </a:lnTo>
                            <a:lnTo>
                              <a:pt x="204" y="31"/>
                            </a:lnTo>
                            <a:lnTo>
                              <a:pt x="195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8" name="Freeform 5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82" y="1420"/>
                        <a:ext cx="158" cy="239"/>
                      </a:xfrm>
                      <a:custGeom>
                        <a:avLst/>
                        <a:gdLst>
                          <a:gd name="T0" fmla="*/ 11 w 164"/>
                          <a:gd name="T1" fmla="*/ 507 h 235"/>
                          <a:gd name="T2" fmla="*/ 13 w 164"/>
                          <a:gd name="T3" fmla="*/ 507 h 235"/>
                          <a:gd name="T4" fmla="*/ 11 w 164"/>
                          <a:gd name="T5" fmla="*/ 436 h 235"/>
                          <a:gd name="T6" fmla="*/ 13 w 164"/>
                          <a:gd name="T7" fmla="*/ 436 h 235"/>
                          <a:gd name="T8" fmla="*/ 11 w 164"/>
                          <a:gd name="T9" fmla="*/ 334 h 235"/>
                          <a:gd name="T10" fmla="*/ 11 w 164"/>
                          <a:gd name="T11" fmla="*/ 267 h 235"/>
                          <a:gd name="T12" fmla="*/ 13 w 164"/>
                          <a:gd name="T13" fmla="*/ 267 h 235"/>
                          <a:gd name="T14" fmla="*/ 13 w 164"/>
                          <a:gd name="T15" fmla="*/ 231 h 235"/>
                          <a:gd name="T16" fmla="*/ 13 w 164"/>
                          <a:gd name="T17" fmla="*/ 133 h 235"/>
                          <a:gd name="T18" fmla="*/ 13 w 164"/>
                          <a:gd name="T19" fmla="*/ 115 h 235"/>
                          <a:gd name="T20" fmla="*/ 13 w 164"/>
                          <a:gd name="T21" fmla="*/ 9 h 235"/>
                          <a:gd name="T22" fmla="*/ 13 w 164"/>
                          <a:gd name="T23" fmla="*/ 9 h 235"/>
                          <a:gd name="T24" fmla="*/ 13 w 164"/>
                          <a:gd name="T25" fmla="*/ 0 h 235"/>
                          <a:gd name="T26" fmla="*/ 13 w 164"/>
                          <a:gd name="T27" fmla="*/ 9 h 235"/>
                          <a:gd name="T28" fmla="*/ 13 w 164"/>
                          <a:gd name="T29" fmla="*/ 0 h 235"/>
                          <a:gd name="T30" fmla="*/ 13 w 164"/>
                          <a:gd name="T31" fmla="*/ 9 h 235"/>
                          <a:gd name="T32" fmla="*/ 13 w 164"/>
                          <a:gd name="T33" fmla="*/ 159 h 235"/>
                          <a:gd name="T34" fmla="*/ 13 w 164"/>
                          <a:gd name="T35" fmla="*/ 159 h 235"/>
                          <a:gd name="T36" fmla="*/ 13 w 164"/>
                          <a:gd name="T37" fmla="*/ 231 h 235"/>
                          <a:gd name="T38" fmla="*/ 13 w 164"/>
                          <a:gd name="T39" fmla="*/ 363 h 235"/>
                          <a:gd name="T40" fmla="*/ 13 w 164"/>
                          <a:gd name="T41" fmla="*/ 436 h 235"/>
                          <a:gd name="T42" fmla="*/ 13 w 164"/>
                          <a:gd name="T43" fmla="*/ 507 h 235"/>
                          <a:gd name="T44" fmla="*/ 13 w 164"/>
                          <a:gd name="T45" fmla="*/ 534 h 235"/>
                          <a:gd name="T46" fmla="*/ 13 w 164"/>
                          <a:gd name="T47" fmla="*/ 534 h 235"/>
                          <a:gd name="T48" fmla="*/ 13 w 164"/>
                          <a:gd name="T49" fmla="*/ 574 h 235"/>
                          <a:gd name="T50" fmla="*/ 13 w 164"/>
                          <a:gd name="T51" fmla="*/ 709 h 235"/>
                          <a:gd name="T52" fmla="*/ 13 w 164"/>
                          <a:gd name="T53" fmla="*/ 709 h 235"/>
                          <a:gd name="T54" fmla="*/ 13 w 164"/>
                          <a:gd name="T55" fmla="*/ 775 h 235"/>
                          <a:gd name="T56" fmla="*/ 13 w 164"/>
                          <a:gd name="T57" fmla="*/ 775 h 235"/>
                          <a:gd name="T58" fmla="*/ 13 w 164"/>
                          <a:gd name="T59" fmla="*/ 709 h 235"/>
                          <a:gd name="T60" fmla="*/ 0 w 164"/>
                          <a:gd name="T61" fmla="*/ 534 h 235"/>
                          <a:gd name="T62" fmla="*/ 11 w 164"/>
                          <a:gd name="T63" fmla="*/ 507 h 235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0" t="0" r="r" b="b"/>
                        <a:pathLst>
                          <a:path w="164" h="235">
                            <a:moveTo>
                              <a:pt x="11" y="153"/>
                            </a:moveTo>
                            <a:lnTo>
                              <a:pt x="20" y="153"/>
                            </a:lnTo>
                            <a:lnTo>
                              <a:pt x="11" y="133"/>
                            </a:lnTo>
                            <a:lnTo>
                              <a:pt x="20" y="133"/>
                            </a:lnTo>
                            <a:lnTo>
                              <a:pt x="11" y="102"/>
                            </a:lnTo>
                            <a:lnTo>
                              <a:pt x="11" y="82"/>
                            </a:lnTo>
                            <a:lnTo>
                              <a:pt x="42" y="82"/>
                            </a:lnTo>
                            <a:lnTo>
                              <a:pt x="29" y="73"/>
                            </a:lnTo>
                            <a:lnTo>
                              <a:pt x="42" y="40"/>
                            </a:lnTo>
                            <a:lnTo>
                              <a:pt x="62" y="31"/>
                            </a:lnTo>
                            <a:lnTo>
                              <a:pt x="71" y="9"/>
                            </a:lnTo>
                            <a:lnTo>
                              <a:pt x="84" y="9"/>
                            </a:lnTo>
                            <a:lnTo>
                              <a:pt x="91" y="0"/>
                            </a:lnTo>
                            <a:lnTo>
                              <a:pt x="113" y="9"/>
                            </a:lnTo>
                            <a:lnTo>
                              <a:pt x="113" y="0"/>
                            </a:lnTo>
                            <a:lnTo>
                              <a:pt x="155" y="9"/>
                            </a:lnTo>
                            <a:lnTo>
                              <a:pt x="164" y="51"/>
                            </a:lnTo>
                            <a:lnTo>
                              <a:pt x="142" y="51"/>
                            </a:lnTo>
                            <a:lnTo>
                              <a:pt x="133" y="73"/>
                            </a:lnTo>
                            <a:lnTo>
                              <a:pt x="84" y="111"/>
                            </a:lnTo>
                            <a:lnTo>
                              <a:pt x="84" y="133"/>
                            </a:lnTo>
                            <a:lnTo>
                              <a:pt x="100" y="153"/>
                            </a:lnTo>
                            <a:lnTo>
                              <a:pt x="91" y="162"/>
                            </a:lnTo>
                            <a:lnTo>
                              <a:pt x="100" y="162"/>
                            </a:lnTo>
                            <a:lnTo>
                              <a:pt x="84" y="175"/>
                            </a:lnTo>
                            <a:lnTo>
                              <a:pt x="71" y="213"/>
                            </a:lnTo>
                            <a:lnTo>
                              <a:pt x="49" y="213"/>
                            </a:lnTo>
                            <a:lnTo>
                              <a:pt x="42" y="235"/>
                            </a:lnTo>
                            <a:lnTo>
                              <a:pt x="29" y="235"/>
                            </a:lnTo>
                            <a:lnTo>
                              <a:pt x="20" y="213"/>
                            </a:lnTo>
                            <a:lnTo>
                              <a:pt x="0" y="162"/>
                            </a:lnTo>
                            <a:lnTo>
                              <a:pt x="11" y="15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79" name="Freeform 5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82" y="1420"/>
                        <a:ext cx="158" cy="239"/>
                      </a:xfrm>
                      <a:custGeom>
                        <a:avLst/>
                        <a:gdLst>
                          <a:gd name="T0" fmla="*/ 11 w 164"/>
                          <a:gd name="T1" fmla="*/ 507 h 235"/>
                          <a:gd name="T2" fmla="*/ 13 w 164"/>
                          <a:gd name="T3" fmla="*/ 507 h 235"/>
                          <a:gd name="T4" fmla="*/ 11 w 164"/>
                          <a:gd name="T5" fmla="*/ 436 h 235"/>
                          <a:gd name="T6" fmla="*/ 13 w 164"/>
                          <a:gd name="T7" fmla="*/ 436 h 235"/>
                          <a:gd name="T8" fmla="*/ 11 w 164"/>
                          <a:gd name="T9" fmla="*/ 334 h 235"/>
                          <a:gd name="T10" fmla="*/ 11 w 164"/>
                          <a:gd name="T11" fmla="*/ 267 h 235"/>
                          <a:gd name="T12" fmla="*/ 13 w 164"/>
                          <a:gd name="T13" fmla="*/ 267 h 235"/>
                          <a:gd name="T14" fmla="*/ 13 w 164"/>
                          <a:gd name="T15" fmla="*/ 231 h 235"/>
                          <a:gd name="T16" fmla="*/ 13 w 164"/>
                          <a:gd name="T17" fmla="*/ 133 h 235"/>
                          <a:gd name="T18" fmla="*/ 13 w 164"/>
                          <a:gd name="T19" fmla="*/ 115 h 235"/>
                          <a:gd name="T20" fmla="*/ 13 w 164"/>
                          <a:gd name="T21" fmla="*/ 9 h 235"/>
                          <a:gd name="T22" fmla="*/ 13 w 164"/>
                          <a:gd name="T23" fmla="*/ 9 h 235"/>
                          <a:gd name="T24" fmla="*/ 13 w 164"/>
                          <a:gd name="T25" fmla="*/ 0 h 235"/>
                          <a:gd name="T26" fmla="*/ 13 w 164"/>
                          <a:gd name="T27" fmla="*/ 9 h 235"/>
                          <a:gd name="T28" fmla="*/ 13 w 164"/>
                          <a:gd name="T29" fmla="*/ 0 h 235"/>
                          <a:gd name="T30" fmla="*/ 13 w 164"/>
                          <a:gd name="T31" fmla="*/ 9 h 235"/>
                          <a:gd name="T32" fmla="*/ 13 w 164"/>
                          <a:gd name="T33" fmla="*/ 159 h 235"/>
                          <a:gd name="T34" fmla="*/ 13 w 164"/>
                          <a:gd name="T35" fmla="*/ 159 h 235"/>
                          <a:gd name="T36" fmla="*/ 13 w 164"/>
                          <a:gd name="T37" fmla="*/ 231 h 235"/>
                          <a:gd name="T38" fmla="*/ 13 w 164"/>
                          <a:gd name="T39" fmla="*/ 363 h 235"/>
                          <a:gd name="T40" fmla="*/ 13 w 164"/>
                          <a:gd name="T41" fmla="*/ 436 h 235"/>
                          <a:gd name="T42" fmla="*/ 13 w 164"/>
                          <a:gd name="T43" fmla="*/ 507 h 235"/>
                          <a:gd name="T44" fmla="*/ 13 w 164"/>
                          <a:gd name="T45" fmla="*/ 534 h 235"/>
                          <a:gd name="T46" fmla="*/ 13 w 164"/>
                          <a:gd name="T47" fmla="*/ 534 h 235"/>
                          <a:gd name="T48" fmla="*/ 13 w 164"/>
                          <a:gd name="T49" fmla="*/ 574 h 235"/>
                          <a:gd name="T50" fmla="*/ 13 w 164"/>
                          <a:gd name="T51" fmla="*/ 709 h 235"/>
                          <a:gd name="T52" fmla="*/ 13 w 164"/>
                          <a:gd name="T53" fmla="*/ 709 h 235"/>
                          <a:gd name="T54" fmla="*/ 13 w 164"/>
                          <a:gd name="T55" fmla="*/ 775 h 235"/>
                          <a:gd name="T56" fmla="*/ 13 w 164"/>
                          <a:gd name="T57" fmla="*/ 775 h 235"/>
                          <a:gd name="T58" fmla="*/ 13 w 164"/>
                          <a:gd name="T59" fmla="*/ 709 h 235"/>
                          <a:gd name="T60" fmla="*/ 0 w 164"/>
                          <a:gd name="T61" fmla="*/ 534 h 235"/>
                          <a:gd name="T62" fmla="*/ 11 w 164"/>
                          <a:gd name="T63" fmla="*/ 507 h 235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0" t="0" r="r" b="b"/>
                        <a:pathLst>
                          <a:path w="164" h="235">
                            <a:moveTo>
                              <a:pt x="11" y="153"/>
                            </a:moveTo>
                            <a:lnTo>
                              <a:pt x="20" y="153"/>
                            </a:lnTo>
                            <a:lnTo>
                              <a:pt x="11" y="133"/>
                            </a:lnTo>
                            <a:lnTo>
                              <a:pt x="20" y="133"/>
                            </a:lnTo>
                            <a:lnTo>
                              <a:pt x="11" y="102"/>
                            </a:lnTo>
                            <a:lnTo>
                              <a:pt x="11" y="82"/>
                            </a:lnTo>
                            <a:lnTo>
                              <a:pt x="42" y="82"/>
                            </a:lnTo>
                            <a:lnTo>
                              <a:pt x="29" y="73"/>
                            </a:lnTo>
                            <a:lnTo>
                              <a:pt x="42" y="40"/>
                            </a:lnTo>
                            <a:lnTo>
                              <a:pt x="62" y="31"/>
                            </a:lnTo>
                            <a:lnTo>
                              <a:pt x="71" y="9"/>
                            </a:lnTo>
                            <a:lnTo>
                              <a:pt x="84" y="9"/>
                            </a:lnTo>
                            <a:lnTo>
                              <a:pt x="91" y="0"/>
                            </a:lnTo>
                            <a:lnTo>
                              <a:pt x="113" y="9"/>
                            </a:lnTo>
                            <a:lnTo>
                              <a:pt x="113" y="0"/>
                            </a:lnTo>
                            <a:lnTo>
                              <a:pt x="155" y="9"/>
                            </a:lnTo>
                            <a:lnTo>
                              <a:pt x="164" y="51"/>
                            </a:lnTo>
                            <a:lnTo>
                              <a:pt x="142" y="51"/>
                            </a:lnTo>
                            <a:lnTo>
                              <a:pt x="133" y="73"/>
                            </a:lnTo>
                            <a:lnTo>
                              <a:pt x="84" y="111"/>
                            </a:lnTo>
                            <a:lnTo>
                              <a:pt x="84" y="133"/>
                            </a:lnTo>
                            <a:lnTo>
                              <a:pt x="100" y="153"/>
                            </a:lnTo>
                            <a:lnTo>
                              <a:pt x="91" y="162"/>
                            </a:lnTo>
                            <a:lnTo>
                              <a:pt x="100" y="162"/>
                            </a:lnTo>
                            <a:lnTo>
                              <a:pt x="84" y="175"/>
                            </a:lnTo>
                            <a:lnTo>
                              <a:pt x="71" y="213"/>
                            </a:lnTo>
                            <a:lnTo>
                              <a:pt x="49" y="213"/>
                            </a:lnTo>
                            <a:lnTo>
                              <a:pt x="42" y="235"/>
                            </a:lnTo>
                            <a:lnTo>
                              <a:pt x="29" y="235"/>
                            </a:lnTo>
                            <a:lnTo>
                              <a:pt x="20" y="213"/>
                            </a:lnTo>
                            <a:lnTo>
                              <a:pt x="0" y="162"/>
                            </a:lnTo>
                            <a:lnTo>
                              <a:pt x="11" y="15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0" name="Freeform 5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1" y="1400"/>
                        <a:ext cx="148" cy="176"/>
                      </a:xfrm>
                      <a:custGeom>
                        <a:avLst/>
                        <a:gdLst>
                          <a:gd name="T0" fmla="*/ 15 w 153"/>
                          <a:gd name="T1" fmla="*/ 20 h 173"/>
                          <a:gd name="T2" fmla="*/ 15 w 153"/>
                          <a:gd name="T3" fmla="*/ 20 h 173"/>
                          <a:gd name="T4" fmla="*/ 15 w 153"/>
                          <a:gd name="T5" fmla="*/ 113 h 173"/>
                          <a:gd name="T6" fmla="*/ 15 w 153"/>
                          <a:gd name="T7" fmla="*/ 131 h 173"/>
                          <a:gd name="T8" fmla="*/ 15 w 153"/>
                          <a:gd name="T9" fmla="*/ 163 h 173"/>
                          <a:gd name="T10" fmla="*/ 15 w 153"/>
                          <a:gd name="T11" fmla="*/ 230 h 173"/>
                          <a:gd name="T12" fmla="*/ 15 w 153"/>
                          <a:gd name="T13" fmla="*/ 267 h 173"/>
                          <a:gd name="T14" fmla="*/ 15 w 153"/>
                          <a:gd name="T15" fmla="*/ 317 h 173"/>
                          <a:gd name="T16" fmla="*/ 15 w 153"/>
                          <a:gd name="T17" fmla="*/ 342 h 173"/>
                          <a:gd name="T18" fmla="*/ 15 w 153"/>
                          <a:gd name="T19" fmla="*/ 406 h 173"/>
                          <a:gd name="T20" fmla="*/ 15 w 153"/>
                          <a:gd name="T21" fmla="*/ 546 h 173"/>
                          <a:gd name="T22" fmla="*/ 15 w 153"/>
                          <a:gd name="T23" fmla="*/ 582 h 173"/>
                          <a:gd name="T24" fmla="*/ 15 w 153"/>
                          <a:gd name="T25" fmla="*/ 546 h 173"/>
                          <a:gd name="T26" fmla="*/ 15 w 153"/>
                          <a:gd name="T27" fmla="*/ 490 h 173"/>
                          <a:gd name="T28" fmla="*/ 15 w 153"/>
                          <a:gd name="T29" fmla="*/ 406 h 173"/>
                          <a:gd name="T30" fmla="*/ 15 w 153"/>
                          <a:gd name="T31" fmla="*/ 406 h 173"/>
                          <a:gd name="T32" fmla="*/ 15 w 153"/>
                          <a:gd name="T33" fmla="*/ 267 h 173"/>
                          <a:gd name="T34" fmla="*/ 15 w 153"/>
                          <a:gd name="T35" fmla="*/ 230 h 173"/>
                          <a:gd name="T36" fmla="*/ 15 w 153"/>
                          <a:gd name="T37" fmla="*/ 230 h 173"/>
                          <a:gd name="T38" fmla="*/ 15 w 153"/>
                          <a:gd name="T39" fmla="*/ 230 h 173"/>
                          <a:gd name="T40" fmla="*/ 15 w 153"/>
                          <a:gd name="T41" fmla="*/ 113 h 173"/>
                          <a:gd name="T42" fmla="*/ 0 w 153"/>
                          <a:gd name="T43" fmla="*/ 20 h 173"/>
                          <a:gd name="T44" fmla="*/ 9 w 153"/>
                          <a:gd name="T45" fmla="*/ 9 h 173"/>
                          <a:gd name="T46" fmla="*/ 15 w 153"/>
                          <a:gd name="T47" fmla="*/ 20 h 173"/>
                          <a:gd name="T48" fmla="*/ 15 w 153"/>
                          <a:gd name="T49" fmla="*/ 20 h 173"/>
                          <a:gd name="T50" fmla="*/ 15 w 153"/>
                          <a:gd name="T51" fmla="*/ 20 h 173"/>
                          <a:gd name="T52" fmla="*/ 15 w 153"/>
                          <a:gd name="T53" fmla="*/ 0 h 173"/>
                          <a:gd name="T54" fmla="*/ 15 w 153"/>
                          <a:gd name="T55" fmla="*/ 0 h 173"/>
                          <a:gd name="T56" fmla="*/ 15 w 153"/>
                          <a:gd name="T57" fmla="*/ 9 h 173"/>
                          <a:gd name="T58" fmla="*/ 15 w 153"/>
                          <a:gd name="T59" fmla="*/ 20 h 173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0" t="0" r="r" b="b"/>
                        <a:pathLst>
                          <a:path w="153" h="173">
                            <a:moveTo>
                              <a:pt x="113" y="20"/>
                            </a:moveTo>
                            <a:lnTo>
                              <a:pt x="102" y="20"/>
                            </a:lnTo>
                            <a:lnTo>
                              <a:pt x="102" y="29"/>
                            </a:lnTo>
                            <a:lnTo>
                              <a:pt x="122" y="38"/>
                            </a:lnTo>
                            <a:lnTo>
                              <a:pt x="122" y="51"/>
                            </a:lnTo>
                            <a:lnTo>
                              <a:pt x="135" y="71"/>
                            </a:lnTo>
                            <a:lnTo>
                              <a:pt x="135" y="80"/>
                            </a:lnTo>
                            <a:lnTo>
                              <a:pt x="144" y="93"/>
                            </a:lnTo>
                            <a:lnTo>
                              <a:pt x="144" y="102"/>
                            </a:lnTo>
                            <a:lnTo>
                              <a:pt x="153" y="122"/>
                            </a:lnTo>
                            <a:lnTo>
                              <a:pt x="113" y="162"/>
                            </a:lnTo>
                            <a:lnTo>
                              <a:pt x="62" y="173"/>
                            </a:lnTo>
                            <a:lnTo>
                              <a:pt x="29" y="162"/>
                            </a:lnTo>
                            <a:lnTo>
                              <a:pt x="29" y="144"/>
                            </a:lnTo>
                            <a:lnTo>
                              <a:pt x="20" y="122"/>
                            </a:lnTo>
                            <a:lnTo>
                              <a:pt x="29" y="122"/>
                            </a:lnTo>
                            <a:lnTo>
                              <a:pt x="71" y="80"/>
                            </a:lnTo>
                            <a:lnTo>
                              <a:pt x="71" y="71"/>
                            </a:lnTo>
                            <a:lnTo>
                              <a:pt x="62" y="71"/>
                            </a:lnTo>
                            <a:lnTo>
                              <a:pt x="51" y="71"/>
                            </a:lnTo>
                            <a:lnTo>
                              <a:pt x="42" y="29"/>
                            </a:lnTo>
                            <a:lnTo>
                              <a:pt x="0" y="20"/>
                            </a:lnTo>
                            <a:lnTo>
                              <a:pt x="9" y="9"/>
                            </a:lnTo>
                            <a:lnTo>
                              <a:pt x="29" y="20"/>
                            </a:lnTo>
                            <a:lnTo>
                              <a:pt x="62" y="20"/>
                            </a:lnTo>
                            <a:lnTo>
                              <a:pt x="71" y="20"/>
                            </a:lnTo>
                            <a:lnTo>
                              <a:pt x="71" y="0"/>
                            </a:lnTo>
                            <a:lnTo>
                              <a:pt x="93" y="0"/>
                            </a:lnTo>
                            <a:lnTo>
                              <a:pt x="113" y="9"/>
                            </a:lnTo>
                            <a:lnTo>
                              <a:pt x="113" y="2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1" name="Freeform 5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91" y="1400"/>
                        <a:ext cx="148" cy="176"/>
                      </a:xfrm>
                      <a:custGeom>
                        <a:avLst/>
                        <a:gdLst>
                          <a:gd name="T0" fmla="*/ 15 w 153"/>
                          <a:gd name="T1" fmla="*/ 20 h 173"/>
                          <a:gd name="T2" fmla="*/ 15 w 153"/>
                          <a:gd name="T3" fmla="*/ 20 h 173"/>
                          <a:gd name="T4" fmla="*/ 15 w 153"/>
                          <a:gd name="T5" fmla="*/ 113 h 173"/>
                          <a:gd name="T6" fmla="*/ 15 w 153"/>
                          <a:gd name="T7" fmla="*/ 131 h 173"/>
                          <a:gd name="T8" fmla="*/ 15 w 153"/>
                          <a:gd name="T9" fmla="*/ 163 h 173"/>
                          <a:gd name="T10" fmla="*/ 15 w 153"/>
                          <a:gd name="T11" fmla="*/ 230 h 173"/>
                          <a:gd name="T12" fmla="*/ 15 w 153"/>
                          <a:gd name="T13" fmla="*/ 267 h 173"/>
                          <a:gd name="T14" fmla="*/ 15 w 153"/>
                          <a:gd name="T15" fmla="*/ 317 h 173"/>
                          <a:gd name="T16" fmla="*/ 15 w 153"/>
                          <a:gd name="T17" fmla="*/ 342 h 173"/>
                          <a:gd name="T18" fmla="*/ 15 w 153"/>
                          <a:gd name="T19" fmla="*/ 406 h 173"/>
                          <a:gd name="T20" fmla="*/ 15 w 153"/>
                          <a:gd name="T21" fmla="*/ 546 h 173"/>
                          <a:gd name="T22" fmla="*/ 15 w 153"/>
                          <a:gd name="T23" fmla="*/ 582 h 173"/>
                          <a:gd name="T24" fmla="*/ 15 w 153"/>
                          <a:gd name="T25" fmla="*/ 546 h 173"/>
                          <a:gd name="T26" fmla="*/ 15 w 153"/>
                          <a:gd name="T27" fmla="*/ 490 h 173"/>
                          <a:gd name="T28" fmla="*/ 15 w 153"/>
                          <a:gd name="T29" fmla="*/ 406 h 173"/>
                          <a:gd name="T30" fmla="*/ 15 w 153"/>
                          <a:gd name="T31" fmla="*/ 406 h 173"/>
                          <a:gd name="T32" fmla="*/ 15 w 153"/>
                          <a:gd name="T33" fmla="*/ 267 h 173"/>
                          <a:gd name="T34" fmla="*/ 15 w 153"/>
                          <a:gd name="T35" fmla="*/ 230 h 173"/>
                          <a:gd name="T36" fmla="*/ 15 w 153"/>
                          <a:gd name="T37" fmla="*/ 230 h 173"/>
                          <a:gd name="T38" fmla="*/ 15 w 153"/>
                          <a:gd name="T39" fmla="*/ 230 h 173"/>
                          <a:gd name="T40" fmla="*/ 15 w 153"/>
                          <a:gd name="T41" fmla="*/ 113 h 173"/>
                          <a:gd name="T42" fmla="*/ 0 w 153"/>
                          <a:gd name="T43" fmla="*/ 20 h 173"/>
                          <a:gd name="T44" fmla="*/ 9 w 153"/>
                          <a:gd name="T45" fmla="*/ 9 h 173"/>
                          <a:gd name="T46" fmla="*/ 15 w 153"/>
                          <a:gd name="T47" fmla="*/ 20 h 173"/>
                          <a:gd name="T48" fmla="*/ 15 w 153"/>
                          <a:gd name="T49" fmla="*/ 20 h 173"/>
                          <a:gd name="T50" fmla="*/ 15 w 153"/>
                          <a:gd name="T51" fmla="*/ 20 h 173"/>
                          <a:gd name="T52" fmla="*/ 15 w 153"/>
                          <a:gd name="T53" fmla="*/ 0 h 173"/>
                          <a:gd name="T54" fmla="*/ 15 w 153"/>
                          <a:gd name="T55" fmla="*/ 0 h 173"/>
                          <a:gd name="T56" fmla="*/ 15 w 153"/>
                          <a:gd name="T57" fmla="*/ 9 h 173"/>
                          <a:gd name="T58" fmla="*/ 15 w 153"/>
                          <a:gd name="T59" fmla="*/ 20 h 173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</a:gdLst>
                        <a:ahLst/>
                        <a:cxnLst>
                          <a:cxn ang="T60">
                            <a:pos x="T0" y="T1"/>
                          </a:cxn>
                          <a:cxn ang="T61">
                            <a:pos x="T2" y="T3"/>
                          </a:cxn>
                          <a:cxn ang="T62">
                            <a:pos x="T4" y="T5"/>
                          </a:cxn>
                          <a:cxn ang="T63">
                            <a:pos x="T6" y="T7"/>
                          </a:cxn>
                          <a:cxn ang="T64">
                            <a:pos x="T8" y="T9"/>
                          </a:cxn>
                          <a:cxn ang="T65">
                            <a:pos x="T10" y="T11"/>
                          </a:cxn>
                          <a:cxn ang="T66">
                            <a:pos x="T12" y="T13"/>
                          </a:cxn>
                          <a:cxn ang="T67">
                            <a:pos x="T14" y="T15"/>
                          </a:cxn>
                          <a:cxn ang="T68">
                            <a:pos x="T16" y="T17"/>
                          </a:cxn>
                          <a:cxn ang="T69">
                            <a:pos x="T18" y="T19"/>
                          </a:cxn>
                          <a:cxn ang="T70">
                            <a:pos x="T20" y="T21"/>
                          </a:cxn>
                          <a:cxn ang="T71">
                            <a:pos x="T22" y="T23"/>
                          </a:cxn>
                          <a:cxn ang="T72">
                            <a:pos x="T24" y="T25"/>
                          </a:cxn>
                          <a:cxn ang="T73">
                            <a:pos x="T26" y="T27"/>
                          </a:cxn>
                          <a:cxn ang="T74">
                            <a:pos x="T28" y="T29"/>
                          </a:cxn>
                          <a:cxn ang="T75">
                            <a:pos x="T30" y="T31"/>
                          </a:cxn>
                          <a:cxn ang="T76">
                            <a:pos x="T32" y="T33"/>
                          </a:cxn>
                          <a:cxn ang="T77">
                            <a:pos x="T34" y="T35"/>
                          </a:cxn>
                          <a:cxn ang="T78">
                            <a:pos x="T36" y="T37"/>
                          </a:cxn>
                          <a:cxn ang="T79">
                            <a:pos x="T38" y="T39"/>
                          </a:cxn>
                          <a:cxn ang="T80">
                            <a:pos x="T40" y="T41"/>
                          </a:cxn>
                          <a:cxn ang="T81">
                            <a:pos x="T42" y="T43"/>
                          </a:cxn>
                          <a:cxn ang="T82">
                            <a:pos x="T44" y="T45"/>
                          </a:cxn>
                          <a:cxn ang="T83">
                            <a:pos x="T46" y="T47"/>
                          </a:cxn>
                          <a:cxn ang="T84">
                            <a:pos x="T48" y="T49"/>
                          </a:cxn>
                          <a:cxn ang="T85">
                            <a:pos x="T50" y="T51"/>
                          </a:cxn>
                          <a:cxn ang="T86">
                            <a:pos x="T52" y="T53"/>
                          </a:cxn>
                          <a:cxn ang="T87">
                            <a:pos x="T54" y="T55"/>
                          </a:cxn>
                          <a:cxn ang="T88">
                            <a:pos x="T56" y="T57"/>
                          </a:cxn>
                          <a:cxn ang="T89">
                            <a:pos x="T58" y="T59"/>
                          </a:cxn>
                        </a:cxnLst>
                        <a:rect l="0" t="0" r="r" b="b"/>
                        <a:pathLst>
                          <a:path w="153" h="173">
                            <a:moveTo>
                              <a:pt x="113" y="20"/>
                            </a:moveTo>
                            <a:lnTo>
                              <a:pt x="102" y="20"/>
                            </a:lnTo>
                            <a:lnTo>
                              <a:pt x="102" y="29"/>
                            </a:lnTo>
                            <a:lnTo>
                              <a:pt x="122" y="38"/>
                            </a:lnTo>
                            <a:lnTo>
                              <a:pt x="122" y="51"/>
                            </a:lnTo>
                            <a:lnTo>
                              <a:pt x="135" y="71"/>
                            </a:lnTo>
                            <a:lnTo>
                              <a:pt x="135" y="80"/>
                            </a:lnTo>
                            <a:lnTo>
                              <a:pt x="144" y="93"/>
                            </a:lnTo>
                            <a:lnTo>
                              <a:pt x="144" y="102"/>
                            </a:lnTo>
                            <a:lnTo>
                              <a:pt x="153" y="122"/>
                            </a:lnTo>
                            <a:lnTo>
                              <a:pt x="113" y="162"/>
                            </a:lnTo>
                            <a:lnTo>
                              <a:pt x="62" y="173"/>
                            </a:lnTo>
                            <a:lnTo>
                              <a:pt x="29" y="162"/>
                            </a:lnTo>
                            <a:lnTo>
                              <a:pt x="29" y="144"/>
                            </a:lnTo>
                            <a:lnTo>
                              <a:pt x="20" y="122"/>
                            </a:lnTo>
                            <a:lnTo>
                              <a:pt x="29" y="122"/>
                            </a:lnTo>
                            <a:lnTo>
                              <a:pt x="71" y="80"/>
                            </a:lnTo>
                            <a:lnTo>
                              <a:pt x="71" y="71"/>
                            </a:lnTo>
                            <a:lnTo>
                              <a:pt x="62" y="71"/>
                            </a:lnTo>
                            <a:lnTo>
                              <a:pt x="51" y="71"/>
                            </a:lnTo>
                            <a:lnTo>
                              <a:pt x="42" y="29"/>
                            </a:lnTo>
                            <a:lnTo>
                              <a:pt x="0" y="20"/>
                            </a:lnTo>
                            <a:lnTo>
                              <a:pt x="9" y="9"/>
                            </a:lnTo>
                            <a:lnTo>
                              <a:pt x="29" y="20"/>
                            </a:lnTo>
                            <a:lnTo>
                              <a:pt x="62" y="20"/>
                            </a:lnTo>
                            <a:lnTo>
                              <a:pt x="71" y="20"/>
                            </a:lnTo>
                            <a:lnTo>
                              <a:pt x="71" y="0"/>
                            </a:lnTo>
                            <a:lnTo>
                              <a:pt x="93" y="0"/>
                            </a:lnTo>
                            <a:lnTo>
                              <a:pt x="113" y="9"/>
                            </a:lnTo>
                            <a:lnTo>
                              <a:pt x="113" y="2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2" name="Freeform 5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19" y="1804"/>
                        <a:ext cx="43" cy="9"/>
                      </a:xfrm>
                      <a:custGeom>
                        <a:avLst/>
                        <a:gdLst>
                          <a:gd name="T0" fmla="*/ 0 w 43"/>
                          <a:gd name="T1" fmla="*/ 0 h 9"/>
                          <a:gd name="T2" fmla="*/ 0 w 43"/>
                          <a:gd name="T3" fmla="*/ 9 h 9"/>
                          <a:gd name="T4" fmla="*/ 0 w 43"/>
                          <a:gd name="T5" fmla="*/ 0 h 9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43" h="9">
                            <a:moveTo>
                              <a:pt x="0" y="0"/>
                            </a:moveTo>
                            <a:lnTo>
                              <a:pt x="0" y="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3" name="Freeform 5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19" y="1804"/>
                        <a:ext cx="43" cy="9"/>
                      </a:xfrm>
                      <a:custGeom>
                        <a:avLst/>
                        <a:gdLst>
                          <a:gd name="T0" fmla="*/ 0 w 43"/>
                          <a:gd name="T1" fmla="*/ 0 h 9"/>
                          <a:gd name="T2" fmla="*/ 0 w 43"/>
                          <a:gd name="T3" fmla="*/ 9 h 9"/>
                          <a:gd name="T4" fmla="*/ 0 w 43"/>
                          <a:gd name="T5" fmla="*/ 0 h 9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43" h="9">
                            <a:moveTo>
                              <a:pt x="0" y="0"/>
                            </a:moveTo>
                            <a:lnTo>
                              <a:pt x="0" y="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4" name="Freeform 5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19" y="1804"/>
                        <a:ext cx="43" cy="9"/>
                      </a:xfrm>
                      <a:custGeom>
                        <a:avLst/>
                        <a:gdLst>
                          <a:gd name="T0" fmla="*/ 0 w 43"/>
                          <a:gd name="T1" fmla="*/ 0 h 9"/>
                          <a:gd name="T2" fmla="*/ 0 w 43"/>
                          <a:gd name="T3" fmla="*/ 9 h 9"/>
                          <a:gd name="T4" fmla="*/ 0 w 43"/>
                          <a:gd name="T5" fmla="*/ 0 h 9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43" h="9">
                            <a:moveTo>
                              <a:pt x="0" y="0"/>
                            </a:moveTo>
                            <a:lnTo>
                              <a:pt x="0" y="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5" name="Freeform 5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19" y="1804"/>
                        <a:ext cx="43" cy="9"/>
                      </a:xfrm>
                      <a:custGeom>
                        <a:avLst/>
                        <a:gdLst>
                          <a:gd name="T0" fmla="*/ 0 w 43"/>
                          <a:gd name="T1" fmla="*/ 0 h 9"/>
                          <a:gd name="T2" fmla="*/ 0 w 43"/>
                          <a:gd name="T3" fmla="*/ 9 h 9"/>
                          <a:gd name="T4" fmla="*/ 0 w 43"/>
                          <a:gd name="T5" fmla="*/ 0 h 9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43" h="9">
                            <a:moveTo>
                              <a:pt x="0" y="0"/>
                            </a:moveTo>
                            <a:lnTo>
                              <a:pt x="0" y="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6" name="Freeform 5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02" y="1659"/>
                        <a:ext cx="43" cy="21"/>
                      </a:xfrm>
                      <a:custGeom>
                        <a:avLst/>
                        <a:gdLst>
                          <a:gd name="T0" fmla="*/ 2147483647 w 31"/>
                          <a:gd name="T1" fmla="*/ 0 h 20"/>
                          <a:gd name="T2" fmla="*/ 0 w 31"/>
                          <a:gd name="T3" fmla="*/ 397 h 20"/>
                          <a:gd name="T4" fmla="*/ 2147483647 w 31"/>
                          <a:gd name="T5" fmla="*/ 616 h 20"/>
                          <a:gd name="T6" fmla="*/ 2147483647 w 31"/>
                          <a:gd name="T7" fmla="*/ 616 h 20"/>
                          <a:gd name="T8" fmla="*/ 2147483647 w 31"/>
                          <a:gd name="T9" fmla="*/ 0 h 20"/>
                          <a:gd name="T10" fmla="*/ 2147483647 w 31"/>
                          <a:gd name="T11" fmla="*/ 0 h 20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31" h="20">
                            <a:moveTo>
                              <a:pt x="9" y="0"/>
                            </a:moveTo>
                            <a:lnTo>
                              <a:pt x="0" y="11"/>
                            </a:lnTo>
                            <a:lnTo>
                              <a:pt x="9" y="20"/>
                            </a:lnTo>
                            <a:lnTo>
                              <a:pt x="31" y="20"/>
                            </a:lnTo>
                            <a:lnTo>
                              <a:pt x="31" y="0"/>
                            </a:lnTo>
                            <a:lnTo>
                              <a:pt x="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7" name="Freeform 5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02" y="1659"/>
                        <a:ext cx="43" cy="21"/>
                      </a:xfrm>
                      <a:custGeom>
                        <a:avLst/>
                        <a:gdLst>
                          <a:gd name="T0" fmla="*/ 2147483647 w 31"/>
                          <a:gd name="T1" fmla="*/ 0 h 20"/>
                          <a:gd name="T2" fmla="*/ 0 w 31"/>
                          <a:gd name="T3" fmla="*/ 397 h 20"/>
                          <a:gd name="T4" fmla="*/ 2147483647 w 31"/>
                          <a:gd name="T5" fmla="*/ 616 h 20"/>
                          <a:gd name="T6" fmla="*/ 2147483647 w 31"/>
                          <a:gd name="T7" fmla="*/ 616 h 20"/>
                          <a:gd name="T8" fmla="*/ 2147483647 w 31"/>
                          <a:gd name="T9" fmla="*/ 0 h 20"/>
                          <a:gd name="T10" fmla="*/ 2147483647 w 31"/>
                          <a:gd name="T11" fmla="*/ 0 h 20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31" h="20">
                            <a:moveTo>
                              <a:pt x="9" y="0"/>
                            </a:moveTo>
                            <a:lnTo>
                              <a:pt x="0" y="11"/>
                            </a:lnTo>
                            <a:lnTo>
                              <a:pt x="9" y="20"/>
                            </a:lnTo>
                            <a:lnTo>
                              <a:pt x="31" y="20"/>
                            </a:lnTo>
                            <a:lnTo>
                              <a:pt x="31" y="0"/>
                            </a:lnTo>
                            <a:lnTo>
                              <a:pt x="9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8" name="Freeform 5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39" y="1616"/>
                        <a:ext cx="43" cy="54"/>
                      </a:xfrm>
                      <a:custGeom>
                        <a:avLst/>
                        <a:gdLst>
                          <a:gd name="T0" fmla="*/ 13 w 44"/>
                          <a:gd name="T1" fmla="*/ 185 h 53"/>
                          <a:gd name="T2" fmla="*/ 22 w 44"/>
                          <a:gd name="T3" fmla="*/ 185 h 53"/>
                          <a:gd name="T4" fmla="*/ 22 w 44"/>
                          <a:gd name="T5" fmla="*/ 128 h 53"/>
                          <a:gd name="T6" fmla="*/ 22 w 44"/>
                          <a:gd name="T7" fmla="*/ 20 h 53"/>
                          <a:gd name="T8" fmla="*/ 22 w 44"/>
                          <a:gd name="T9" fmla="*/ 20 h 53"/>
                          <a:gd name="T10" fmla="*/ 22 w 44"/>
                          <a:gd name="T11" fmla="*/ 0 h 53"/>
                          <a:gd name="T12" fmla="*/ 13 w 44"/>
                          <a:gd name="T13" fmla="*/ 11 h 53"/>
                          <a:gd name="T14" fmla="*/ 0 w 44"/>
                          <a:gd name="T15" fmla="*/ 20 h 53"/>
                          <a:gd name="T16" fmla="*/ 0 w 44"/>
                          <a:gd name="T17" fmla="*/ 128 h 53"/>
                          <a:gd name="T18" fmla="*/ 13 w 44"/>
                          <a:gd name="T19" fmla="*/ 152 h 53"/>
                          <a:gd name="T20" fmla="*/ 13 w 44"/>
                          <a:gd name="T21" fmla="*/ 185 h 53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44" h="53">
                            <a:moveTo>
                              <a:pt x="13" y="53"/>
                            </a:moveTo>
                            <a:lnTo>
                              <a:pt x="22" y="53"/>
                            </a:lnTo>
                            <a:lnTo>
                              <a:pt x="35" y="33"/>
                            </a:lnTo>
                            <a:lnTo>
                              <a:pt x="44" y="20"/>
                            </a:lnTo>
                            <a:lnTo>
                              <a:pt x="35" y="20"/>
                            </a:lnTo>
                            <a:lnTo>
                              <a:pt x="35" y="0"/>
                            </a:lnTo>
                            <a:lnTo>
                              <a:pt x="13" y="11"/>
                            </a:lnTo>
                            <a:lnTo>
                              <a:pt x="0" y="20"/>
                            </a:lnTo>
                            <a:lnTo>
                              <a:pt x="0" y="33"/>
                            </a:lnTo>
                            <a:lnTo>
                              <a:pt x="13" y="42"/>
                            </a:lnTo>
                            <a:lnTo>
                              <a:pt x="13" y="5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89" name="Freeform 5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39" y="1616"/>
                        <a:ext cx="43" cy="54"/>
                      </a:xfrm>
                      <a:custGeom>
                        <a:avLst/>
                        <a:gdLst>
                          <a:gd name="T0" fmla="*/ 13 w 44"/>
                          <a:gd name="T1" fmla="*/ 185 h 53"/>
                          <a:gd name="T2" fmla="*/ 22 w 44"/>
                          <a:gd name="T3" fmla="*/ 185 h 53"/>
                          <a:gd name="T4" fmla="*/ 22 w 44"/>
                          <a:gd name="T5" fmla="*/ 128 h 53"/>
                          <a:gd name="T6" fmla="*/ 22 w 44"/>
                          <a:gd name="T7" fmla="*/ 20 h 53"/>
                          <a:gd name="T8" fmla="*/ 22 w 44"/>
                          <a:gd name="T9" fmla="*/ 20 h 53"/>
                          <a:gd name="T10" fmla="*/ 22 w 44"/>
                          <a:gd name="T11" fmla="*/ 0 h 53"/>
                          <a:gd name="T12" fmla="*/ 13 w 44"/>
                          <a:gd name="T13" fmla="*/ 11 h 53"/>
                          <a:gd name="T14" fmla="*/ 0 w 44"/>
                          <a:gd name="T15" fmla="*/ 20 h 53"/>
                          <a:gd name="T16" fmla="*/ 0 w 44"/>
                          <a:gd name="T17" fmla="*/ 128 h 53"/>
                          <a:gd name="T18" fmla="*/ 13 w 44"/>
                          <a:gd name="T19" fmla="*/ 152 h 53"/>
                          <a:gd name="T20" fmla="*/ 13 w 44"/>
                          <a:gd name="T21" fmla="*/ 185 h 53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</a:gdLst>
                        <a:ahLst/>
                        <a:cxnLst>
                          <a:cxn ang="T22">
                            <a:pos x="T0" y="T1"/>
                          </a:cxn>
                          <a:cxn ang="T23">
                            <a:pos x="T2" y="T3"/>
                          </a:cxn>
                          <a:cxn ang="T24">
                            <a:pos x="T4" y="T5"/>
                          </a:cxn>
                          <a:cxn ang="T25">
                            <a:pos x="T6" y="T7"/>
                          </a:cxn>
                          <a:cxn ang="T26">
                            <a:pos x="T8" y="T9"/>
                          </a:cxn>
                          <a:cxn ang="T27">
                            <a:pos x="T10" y="T11"/>
                          </a:cxn>
                          <a:cxn ang="T28">
                            <a:pos x="T12" y="T13"/>
                          </a:cxn>
                          <a:cxn ang="T29">
                            <a:pos x="T14" y="T15"/>
                          </a:cxn>
                          <a:cxn ang="T30">
                            <a:pos x="T16" y="T17"/>
                          </a:cxn>
                          <a:cxn ang="T31">
                            <a:pos x="T18" y="T19"/>
                          </a:cxn>
                          <a:cxn ang="T32">
                            <a:pos x="T20" y="T21"/>
                          </a:cxn>
                        </a:cxnLst>
                        <a:rect l="0" t="0" r="r" b="b"/>
                        <a:pathLst>
                          <a:path w="44" h="53">
                            <a:moveTo>
                              <a:pt x="13" y="53"/>
                            </a:moveTo>
                            <a:lnTo>
                              <a:pt x="22" y="53"/>
                            </a:lnTo>
                            <a:lnTo>
                              <a:pt x="35" y="33"/>
                            </a:lnTo>
                            <a:lnTo>
                              <a:pt x="44" y="20"/>
                            </a:lnTo>
                            <a:lnTo>
                              <a:pt x="35" y="20"/>
                            </a:lnTo>
                            <a:lnTo>
                              <a:pt x="35" y="0"/>
                            </a:lnTo>
                            <a:lnTo>
                              <a:pt x="13" y="11"/>
                            </a:lnTo>
                            <a:lnTo>
                              <a:pt x="0" y="20"/>
                            </a:lnTo>
                            <a:lnTo>
                              <a:pt x="0" y="33"/>
                            </a:lnTo>
                            <a:lnTo>
                              <a:pt x="13" y="42"/>
                            </a:lnTo>
                            <a:lnTo>
                              <a:pt x="13" y="5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0" name="Freeform 5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69" y="1754"/>
                        <a:ext cx="43" cy="7"/>
                      </a:xfrm>
                      <a:custGeom>
                        <a:avLst/>
                        <a:gdLst>
                          <a:gd name="T0" fmla="*/ 0 w 9"/>
                          <a:gd name="T1" fmla="*/ 7 h 7"/>
                          <a:gd name="T2" fmla="*/ 2147483647 w 9"/>
                          <a:gd name="T3" fmla="*/ 0 h 7"/>
                          <a:gd name="T4" fmla="*/ 2147483647 w 9"/>
                          <a:gd name="T5" fmla="*/ 7 h 7"/>
                          <a:gd name="T6" fmla="*/ 0 w 9"/>
                          <a:gd name="T7" fmla="*/ 7 h 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9" h="7">
                            <a:moveTo>
                              <a:pt x="0" y="7"/>
                            </a:moveTo>
                            <a:lnTo>
                              <a:pt x="9" y="0"/>
                            </a:lnTo>
                            <a:lnTo>
                              <a:pt x="9" y="7"/>
                            </a:lnTo>
                            <a:lnTo>
                              <a:pt x="0" y="7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1" name="Freeform 5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69" y="1754"/>
                        <a:ext cx="43" cy="7"/>
                      </a:xfrm>
                      <a:custGeom>
                        <a:avLst/>
                        <a:gdLst>
                          <a:gd name="T0" fmla="*/ 0 w 9"/>
                          <a:gd name="T1" fmla="*/ 7 h 7"/>
                          <a:gd name="T2" fmla="*/ 2147483647 w 9"/>
                          <a:gd name="T3" fmla="*/ 0 h 7"/>
                          <a:gd name="T4" fmla="*/ 2147483647 w 9"/>
                          <a:gd name="T5" fmla="*/ 7 h 7"/>
                          <a:gd name="T6" fmla="*/ 0 w 9"/>
                          <a:gd name="T7" fmla="*/ 7 h 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9" h="7">
                            <a:moveTo>
                              <a:pt x="0" y="7"/>
                            </a:moveTo>
                            <a:lnTo>
                              <a:pt x="9" y="0"/>
                            </a:lnTo>
                            <a:lnTo>
                              <a:pt x="9" y="7"/>
                            </a:lnTo>
                            <a:lnTo>
                              <a:pt x="0" y="7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2" name="Freeform 5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60" y="1771"/>
                        <a:ext cx="110" cy="55"/>
                      </a:xfrm>
                      <a:custGeom>
                        <a:avLst/>
                        <a:gdLst>
                          <a:gd name="T0" fmla="*/ 0 w 113"/>
                          <a:gd name="T1" fmla="*/ 125 h 54"/>
                          <a:gd name="T2" fmla="*/ 0 w 113"/>
                          <a:gd name="T3" fmla="*/ 147 h 54"/>
                          <a:gd name="T4" fmla="*/ 13 w 113"/>
                          <a:gd name="T5" fmla="*/ 147 h 54"/>
                          <a:gd name="T6" fmla="*/ 18 w 113"/>
                          <a:gd name="T7" fmla="*/ 147 h 54"/>
                          <a:gd name="T8" fmla="*/ 18 w 113"/>
                          <a:gd name="T9" fmla="*/ 147 h 54"/>
                          <a:gd name="T10" fmla="*/ 18 w 113"/>
                          <a:gd name="T11" fmla="*/ 186 h 54"/>
                          <a:gd name="T12" fmla="*/ 18 w 113"/>
                          <a:gd name="T13" fmla="*/ 147 h 54"/>
                          <a:gd name="T14" fmla="*/ 18 w 113"/>
                          <a:gd name="T15" fmla="*/ 21 h 54"/>
                          <a:gd name="T16" fmla="*/ 18 w 113"/>
                          <a:gd name="T17" fmla="*/ 12 h 54"/>
                          <a:gd name="T18" fmla="*/ 18 w 113"/>
                          <a:gd name="T19" fmla="*/ 0 h 54"/>
                          <a:gd name="T20" fmla="*/ 18 w 113"/>
                          <a:gd name="T21" fmla="*/ 12 h 54"/>
                          <a:gd name="T22" fmla="*/ 18 w 113"/>
                          <a:gd name="T23" fmla="*/ 12 h 54"/>
                          <a:gd name="T24" fmla="*/ 18 w 113"/>
                          <a:gd name="T25" fmla="*/ 21 h 54"/>
                          <a:gd name="T26" fmla="*/ 18 w 113"/>
                          <a:gd name="T27" fmla="*/ 125 h 54"/>
                          <a:gd name="T28" fmla="*/ 0 w 113"/>
                          <a:gd name="T29" fmla="*/ 125 h 54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0" t="0" r="r" b="b"/>
                        <a:pathLst>
                          <a:path w="113" h="54">
                            <a:moveTo>
                              <a:pt x="0" y="32"/>
                            </a:moveTo>
                            <a:lnTo>
                              <a:pt x="0" y="41"/>
                            </a:lnTo>
                            <a:lnTo>
                              <a:pt x="13" y="41"/>
                            </a:lnTo>
                            <a:lnTo>
                              <a:pt x="33" y="41"/>
                            </a:lnTo>
                            <a:lnTo>
                              <a:pt x="42" y="41"/>
                            </a:lnTo>
                            <a:lnTo>
                              <a:pt x="64" y="54"/>
                            </a:lnTo>
                            <a:lnTo>
                              <a:pt x="93" y="41"/>
                            </a:lnTo>
                            <a:lnTo>
                              <a:pt x="113" y="21"/>
                            </a:lnTo>
                            <a:lnTo>
                              <a:pt x="106" y="12"/>
                            </a:lnTo>
                            <a:lnTo>
                              <a:pt x="84" y="0"/>
                            </a:lnTo>
                            <a:lnTo>
                              <a:pt x="71" y="12"/>
                            </a:lnTo>
                            <a:lnTo>
                              <a:pt x="64" y="12"/>
                            </a:lnTo>
                            <a:lnTo>
                              <a:pt x="42" y="21"/>
                            </a:lnTo>
                            <a:lnTo>
                              <a:pt x="51" y="32"/>
                            </a:lnTo>
                            <a:lnTo>
                              <a:pt x="0" y="3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3" name="Freeform 5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60" y="1771"/>
                        <a:ext cx="110" cy="55"/>
                      </a:xfrm>
                      <a:custGeom>
                        <a:avLst/>
                        <a:gdLst>
                          <a:gd name="T0" fmla="*/ 0 w 113"/>
                          <a:gd name="T1" fmla="*/ 125 h 54"/>
                          <a:gd name="T2" fmla="*/ 0 w 113"/>
                          <a:gd name="T3" fmla="*/ 147 h 54"/>
                          <a:gd name="T4" fmla="*/ 13 w 113"/>
                          <a:gd name="T5" fmla="*/ 147 h 54"/>
                          <a:gd name="T6" fmla="*/ 18 w 113"/>
                          <a:gd name="T7" fmla="*/ 147 h 54"/>
                          <a:gd name="T8" fmla="*/ 18 w 113"/>
                          <a:gd name="T9" fmla="*/ 147 h 54"/>
                          <a:gd name="T10" fmla="*/ 18 w 113"/>
                          <a:gd name="T11" fmla="*/ 186 h 54"/>
                          <a:gd name="T12" fmla="*/ 18 w 113"/>
                          <a:gd name="T13" fmla="*/ 147 h 54"/>
                          <a:gd name="T14" fmla="*/ 18 w 113"/>
                          <a:gd name="T15" fmla="*/ 21 h 54"/>
                          <a:gd name="T16" fmla="*/ 18 w 113"/>
                          <a:gd name="T17" fmla="*/ 12 h 54"/>
                          <a:gd name="T18" fmla="*/ 18 w 113"/>
                          <a:gd name="T19" fmla="*/ 0 h 54"/>
                          <a:gd name="T20" fmla="*/ 18 w 113"/>
                          <a:gd name="T21" fmla="*/ 12 h 54"/>
                          <a:gd name="T22" fmla="*/ 18 w 113"/>
                          <a:gd name="T23" fmla="*/ 12 h 54"/>
                          <a:gd name="T24" fmla="*/ 18 w 113"/>
                          <a:gd name="T25" fmla="*/ 21 h 54"/>
                          <a:gd name="T26" fmla="*/ 18 w 113"/>
                          <a:gd name="T27" fmla="*/ 125 h 54"/>
                          <a:gd name="T28" fmla="*/ 0 w 113"/>
                          <a:gd name="T29" fmla="*/ 125 h 54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0" t="0" r="r" b="b"/>
                        <a:pathLst>
                          <a:path w="113" h="54">
                            <a:moveTo>
                              <a:pt x="0" y="32"/>
                            </a:moveTo>
                            <a:lnTo>
                              <a:pt x="0" y="41"/>
                            </a:lnTo>
                            <a:lnTo>
                              <a:pt x="13" y="41"/>
                            </a:lnTo>
                            <a:lnTo>
                              <a:pt x="33" y="41"/>
                            </a:lnTo>
                            <a:lnTo>
                              <a:pt x="42" y="41"/>
                            </a:lnTo>
                            <a:lnTo>
                              <a:pt x="64" y="54"/>
                            </a:lnTo>
                            <a:lnTo>
                              <a:pt x="93" y="41"/>
                            </a:lnTo>
                            <a:lnTo>
                              <a:pt x="113" y="21"/>
                            </a:lnTo>
                            <a:lnTo>
                              <a:pt x="106" y="12"/>
                            </a:lnTo>
                            <a:lnTo>
                              <a:pt x="84" y="0"/>
                            </a:lnTo>
                            <a:lnTo>
                              <a:pt x="71" y="12"/>
                            </a:lnTo>
                            <a:lnTo>
                              <a:pt x="64" y="12"/>
                            </a:lnTo>
                            <a:lnTo>
                              <a:pt x="42" y="21"/>
                            </a:lnTo>
                            <a:lnTo>
                              <a:pt x="51" y="32"/>
                            </a:lnTo>
                            <a:lnTo>
                              <a:pt x="0" y="3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4" name="Freeform 5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3" y="1804"/>
                        <a:ext cx="70" cy="32"/>
                      </a:xfrm>
                      <a:custGeom>
                        <a:avLst/>
                        <a:gdLst>
                          <a:gd name="T0" fmla="*/ 12 w 73"/>
                          <a:gd name="T1" fmla="*/ 276 h 31"/>
                          <a:gd name="T2" fmla="*/ 9 w 73"/>
                          <a:gd name="T3" fmla="*/ 207 h 31"/>
                          <a:gd name="T4" fmla="*/ 9 w 73"/>
                          <a:gd name="T5" fmla="*/ 276 h 31"/>
                          <a:gd name="T6" fmla="*/ 0 w 73"/>
                          <a:gd name="T7" fmla="*/ 207 h 31"/>
                          <a:gd name="T8" fmla="*/ 12 w 73"/>
                          <a:gd name="T9" fmla="*/ 0 h 31"/>
                          <a:gd name="T10" fmla="*/ 12 w 73"/>
                          <a:gd name="T11" fmla="*/ 0 h 31"/>
                          <a:gd name="T12" fmla="*/ 12 w 73"/>
                          <a:gd name="T13" fmla="*/ 0 h 31"/>
                          <a:gd name="T14" fmla="*/ 12 w 73"/>
                          <a:gd name="T15" fmla="*/ 9 h 31"/>
                          <a:gd name="T16" fmla="*/ 12 w 73"/>
                          <a:gd name="T17" fmla="*/ 9 h 31"/>
                          <a:gd name="T18" fmla="*/ 12 w 73"/>
                          <a:gd name="T19" fmla="*/ 207 h 31"/>
                          <a:gd name="T20" fmla="*/ 12 w 73"/>
                          <a:gd name="T21" fmla="*/ 207 h 31"/>
                          <a:gd name="T22" fmla="*/ 12 w 73"/>
                          <a:gd name="T23" fmla="*/ 276 h 31"/>
                          <a:gd name="T24" fmla="*/ 12 w 73"/>
                          <a:gd name="T25" fmla="*/ 207 h 31"/>
                          <a:gd name="T26" fmla="*/ 12 w 73"/>
                          <a:gd name="T27" fmla="*/ 276 h 31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73" h="31">
                            <a:moveTo>
                              <a:pt x="22" y="31"/>
                            </a:moveTo>
                            <a:lnTo>
                              <a:pt x="9" y="22"/>
                            </a:lnTo>
                            <a:lnTo>
                              <a:pt x="9" y="31"/>
                            </a:lnTo>
                            <a:lnTo>
                              <a:pt x="0" y="22"/>
                            </a:lnTo>
                            <a:lnTo>
                              <a:pt x="22" y="0"/>
                            </a:lnTo>
                            <a:lnTo>
                              <a:pt x="31" y="0"/>
                            </a:lnTo>
                            <a:lnTo>
                              <a:pt x="60" y="0"/>
                            </a:lnTo>
                            <a:lnTo>
                              <a:pt x="60" y="9"/>
                            </a:lnTo>
                            <a:lnTo>
                              <a:pt x="73" y="9"/>
                            </a:lnTo>
                            <a:lnTo>
                              <a:pt x="60" y="22"/>
                            </a:lnTo>
                            <a:lnTo>
                              <a:pt x="51" y="22"/>
                            </a:lnTo>
                            <a:lnTo>
                              <a:pt x="51" y="31"/>
                            </a:lnTo>
                            <a:lnTo>
                              <a:pt x="38" y="22"/>
                            </a:lnTo>
                            <a:lnTo>
                              <a:pt x="22" y="3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5" name="Freeform 5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03" y="1804"/>
                        <a:ext cx="70" cy="32"/>
                      </a:xfrm>
                      <a:custGeom>
                        <a:avLst/>
                        <a:gdLst>
                          <a:gd name="T0" fmla="*/ 12 w 73"/>
                          <a:gd name="T1" fmla="*/ 276 h 31"/>
                          <a:gd name="T2" fmla="*/ 9 w 73"/>
                          <a:gd name="T3" fmla="*/ 207 h 31"/>
                          <a:gd name="T4" fmla="*/ 9 w 73"/>
                          <a:gd name="T5" fmla="*/ 276 h 31"/>
                          <a:gd name="T6" fmla="*/ 0 w 73"/>
                          <a:gd name="T7" fmla="*/ 207 h 31"/>
                          <a:gd name="T8" fmla="*/ 12 w 73"/>
                          <a:gd name="T9" fmla="*/ 0 h 31"/>
                          <a:gd name="T10" fmla="*/ 12 w 73"/>
                          <a:gd name="T11" fmla="*/ 0 h 31"/>
                          <a:gd name="T12" fmla="*/ 12 w 73"/>
                          <a:gd name="T13" fmla="*/ 0 h 31"/>
                          <a:gd name="T14" fmla="*/ 12 w 73"/>
                          <a:gd name="T15" fmla="*/ 9 h 31"/>
                          <a:gd name="T16" fmla="*/ 12 w 73"/>
                          <a:gd name="T17" fmla="*/ 9 h 31"/>
                          <a:gd name="T18" fmla="*/ 12 w 73"/>
                          <a:gd name="T19" fmla="*/ 207 h 31"/>
                          <a:gd name="T20" fmla="*/ 12 w 73"/>
                          <a:gd name="T21" fmla="*/ 207 h 31"/>
                          <a:gd name="T22" fmla="*/ 12 w 73"/>
                          <a:gd name="T23" fmla="*/ 276 h 31"/>
                          <a:gd name="T24" fmla="*/ 12 w 73"/>
                          <a:gd name="T25" fmla="*/ 207 h 31"/>
                          <a:gd name="T26" fmla="*/ 12 w 73"/>
                          <a:gd name="T27" fmla="*/ 276 h 31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0" t="0" r="r" b="b"/>
                        <a:pathLst>
                          <a:path w="73" h="31">
                            <a:moveTo>
                              <a:pt x="22" y="31"/>
                            </a:moveTo>
                            <a:lnTo>
                              <a:pt x="9" y="22"/>
                            </a:lnTo>
                            <a:lnTo>
                              <a:pt x="9" y="31"/>
                            </a:lnTo>
                            <a:lnTo>
                              <a:pt x="0" y="22"/>
                            </a:lnTo>
                            <a:lnTo>
                              <a:pt x="22" y="0"/>
                            </a:lnTo>
                            <a:lnTo>
                              <a:pt x="31" y="0"/>
                            </a:lnTo>
                            <a:lnTo>
                              <a:pt x="60" y="0"/>
                            </a:lnTo>
                            <a:lnTo>
                              <a:pt x="60" y="9"/>
                            </a:lnTo>
                            <a:lnTo>
                              <a:pt x="73" y="9"/>
                            </a:lnTo>
                            <a:lnTo>
                              <a:pt x="60" y="22"/>
                            </a:lnTo>
                            <a:lnTo>
                              <a:pt x="51" y="22"/>
                            </a:lnTo>
                            <a:lnTo>
                              <a:pt x="51" y="31"/>
                            </a:lnTo>
                            <a:lnTo>
                              <a:pt x="38" y="22"/>
                            </a:lnTo>
                            <a:lnTo>
                              <a:pt x="22" y="3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6" name="Freeform 5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89" y="1898"/>
                        <a:ext cx="43" cy="63"/>
                      </a:xfrm>
                      <a:custGeom>
                        <a:avLst/>
                        <a:gdLst>
                          <a:gd name="T0" fmla="*/ 2147483647 w 22"/>
                          <a:gd name="T1" fmla="*/ 20 h 62"/>
                          <a:gd name="T2" fmla="*/ 2147483647 w 22"/>
                          <a:gd name="T3" fmla="*/ 131 h 62"/>
                          <a:gd name="T4" fmla="*/ 2147483647 w 22"/>
                          <a:gd name="T5" fmla="*/ 182 h 62"/>
                          <a:gd name="T6" fmla="*/ 0 w 22"/>
                          <a:gd name="T7" fmla="*/ 153 h 62"/>
                          <a:gd name="T8" fmla="*/ 0 w 22"/>
                          <a:gd name="T9" fmla="*/ 20 h 62"/>
                          <a:gd name="T10" fmla="*/ 0 w 22"/>
                          <a:gd name="T11" fmla="*/ 0 h 62"/>
                          <a:gd name="T12" fmla="*/ 2147483647 w 22"/>
                          <a:gd name="T13" fmla="*/ 0 h 62"/>
                          <a:gd name="T14" fmla="*/ 2147483647 w 22"/>
                          <a:gd name="T15" fmla="*/ 20 h 62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0" t="0" r="r" b="b"/>
                        <a:pathLst>
                          <a:path w="22" h="62">
                            <a:moveTo>
                              <a:pt x="9" y="20"/>
                            </a:moveTo>
                            <a:lnTo>
                              <a:pt x="22" y="41"/>
                            </a:lnTo>
                            <a:lnTo>
                              <a:pt x="9" y="62"/>
                            </a:lnTo>
                            <a:lnTo>
                              <a:pt x="0" y="52"/>
                            </a:lnTo>
                            <a:lnTo>
                              <a:pt x="0" y="20"/>
                            </a:lnTo>
                            <a:lnTo>
                              <a:pt x="0" y="0"/>
                            </a:lnTo>
                            <a:lnTo>
                              <a:pt x="9" y="0"/>
                            </a:lnTo>
                            <a:lnTo>
                              <a:pt x="9" y="2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7" name="Freeform 5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89" y="1898"/>
                        <a:ext cx="43" cy="63"/>
                      </a:xfrm>
                      <a:custGeom>
                        <a:avLst/>
                        <a:gdLst>
                          <a:gd name="T0" fmla="*/ 2147483647 w 22"/>
                          <a:gd name="T1" fmla="*/ 20 h 62"/>
                          <a:gd name="T2" fmla="*/ 2147483647 w 22"/>
                          <a:gd name="T3" fmla="*/ 131 h 62"/>
                          <a:gd name="T4" fmla="*/ 2147483647 w 22"/>
                          <a:gd name="T5" fmla="*/ 182 h 62"/>
                          <a:gd name="T6" fmla="*/ 0 w 22"/>
                          <a:gd name="T7" fmla="*/ 153 h 62"/>
                          <a:gd name="T8" fmla="*/ 0 w 22"/>
                          <a:gd name="T9" fmla="*/ 20 h 62"/>
                          <a:gd name="T10" fmla="*/ 0 w 22"/>
                          <a:gd name="T11" fmla="*/ 0 h 62"/>
                          <a:gd name="T12" fmla="*/ 2147483647 w 22"/>
                          <a:gd name="T13" fmla="*/ 0 h 62"/>
                          <a:gd name="T14" fmla="*/ 2147483647 w 22"/>
                          <a:gd name="T15" fmla="*/ 20 h 62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0" t="0" r="r" b="b"/>
                        <a:pathLst>
                          <a:path w="22" h="62">
                            <a:moveTo>
                              <a:pt x="9" y="20"/>
                            </a:moveTo>
                            <a:lnTo>
                              <a:pt x="22" y="41"/>
                            </a:lnTo>
                            <a:lnTo>
                              <a:pt x="9" y="62"/>
                            </a:lnTo>
                            <a:lnTo>
                              <a:pt x="0" y="52"/>
                            </a:lnTo>
                            <a:lnTo>
                              <a:pt x="0" y="20"/>
                            </a:lnTo>
                            <a:lnTo>
                              <a:pt x="0" y="0"/>
                            </a:lnTo>
                            <a:lnTo>
                              <a:pt x="9" y="0"/>
                            </a:lnTo>
                            <a:lnTo>
                              <a:pt x="9" y="2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8" name="Freeform 5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51" y="1783"/>
                        <a:ext cx="100" cy="53"/>
                      </a:xfrm>
                      <a:custGeom>
                        <a:avLst/>
                        <a:gdLst>
                          <a:gd name="T0" fmla="*/ 13 w 104"/>
                          <a:gd name="T1" fmla="*/ 650 h 51"/>
                          <a:gd name="T2" fmla="*/ 13 w 104"/>
                          <a:gd name="T3" fmla="*/ 765 h 51"/>
                          <a:gd name="T4" fmla="*/ 13 w 104"/>
                          <a:gd name="T5" fmla="*/ 765 h 51"/>
                          <a:gd name="T6" fmla="*/ 13 w 104"/>
                          <a:gd name="T7" fmla="*/ 650 h 51"/>
                          <a:gd name="T8" fmla="*/ 13 w 104"/>
                          <a:gd name="T9" fmla="*/ 293 h 51"/>
                          <a:gd name="T10" fmla="*/ 13 w 104"/>
                          <a:gd name="T11" fmla="*/ 9 h 51"/>
                          <a:gd name="T12" fmla="*/ 13 w 104"/>
                          <a:gd name="T13" fmla="*/ 9 h 51"/>
                          <a:gd name="T14" fmla="*/ 13 w 104"/>
                          <a:gd name="T15" fmla="*/ 0 h 51"/>
                          <a:gd name="T16" fmla="*/ 13 w 104"/>
                          <a:gd name="T17" fmla="*/ 0 h 51"/>
                          <a:gd name="T18" fmla="*/ 13 w 104"/>
                          <a:gd name="T19" fmla="*/ 293 h 51"/>
                          <a:gd name="T20" fmla="*/ 13 w 104"/>
                          <a:gd name="T21" fmla="*/ 9 h 51"/>
                          <a:gd name="T22" fmla="*/ 0 w 104"/>
                          <a:gd name="T23" fmla="*/ 413 h 51"/>
                          <a:gd name="T24" fmla="*/ 13 w 104"/>
                          <a:gd name="T25" fmla="*/ 650 h 51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104" h="51">
                            <a:moveTo>
                              <a:pt x="13" y="42"/>
                            </a:moveTo>
                            <a:lnTo>
                              <a:pt x="29" y="51"/>
                            </a:lnTo>
                            <a:lnTo>
                              <a:pt x="71" y="51"/>
                            </a:lnTo>
                            <a:lnTo>
                              <a:pt x="84" y="42"/>
                            </a:lnTo>
                            <a:lnTo>
                              <a:pt x="93" y="20"/>
                            </a:lnTo>
                            <a:lnTo>
                              <a:pt x="104" y="9"/>
                            </a:lnTo>
                            <a:lnTo>
                              <a:pt x="93" y="9"/>
                            </a:lnTo>
                            <a:lnTo>
                              <a:pt x="93" y="0"/>
                            </a:lnTo>
                            <a:lnTo>
                              <a:pt x="71" y="0"/>
                            </a:lnTo>
                            <a:lnTo>
                              <a:pt x="42" y="20"/>
                            </a:lnTo>
                            <a:lnTo>
                              <a:pt x="20" y="9"/>
                            </a:lnTo>
                            <a:lnTo>
                              <a:pt x="0" y="29"/>
                            </a:lnTo>
                            <a:lnTo>
                              <a:pt x="13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499" name="Freeform 5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51" y="1783"/>
                        <a:ext cx="100" cy="53"/>
                      </a:xfrm>
                      <a:custGeom>
                        <a:avLst/>
                        <a:gdLst>
                          <a:gd name="T0" fmla="*/ 13 w 104"/>
                          <a:gd name="T1" fmla="*/ 650 h 51"/>
                          <a:gd name="T2" fmla="*/ 13 w 104"/>
                          <a:gd name="T3" fmla="*/ 765 h 51"/>
                          <a:gd name="T4" fmla="*/ 13 w 104"/>
                          <a:gd name="T5" fmla="*/ 765 h 51"/>
                          <a:gd name="T6" fmla="*/ 13 w 104"/>
                          <a:gd name="T7" fmla="*/ 650 h 51"/>
                          <a:gd name="T8" fmla="*/ 13 w 104"/>
                          <a:gd name="T9" fmla="*/ 293 h 51"/>
                          <a:gd name="T10" fmla="*/ 13 w 104"/>
                          <a:gd name="T11" fmla="*/ 9 h 51"/>
                          <a:gd name="T12" fmla="*/ 13 w 104"/>
                          <a:gd name="T13" fmla="*/ 9 h 51"/>
                          <a:gd name="T14" fmla="*/ 13 w 104"/>
                          <a:gd name="T15" fmla="*/ 0 h 51"/>
                          <a:gd name="T16" fmla="*/ 13 w 104"/>
                          <a:gd name="T17" fmla="*/ 0 h 51"/>
                          <a:gd name="T18" fmla="*/ 13 w 104"/>
                          <a:gd name="T19" fmla="*/ 293 h 51"/>
                          <a:gd name="T20" fmla="*/ 13 w 104"/>
                          <a:gd name="T21" fmla="*/ 9 h 51"/>
                          <a:gd name="T22" fmla="*/ 0 w 104"/>
                          <a:gd name="T23" fmla="*/ 413 h 51"/>
                          <a:gd name="T24" fmla="*/ 13 w 104"/>
                          <a:gd name="T25" fmla="*/ 650 h 51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104" h="51">
                            <a:moveTo>
                              <a:pt x="13" y="42"/>
                            </a:moveTo>
                            <a:lnTo>
                              <a:pt x="29" y="51"/>
                            </a:lnTo>
                            <a:lnTo>
                              <a:pt x="71" y="51"/>
                            </a:lnTo>
                            <a:lnTo>
                              <a:pt x="84" y="42"/>
                            </a:lnTo>
                            <a:lnTo>
                              <a:pt x="93" y="20"/>
                            </a:lnTo>
                            <a:lnTo>
                              <a:pt x="104" y="9"/>
                            </a:lnTo>
                            <a:lnTo>
                              <a:pt x="93" y="9"/>
                            </a:lnTo>
                            <a:lnTo>
                              <a:pt x="93" y="0"/>
                            </a:lnTo>
                            <a:lnTo>
                              <a:pt x="71" y="0"/>
                            </a:lnTo>
                            <a:lnTo>
                              <a:pt x="42" y="20"/>
                            </a:lnTo>
                            <a:lnTo>
                              <a:pt x="20" y="9"/>
                            </a:lnTo>
                            <a:lnTo>
                              <a:pt x="0" y="29"/>
                            </a:lnTo>
                            <a:lnTo>
                              <a:pt x="13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0" name="Freeform 5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34" y="2146"/>
                        <a:ext cx="43" cy="31"/>
                      </a:xfrm>
                      <a:custGeom>
                        <a:avLst/>
                        <a:gdLst>
                          <a:gd name="T0" fmla="*/ 0 w 29"/>
                          <a:gd name="T1" fmla="*/ 22 h 31"/>
                          <a:gd name="T2" fmla="*/ 2147483647 w 29"/>
                          <a:gd name="T3" fmla="*/ 0 h 31"/>
                          <a:gd name="T4" fmla="*/ 2147483647 w 29"/>
                          <a:gd name="T5" fmla="*/ 0 h 31"/>
                          <a:gd name="T6" fmla="*/ 2147483647 w 29"/>
                          <a:gd name="T7" fmla="*/ 13 h 31"/>
                          <a:gd name="T8" fmla="*/ 2147483647 w 29"/>
                          <a:gd name="T9" fmla="*/ 13 h 31"/>
                          <a:gd name="T10" fmla="*/ 2147483647 w 29"/>
                          <a:gd name="T11" fmla="*/ 31 h 31"/>
                          <a:gd name="T12" fmla="*/ 0 w 29"/>
                          <a:gd name="T13" fmla="*/ 22 h 3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29" h="31">
                            <a:moveTo>
                              <a:pt x="0" y="22"/>
                            </a:moveTo>
                            <a:lnTo>
                              <a:pt x="9" y="0"/>
                            </a:lnTo>
                            <a:lnTo>
                              <a:pt x="29" y="0"/>
                            </a:lnTo>
                            <a:lnTo>
                              <a:pt x="29" y="13"/>
                            </a:lnTo>
                            <a:lnTo>
                              <a:pt x="20" y="13"/>
                            </a:lnTo>
                            <a:lnTo>
                              <a:pt x="29" y="31"/>
                            </a:lnTo>
                            <a:lnTo>
                              <a:pt x="0" y="2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1" name="Freeform 5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34" y="2146"/>
                        <a:ext cx="43" cy="31"/>
                      </a:xfrm>
                      <a:custGeom>
                        <a:avLst/>
                        <a:gdLst>
                          <a:gd name="T0" fmla="*/ 0 w 29"/>
                          <a:gd name="T1" fmla="*/ 22 h 31"/>
                          <a:gd name="T2" fmla="*/ 2147483647 w 29"/>
                          <a:gd name="T3" fmla="*/ 0 h 31"/>
                          <a:gd name="T4" fmla="*/ 2147483647 w 29"/>
                          <a:gd name="T5" fmla="*/ 0 h 31"/>
                          <a:gd name="T6" fmla="*/ 2147483647 w 29"/>
                          <a:gd name="T7" fmla="*/ 13 h 31"/>
                          <a:gd name="T8" fmla="*/ 2147483647 w 29"/>
                          <a:gd name="T9" fmla="*/ 13 h 31"/>
                          <a:gd name="T10" fmla="*/ 2147483647 w 29"/>
                          <a:gd name="T11" fmla="*/ 31 h 31"/>
                          <a:gd name="T12" fmla="*/ 0 w 29"/>
                          <a:gd name="T13" fmla="*/ 22 h 3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29" h="31">
                            <a:moveTo>
                              <a:pt x="0" y="22"/>
                            </a:moveTo>
                            <a:lnTo>
                              <a:pt x="9" y="0"/>
                            </a:lnTo>
                            <a:lnTo>
                              <a:pt x="29" y="0"/>
                            </a:lnTo>
                            <a:lnTo>
                              <a:pt x="29" y="13"/>
                            </a:lnTo>
                            <a:lnTo>
                              <a:pt x="20" y="13"/>
                            </a:lnTo>
                            <a:lnTo>
                              <a:pt x="29" y="31"/>
                            </a:lnTo>
                            <a:lnTo>
                              <a:pt x="0" y="2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2" name="Freeform 5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06" y="2159"/>
                        <a:ext cx="42" cy="9"/>
                      </a:xfrm>
                      <a:custGeom>
                        <a:avLst/>
                        <a:gdLst>
                          <a:gd name="T0" fmla="*/ 0 w 33"/>
                          <a:gd name="T1" fmla="*/ 9 h 9"/>
                          <a:gd name="T2" fmla="*/ 303647632 w 33"/>
                          <a:gd name="T3" fmla="*/ 0 h 9"/>
                          <a:gd name="T4" fmla="*/ 876122986 w 33"/>
                          <a:gd name="T5" fmla="*/ 9 h 9"/>
                          <a:gd name="T6" fmla="*/ 303647632 w 33"/>
                          <a:gd name="T7" fmla="*/ 9 h 9"/>
                          <a:gd name="T8" fmla="*/ 0 w 33"/>
                          <a:gd name="T9" fmla="*/ 9 h 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33" h="9">
                            <a:moveTo>
                              <a:pt x="0" y="9"/>
                            </a:moveTo>
                            <a:lnTo>
                              <a:pt x="11" y="0"/>
                            </a:lnTo>
                            <a:lnTo>
                              <a:pt x="33" y="9"/>
                            </a:lnTo>
                            <a:lnTo>
                              <a:pt x="11" y="9"/>
                            </a:lnTo>
                            <a:lnTo>
                              <a:pt x="0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3" name="Freeform 5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06" y="2159"/>
                        <a:ext cx="42" cy="9"/>
                      </a:xfrm>
                      <a:custGeom>
                        <a:avLst/>
                        <a:gdLst>
                          <a:gd name="T0" fmla="*/ 0 w 33"/>
                          <a:gd name="T1" fmla="*/ 9 h 9"/>
                          <a:gd name="T2" fmla="*/ 303647632 w 33"/>
                          <a:gd name="T3" fmla="*/ 0 h 9"/>
                          <a:gd name="T4" fmla="*/ 876122986 w 33"/>
                          <a:gd name="T5" fmla="*/ 9 h 9"/>
                          <a:gd name="T6" fmla="*/ 303647632 w 33"/>
                          <a:gd name="T7" fmla="*/ 9 h 9"/>
                          <a:gd name="T8" fmla="*/ 0 w 33"/>
                          <a:gd name="T9" fmla="*/ 9 h 9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33" h="9">
                            <a:moveTo>
                              <a:pt x="0" y="9"/>
                            </a:moveTo>
                            <a:lnTo>
                              <a:pt x="11" y="0"/>
                            </a:lnTo>
                            <a:lnTo>
                              <a:pt x="33" y="9"/>
                            </a:lnTo>
                            <a:lnTo>
                              <a:pt x="11" y="9"/>
                            </a:lnTo>
                            <a:lnTo>
                              <a:pt x="0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4" name="Freeform 5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96" y="2035"/>
                        <a:ext cx="189" cy="153"/>
                      </a:xfrm>
                      <a:custGeom>
                        <a:avLst/>
                        <a:gdLst>
                          <a:gd name="T0" fmla="*/ 14 w 196"/>
                          <a:gd name="T1" fmla="*/ 20 h 151"/>
                          <a:gd name="T2" fmla="*/ 14 w 196"/>
                          <a:gd name="T3" fmla="*/ 170 h 151"/>
                          <a:gd name="T4" fmla="*/ 14 w 196"/>
                          <a:gd name="T5" fmla="*/ 188 h 151"/>
                          <a:gd name="T6" fmla="*/ 14 w 196"/>
                          <a:gd name="T7" fmla="*/ 226 h 151"/>
                          <a:gd name="T8" fmla="*/ 14 w 196"/>
                          <a:gd name="T9" fmla="*/ 277 h 151"/>
                          <a:gd name="T10" fmla="*/ 14 w 196"/>
                          <a:gd name="T11" fmla="*/ 313 h 151"/>
                          <a:gd name="T12" fmla="*/ 14 w 196"/>
                          <a:gd name="T13" fmla="*/ 331 h 151"/>
                          <a:gd name="T14" fmla="*/ 14 w 196"/>
                          <a:gd name="T15" fmla="*/ 378 h 151"/>
                          <a:gd name="T16" fmla="*/ 0 w 196"/>
                          <a:gd name="T17" fmla="*/ 378 h 151"/>
                          <a:gd name="T18" fmla="*/ 14 w 196"/>
                          <a:gd name="T19" fmla="*/ 351 h 151"/>
                          <a:gd name="T20" fmla="*/ 14 w 196"/>
                          <a:gd name="T21" fmla="*/ 313 h 151"/>
                          <a:gd name="T22" fmla="*/ 14 w 196"/>
                          <a:gd name="T23" fmla="*/ 253 h 151"/>
                          <a:gd name="T24" fmla="*/ 14 w 196"/>
                          <a:gd name="T25" fmla="*/ 188 h 151"/>
                          <a:gd name="T26" fmla="*/ 14 w 196"/>
                          <a:gd name="T27" fmla="*/ 148 h 151"/>
                          <a:gd name="T28" fmla="*/ 14 w 196"/>
                          <a:gd name="T29" fmla="*/ 130 h 151"/>
                          <a:gd name="T30" fmla="*/ 14 w 196"/>
                          <a:gd name="T31" fmla="*/ 29 h 151"/>
                          <a:gd name="T32" fmla="*/ 14 w 196"/>
                          <a:gd name="T33" fmla="*/ 0 h 151"/>
                          <a:gd name="T34" fmla="*/ 14 w 196"/>
                          <a:gd name="T35" fmla="*/ 0 h 151"/>
                          <a:gd name="T36" fmla="*/ 14 w 196"/>
                          <a:gd name="T37" fmla="*/ 9 h 151"/>
                          <a:gd name="T38" fmla="*/ 14 w 196"/>
                          <a:gd name="T39" fmla="*/ 9 h 151"/>
                          <a:gd name="T40" fmla="*/ 14 w 196"/>
                          <a:gd name="T41" fmla="*/ 9 h 151"/>
                          <a:gd name="T42" fmla="*/ 14 w 196"/>
                          <a:gd name="T43" fmla="*/ 20 h 151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96" h="151">
                            <a:moveTo>
                              <a:pt x="196" y="20"/>
                            </a:moveTo>
                            <a:lnTo>
                              <a:pt x="196" y="71"/>
                            </a:lnTo>
                            <a:lnTo>
                              <a:pt x="154" y="80"/>
                            </a:lnTo>
                            <a:lnTo>
                              <a:pt x="154" y="93"/>
                            </a:lnTo>
                            <a:lnTo>
                              <a:pt x="132" y="109"/>
                            </a:lnTo>
                            <a:lnTo>
                              <a:pt x="81" y="122"/>
                            </a:lnTo>
                            <a:lnTo>
                              <a:pt x="70" y="131"/>
                            </a:lnTo>
                            <a:lnTo>
                              <a:pt x="70" y="151"/>
                            </a:lnTo>
                            <a:lnTo>
                              <a:pt x="0" y="151"/>
                            </a:lnTo>
                            <a:lnTo>
                              <a:pt x="30" y="140"/>
                            </a:lnTo>
                            <a:lnTo>
                              <a:pt x="52" y="122"/>
                            </a:lnTo>
                            <a:lnTo>
                              <a:pt x="61" y="102"/>
                            </a:lnTo>
                            <a:lnTo>
                              <a:pt x="61" y="80"/>
                            </a:lnTo>
                            <a:lnTo>
                              <a:pt x="70" y="60"/>
                            </a:lnTo>
                            <a:lnTo>
                              <a:pt x="81" y="51"/>
                            </a:lnTo>
                            <a:lnTo>
                              <a:pt x="112" y="29"/>
                            </a:lnTo>
                            <a:lnTo>
                              <a:pt x="123" y="0"/>
                            </a:lnTo>
                            <a:lnTo>
                              <a:pt x="132" y="0"/>
                            </a:lnTo>
                            <a:lnTo>
                              <a:pt x="141" y="9"/>
                            </a:lnTo>
                            <a:lnTo>
                              <a:pt x="174" y="9"/>
                            </a:lnTo>
                            <a:lnTo>
                              <a:pt x="183" y="9"/>
                            </a:lnTo>
                            <a:lnTo>
                              <a:pt x="196" y="2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5" name="Freeform 5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96" y="2035"/>
                        <a:ext cx="189" cy="153"/>
                      </a:xfrm>
                      <a:custGeom>
                        <a:avLst/>
                        <a:gdLst>
                          <a:gd name="T0" fmla="*/ 14 w 196"/>
                          <a:gd name="T1" fmla="*/ 20 h 151"/>
                          <a:gd name="T2" fmla="*/ 14 w 196"/>
                          <a:gd name="T3" fmla="*/ 170 h 151"/>
                          <a:gd name="T4" fmla="*/ 14 w 196"/>
                          <a:gd name="T5" fmla="*/ 188 h 151"/>
                          <a:gd name="T6" fmla="*/ 14 w 196"/>
                          <a:gd name="T7" fmla="*/ 226 h 151"/>
                          <a:gd name="T8" fmla="*/ 14 w 196"/>
                          <a:gd name="T9" fmla="*/ 277 h 151"/>
                          <a:gd name="T10" fmla="*/ 14 w 196"/>
                          <a:gd name="T11" fmla="*/ 313 h 151"/>
                          <a:gd name="T12" fmla="*/ 14 w 196"/>
                          <a:gd name="T13" fmla="*/ 331 h 151"/>
                          <a:gd name="T14" fmla="*/ 14 w 196"/>
                          <a:gd name="T15" fmla="*/ 378 h 151"/>
                          <a:gd name="T16" fmla="*/ 0 w 196"/>
                          <a:gd name="T17" fmla="*/ 378 h 151"/>
                          <a:gd name="T18" fmla="*/ 14 w 196"/>
                          <a:gd name="T19" fmla="*/ 351 h 151"/>
                          <a:gd name="T20" fmla="*/ 14 w 196"/>
                          <a:gd name="T21" fmla="*/ 313 h 151"/>
                          <a:gd name="T22" fmla="*/ 14 w 196"/>
                          <a:gd name="T23" fmla="*/ 253 h 151"/>
                          <a:gd name="T24" fmla="*/ 14 w 196"/>
                          <a:gd name="T25" fmla="*/ 188 h 151"/>
                          <a:gd name="T26" fmla="*/ 14 w 196"/>
                          <a:gd name="T27" fmla="*/ 148 h 151"/>
                          <a:gd name="T28" fmla="*/ 14 w 196"/>
                          <a:gd name="T29" fmla="*/ 130 h 151"/>
                          <a:gd name="T30" fmla="*/ 14 w 196"/>
                          <a:gd name="T31" fmla="*/ 29 h 151"/>
                          <a:gd name="T32" fmla="*/ 14 w 196"/>
                          <a:gd name="T33" fmla="*/ 0 h 151"/>
                          <a:gd name="T34" fmla="*/ 14 w 196"/>
                          <a:gd name="T35" fmla="*/ 0 h 151"/>
                          <a:gd name="T36" fmla="*/ 14 w 196"/>
                          <a:gd name="T37" fmla="*/ 9 h 151"/>
                          <a:gd name="T38" fmla="*/ 14 w 196"/>
                          <a:gd name="T39" fmla="*/ 9 h 151"/>
                          <a:gd name="T40" fmla="*/ 14 w 196"/>
                          <a:gd name="T41" fmla="*/ 9 h 151"/>
                          <a:gd name="T42" fmla="*/ 14 w 196"/>
                          <a:gd name="T43" fmla="*/ 20 h 151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</a:gdLst>
                        <a:ahLst/>
                        <a:cxnLst>
                          <a:cxn ang="T44">
                            <a:pos x="T0" y="T1"/>
                          </a:cxn>
                          <a:cxn ang="T45">
                            <a:pos x="T2" y="T3"/>
                          </a:cxn>
                          <a:cxn ang="T46">
                            <a:pos x="T4" y="T5"/>
                          </a:cxn>
                          <a:cxn ang="T47">
                            <a:pos x="T6" y="T7"/>
                          </a:cxn>
                          <a:cxn ang="T48">
                            <a:pos x="T8" y="T9"/>
                          </a:cxn>
                          <a:cxn ang="T49">
                            <a:pos x="T10" y="T11"/>
                          </a:cxn>
                          <a:cxn ang="T50">
                            <a:pos x="T12" y="T13"/>
                          </a:cxn>
                          <a:cxn ang="T51">
                            <a:pos x="T14" y="T15"/>
                          </a:cxn>
                          <a:cxn ang="T52">
                            <a:pos x="T16" y="T17"/>
                          </a:cxn>
                          <a:cxn ang="T53">
                            <a:pos x="T18" y="T19"/>
                          </a:cxn>
                          <a:cxn ang="T54">
                            <a:pos x="T20" y="T21"/>
                          </a:cxn>
                          <a:cxn ang="T55">
                            <a:pos x="T22" y="T23"/>
                          </a:cxn>
                          <a:cxn ang="T56">
                            <a:pos x="T24" y="T25"/>
                          </a:cxn>
                          <a:cxn ang="T57">
                            <a:pos x="T26" y="T27"/>
                          </a:cxn>
                          <a:cxn ang="T58">
                            <a:pos x="T28" y="T29"/>
                          </a:cxn>
                          <a:cxn ang="T59">
                            <a:pos x="T30" y="T31"/>
                          </a:cxn>
                          <a:cxn ang="T60">
                            <a:pos x="T32" y="T33"/>
                          </a:cxn>
                          <a:cxn ang="T61">
                            <a:pos x="T34" y="T35"/>
                          </a:cxn>
                          <a:cxn ang="T62">
                            <a:pos x="T36" y="T37"/>
                          </a:cxn>
                          <a:cxn ang="T63">
                            <a:pos x="T38" y="T39"/>
                          </a:cxn>
                          <a:cxn ang="T64">
                            <a:pos x="T40" y="T41"/>
                          </a:cxn>
                          <a:cxn ang="T65">
                            <a:pos x="T42" y="T43"/>
                          </a:cxn>
                        </a:cxnLst>
                        <a:rect l="0" t="0" r="r" b="b"/>
                        <a:pathLst>
                          <a:path w="196" h="151">
                            <a:moveTo>
                              <a:pt x="196" y="20"/>
                            </a:moveTo>
                            <a:lnTo>
                              <a:pt x="196" y="71"/>
                            </a:lnTo>
                            <a:lnTo>
                              <a:pt x="154" y="80"/>
                            </a:lnTo>
                            <a:lnTo>
                              <a:pt x="154" y="93"/>
                            </a:lnTo>
                            <a:lnTo>
                              <a:pt x="132" y="109"/>
                            </a:lnTo>
                            <a:lnTo>
                              <a:pt x="81" y="122"/>
                            </a:lnTo>
                            <a:lnTo>
                              <a:pt x="70" y="131"/>
                            </a:lnTo>
                            <a:lnTo>
                              <a:pt x="70" y="151"/>
                            </a:lnTo>
                            <a:lnTo>
                              <a:pt x="0" y="151"/>
                            </a:lnTo>
                            <a:lnTo>
                              <a:pt x="30" y="140"/>
                            </a:lnTo>
                            <a:lnTo>
                              <a:pt x="52" y="122"/>
                            </a:lnTo>
                            <a:lnTo>
                              <a:pt x="61" y="102"/>
                            </a:lnTo>
                            <a:lnTo>
                              <a:pt x="61" y="80"/>
                            </a:lnTo>
                            <a:lnTo>
                              <a:pt x="70" y="60"/>
                            </a:lnTo>
                            <a:lnTo>
                              <a:pt x="81" y="51"/>
                            </a:lnTo>
                            <a:lnTo>
                              <a:pt x="112" y="29"/>
                            </a:lnTo>
                            <a:lnTo>
                              <a:pt x="123" y="0"/>
                            </a:lnTo>
                            <a:lnTo>
                              <a:pt x="132" y="0"/>
                            </a:lnTo>
                            <a:lnTo>
                              <a:pt x="141" y="9"/>
                            </a:lnTo>
                            <a:lnTo>
                              <a:pt x="174" y="9"/>
                            </a:lnTo>
                            <a:lnTo>
                              <a:pt x="183" y="9"/>
                            </a:lnTo>
                            <a:lnTo>
                              <a:pt x="196" y="2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6" name="Freeform 59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74" y="2491"/>
                        <a:ext cx="43" cy="31"/>
                      </a:xfrm>
                      <a:custGeom>
                        <a:avLst/>
                        <a:gdLst>
                          <a:gd name="T0" fmla="*/ 2147483647 w 31"/>
                          <a:gd name="T1" fmla="*/ 22 h 31"/>
                          <a:gd name="T2" fmla="*/ 2147483647 w 31"/>
                          <a:gd name="T3" fmla="*/ 9 h 31"/>
                          <a:gd name="T4" fmla="*/ 2147483647 w 31"/>
                          <a:gd name="T5" fmla="*/ 0 h 31"/>
                          <a:gd name="T6" fmla="*/ 2147483647 w 31"/>
                          <a:gd name="T7" fmla="*/ 9 h 31"/>
                          <a:gd name="T8" fmla="*/ 0 w 31"/>
                          <a:gd name="T9" fmla="*/ 31 h 31"/>
                          <a:gd name="T10" fmla="*/ 2147483647 w 31"/>
                          <a:gd name="T11" fmla="*/ 31 h 31"/>
                          <a:gd name="T12" fmla="*/ 2147483647 w 31"/>
                          <a:gd name="T13" fmla="*/ 22 h 3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31" h="31">
                            <a:moveTo>
                              <a:pt x="22" y="22"/>
                            </a:moveTo>
                            <a:lnTo>
                              <a:pt x="31" y="9"/>
                            </a:lnTo>
                            <a:lnTo>
                              <a:pt x="22" y="0"/>
                            </a:lnTo>
                            <a:lnTo>
                              <a:pt x="13" y="9"/>
                            </a:lnTo>
                            <a:lnTo>
                              <a:pt x="0" y="31"/>
                            </a:lnTo>
                            <a:lnTo>
                              <a:pt x="22" y="31"/>
                            </a:lnTo>
                            <a:lnTo>
                              <a:pt x="22" y="2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7" name="Freeform 6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74" y="2491"/>
                        <a:ext cx="43" cy="31"/>
                      </a:xfrm>
                      <a:custGeom>
                        <a:avLst/>
                        <a:gdLst>
                          <a:gd name="T0" fmla="*/ 2147483647 w 31"/>
                          <a:gd name="T1" fmla="*/ 22 h 31"/>
                          <a:gd name="T2" fmla="*/ 2147483647 w 31"/>
                          <a:gd name="T3" fmla="*/ 9 h 31"/>
                          <a:gd name="T4" fmla="*/ 2147483647 w 31"/>
                          <a:gd name="T5" fmla="*/ 0 h 31"/>
                          <a:gd name="T6" fmla="*/ 2147483647 w 31"/>
                          <a:gd name="T7" fmla="*/ 9 h 31"/>
                          <a:gd name="T8" fmla="*/ 0 w 31"/>
                          <a:gd name="T9" fmla="*/ 31 h 31"/>
                          <a:gd name="T10" fmla="*/ 2147483647 w 31"/>
                          <a:gd name="T11" fmla="*/ 31 h 31"/>
                          <a:gd name="T12" fmla="*/ 2147483647 w 31"/>
                          <a:gd name="T13" fmla="*/ 22 h 3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31" h="31">
                            <a:moveTo>
                              <a:pt x="22" y="22"/>
                            </a:moveTo>
                            <a:lnTo>
                              <a:pt x="31" y="9"/>
                            </a:lnTo>
                            <a:lnTo>
                              <a:pt x="22" y="0"/>
                            </a:lnTo>
                            <a:lnTo>
                              <a:pt x="13" y="9"/>
                            </a:lnTo>
                            <a:lnTo>
                              <a:pt x="0" y="31"/>
                            </a:lnTo>
                            <a:lnTo>
                              <a:pt x="22" y="31"/>
                            </a:lnTo>
                            <a:lnTo>
                              <a:pt x="22" y="2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8" name="Freeform 6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78" y="2500"/>
                        <a:ext cx="169" cy="272"/>
                      </a:xfrm>
                      <a:custGeom>
                        <a:avLst/>
                        <a:gdLst>
                          <a:gd name="T0" fmla="*/ 9 w 175"/>
                          <a:gd name="T1" fmla="*/ 568 h 267"/>
                          <a:gd name="T2" fmla="*/ 0 w 175"/>
                          <a:gd name="T3" fmla="*/ 684 h 267"/>
                          <a:gd name="T4" fmla="*/ 0 w 175"/>
                          <a:gd name="T5" fmla="*/ 922 h 267"/>
                          <a:gd name="T6" fmla="*/ 9 w 175"/>
                          <a:gd name="T7" fmla="*/ 993 h 267"/>
                          <a:gd name="T8" fmla="*/ 14 w 175"/>
                          <a:gd name="T9" fmla="*/ 839 h 267"/>
                          <a:gd name="T10" fmla="*/ 14 w 175"/>
                          <a:gd name="T11" fmla="*/ 684 h 267"/>
                          <a:gd name="T12" fmla="*/ 14 w 175"/>
                          <a:gd name="T13" fmla="*/ 568 h 267"/>
                          <a:gd name="T14" fmla="*/ 14 w 175"/>
                          <a:gd name="T15" fmla="*/ 452 h 267"/>
                          <a:gd name="T16" fmla="*/ 14 w 175"/>
                          <a:gd name="T17" fmla="*/ 119 h 267"/>
                          <a:gd name="T18" fmla="*/ 14 w 175"/>
                          <a:gd name="T19" fmla="*/ 13 h 267"/>
                          <a:gd name="T20" fmla="*/ 14 w 175"/>
                          <a:gd name="T21" fmla="*/ 0 h 267"/>
                          <a:gd name="T22" fmla="*/ 14 w 175"/>
                          <a:gd name="T23" fmla="*/ 13 h 267"/>
                          <a:gd name="T24" fmla="*/ 14 w 175"/>
                          <a:gd name="T25" fmla="*/ 22 h 267"/>
                          <a:gd name="T26" fmla="*/ 14 w 175"/>
                          <a:gd name="T27" fmla="*/ 22 h 267"/>
                          <a:gd name="T28" fmla="*/ 14 w 175"/>
                          <a:gd name="T29" fmla="*/ 119 h 267"/>
                          <a:gd name="T30" fmla="*/ 14 w 175"/>
                          <a:gd name="T31" fmla="*/ 119 h 267"/>
                          <a:gd name="T32" fmla="*/ 14 w 175"/>
                          <a:gd name="T33" fmla="*/ 13 h 267"/>
                          <a:gd name="T34" fmla="*/ 14 w 175"/>
                          <a:gd name="T35" fmla="*/ 22 h 267"/>
                          <a:gd name="T36" fmla="*/ 14 w 175"/>
                          <a:gd name="T37" fmla="*/ 119 h 267"/>
                          <a:gd name="T38" fmla="*/ 14 w 175"/>
                          <a:gd name="T39" fmla="*/ 225 h 267"/>
                          <a:gd name="T40" fmla="*/ 14 w 175"/>
                          <a:gd name="T41" fmla="*/ 318 h 267"/>
                          <a:gd name="T42" fmla="*/ 14 w 175"/>
                          <a:gd name="T43" fmla="*/ 318 h 267"/>
                          <a:gd name="T44" fmla="*/ 14 w 175"/>
                          <a:gd name="T45" fmla="*/ 496 h 267"/>
                          <a:gd name="T46" fmla="*/ 14 w 175"/>
                          <a:gd name="T47" fmla="*/ 538 h 267"/>
                          <a:gd name="T48" fmla="*/ 9 w 175"/>
                          <a:gd name="T49" fmla="*/ 568 h 267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</a:gdLst>
                        <a:ahLst/>
                        <a:cxnLst>
                          <a:cxn ang="T50">
                            <a:pos x="T0" y="T1"/>
                          </a:cxn>
                          <a:cxn ang="T51">
                            <a:pos x="T2" y="T3"/>
                          </a:cxn>
                          <a:cxn ang="T52">
                            <a:pos x="T4" y="T5"/>
                          </a:cxn>
                          <a:cxn ang="T53">
                            <a:pos x="T6" y="T7"/>
                          </a:cxn>
                          <a:cxn ang="T54">
                            <a:pos x="T8" y="T9"/>
                          </a:cxn>
                          <a:cxn ang="T55">
                            <a:pos x="T10" y="T11"/>
                          </a:cxn>
                          <a:cxn ang="T56">
                            <a:pos x="T12" y="T13"/>
                          </a:cxn>
                          <a:cxn ang="T57">
                            <a:pos x="T14" y="T15"/>
                          </a:cxn>
                          <a:cxn ang="T58">
                            <a:pos x="T16" y="T17"/>
                          </a:cxn>
                          <a:cxn ang="T59">
                            <a:pos x="T18" y="T19"/>
                          </a:cxn>
                          <a:cxn ang="T60">
                            <a:pos x="T20" y="T21"/>
                          </a:cxn>
                          <a:cxn ang="T61">
                            <a:pos x="T22" y="T23"/>
                          </a:cxn>
                          <a:cxn ang="T62">
                            <a:pos x="T24" y="T25"/>
                          </a:cxn>
                          <a:cxn ang="T63">
                            <a:pos x="T26" y="T27"/>
                          </a:cxn>
                          <a:cxn ang="T64">
                            <a:pos x="T28" y="T29"/>
                          </a:cxn>
                          <a:cxn ang="T65">
                            <a:pos x="T30" y="T31"/>
                          </a:cxn>
                          <a:cxn ang="T66">
                            <a:pos x="T32" y="T33"/>
                          </a:cxn>
                          <a:cxn ang="T67">
                            <a:pos x="T34" y="T35"/>
                          </a:cxn>
                          <a:cxn ang="T68">
                            <a:pos x="T36" y="T37"/>
                          </a:cxn>
                          <a:cxn ang="T69">
                            <a:pos x="T38" y="T39"/>
                          </a:cxn>
                          <a:cxn ang="T70">
                            <a:pos x="T40" y="T41"/>
                          </a:cxn>
                          <a:cxn ang="T71">
                            <a:pos x="T42" y="T43"/>
                          </a:cxn>
                          <a:cxn ang="T72">
                            <a:pos x="T44" y="T45"/>
                          </a:cxn>
                          <a:cxn ang="T73">
                            <a:pos x="T46" y="T47"/>
                          </a:cxn>
                          <a:cxn ang="T74">
                            <a:pos x="T48" y="T49"/>
                          </a:cxn>
                        </a:cxnLst>
                        <a:rect l="0" t="0" r="r" b="b"/>
                        <a:pathLst>
                          <a:path w="175" h="267">
                            <a:moveTo>
                              <a:pt x="9" y="153"/>
                            </a:moveTo>
                            <a:lnTo>
                              <a:pt x="0" y="183"/>
                            </a:lnTo>
                            <a:lnTo>
                              <a:pt x="0" y="247"/>
                            </a:lnTo>
                            <a:lnTo>
                              <a:pt x="9" y="267"/>
                            </a:lnTo>
                            <a:lnTo>
                              <a:pt x="40" y="225"/>
                            </a:lnTo>
                            <a:lnTo>
                              <a:pt x="93" y="183"/>
                            </a:lnTo>
                            <a:lnTo>
                              <a:pt x="112" y="153"/>
                            </a:lnTo>
                            <a:lnTo>
                              <a:pt x="133" y="122"/>
                            </a:lnTo>
                            <a:lnTo>
                              <a:pt x="163" y="29"/>
                            </a:lnTo>
                            <a:lnTo>
                              <a:pt x="175" y="13"/>
                            </a:lnTo>
                            <a:lnTo>
                              <a:pt x="163" y="0"/>
                            </a:lnTo>
                            <a:lnTo>
                              <a:pt x="154" y="13"/>
                            </a:lnTo>
                            <a:lnTo>
                              <a:pt x="133" y="22"/>
                            </a:lnTo>
                            <a:lnTo>
                              <a:pt x="102" y="22"/>
                            </a:lnTo>
                            <a:lnTo>
                              <a:pt x="60" y="29"/>
                            </a:lnTo>
                            <a:lnTo>
                              <a:pt x="51" y="29"/>
                            </a:lnTo>
                            <a:lnTo>
                              <a:pt x="31" y="13"/>
                            </a:lnTo>
                            <a:lnTo>
                              <a:pt x="31" y="22"/>
                            </a:lnTo>
                            <a:lnTo>
                              <a:pt x="31" y="29"/>
                            </a:lnTo>
                            <a:lnTo>
                              <a:pt x="51" y="64"/>
                            </a:lnTo>
                            <a:lnTo>
                              <a:pt x="102" y="84"/>
                            </a:lnTo>
                            <a:lnTo>
                              <a:pt x="112" y="84"/>
                            </a:lnTo>
                            <a:lnTo>
                              <a:pt x="73" y="132"/>
                            </a:lnTo>
                            <a:lnTo>
                              <a:pt x="40" y="144"/>
                            </a:lnTo>
                            <a:lnTo>
                              <a:pt x="9" y="15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09" name="Freeform 6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78" y="2500"/>
                        <a:ext cx="169" cy="272"/>
                      </a:xfrm>
                      <a:custGeom>
                        <a:avLst/>
                        <a:gdLst>
                          <a:gd name="T0" fmla="*/ 9 w 175"/>
                          <a:gd name="T1" fmla="*/ 568 h 267"/>
                          <a:gd name="T2" fmla="*/ 0 w 175"/>
                          <a:gd name="T3" fmla="*/ 684 h 267"/>
                          <a:gd name="T4" fmla="*/ 0 w 175"/>
                          <a:gd name="T5" fmla="*/ 922 h 267"/>
                          <a:gd name="T6" fmla="*/ 9 w 175"/>
                          <a:gd name="T7" fmla="*/ 993 h 267"/>
                          <a:gd name="T8" fmla="*/ 14 w 175"/>
                          <a:gd name="T9" fmla="*/ 839 h 267"/>
                          <a:gd name="T10" fmla="*/ 14 w 175"/>
                          <a:gd name="T11" fmla="*/ 684 h 267"/>
                          <a:gd name="T12" fmla="*/ 14 w 175"/>
                          <a:gd name="T13" fmla="*/ 568 h 267"/>
                          <a:gd name="T14" fmla="*/ 14 w 175"/>
                          <a:gd name="T15" fmla="*/ 452 h 267"/>
                          <a:gd name="T16" fmla="*/ 14 w 175"/>
                          <a:gd name="T17" fmla="*/ 119 h 267"/>
                          <a:gd name="T18" fmla="*/ 14 w 175"/>
                          <a:gd name="T19" fmla="*/ 13 h 267"/>
                          <a:gd name="T20" fmla="*/ 14 w 175"/>
                          <a:gd name="T21" fmla="*/ 0 h 267"/>
                          <a:gd name="T22" fmla="*/ 14 w 175"/>
                          <a:gd name="T23" fmla="*/ 13 h 267"/>
                          <a:gd name="T24" fmla="*/ 14 w 175"/>
                          <a:gd name="T25" fmla="*/ 22 h 267"/>
                          <a:gd name="T26" fmla="*/ 14 w 175"/>
                          <a:gd name="T27" fmla="*/ 22 h 267"/>
                          <a:gd name="T28" fmla="*/ 14 w 175"/>
                          <a:gd name="T29" fmla="*/ 119 h 267"/>
                          <a:gd name="T30" fmla="*/ 14 w 175"/>
                          <a:gd name="T31" fmla="*/ 119 h 267"/>
                          <a:gd name="T32" fmla="*/ 14 w 175"/>
                          <a:gd name="T33" fmla="*/ 13 h 267"/>
                          <a:gd name="T34" fmla="*/ 14 w 175"/>
                          <a:gd name="T35" fmla="*/ 22 h 267"/>
                          <a:gd name="T36" fmla="*/ 14 w 175"/>
                          <a:gd name="T37" fmla="*/ 119 h 267"/>
                          <a:gd name="T38" fmla="*/ 14 w 175"/>
                          <a:gd name="T39" fmla="*/ 225 h 267"/>
                          <a:gd name="T40" fmla="*/ 14 w 175"/>
                          <a:gd name="T41" fmla="*/ 318 h 267"/>
                          <a:gd name="T42" fmla="*/ 14 w 175"/>
                          <a:gd name="T43" fmla="*/ 318 h 267"/>
                          <a:gd name="T44" fmla="*/ 14 w 175"/>
                          <a:gd name="T45" fmla="*/ 496 h 267"/>
                          <a:gd name="T46" fmla="*/ 14 w 175"/>
                          <a:gd name="T47" fmla="*/ 538 h 267"/>
                          <a:gd name="T48" fmla="*/ 9 w 175"/>
                          <a:gd name="T49" fmla="*/ 568 h 267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</a:gdLst>
                        <a:ahLst/>
                        <a:cxnLst>
                          <a:cxn ang="T50">
                            <a:pos x="T0" y="T1"/>
                          </a:cxn>
                          <a:cxn ang="T51">
                            <a:pos x="T2" y="T3"/>
                          </a:cxn>
                          <a:cxn ang="T52">
                            <a:pos x="T4" y="T5"/>
                          </a:cxn>
                          <a:cxn ang="T53">
                            <a:pos x="T6" y="T7"/>
                          </a:cxn>
                          <a:cxn ang="T54">
                            <a:pos x="T8" y="T9"/>
                          </a:cxn>
                          <a:cxn ang="T55">
                            <a:pos x="T10" y="T11"/>
                          </a:cxn>
                          <a:cxn ang="T56">
                            <a:pos x="T12" y="T13"/>
                          </a:cxn>
                          <a:cxn ang="T57">
                            <a:pos x="T14" y="T15"/>
                          </a:cxn>
                          <a:cxn ang="T58">
                            <a:pos x="T16" y="T17"/>
                          </a:cxn>
                          <a:cxn ang="T59">
                            <a:pos x="T18" y="T19"/>
                          </a:cxn>
                          <a:cxn ang="T60">
                            <a:pos x="T20" y="T21"/>
                          </a:cxn>
                          <a:cxn ang="T61">
                            <a:pos x="T22" y="T23"/>
                          </a:cxn>
                          <a:cxn ang="T62">
                            <a:pos x="T24" y="T25"/>
                          </a:cxn>
                          <a:cxn ang="T63">
                            <a:pos x="T26" y="T27"/>
                          </a:cxn>
                          <a:cxn ang="T64">
                            <a:pos x="T28" y="T29"/>
                          </a:cxn>
                          <a:cxn ang="T65">
                            <a:pos x="T30" y="T31"/>
                          </a:cxn>
                          <a:cxn ang="T66">
                            <a:pos x="T32" y="T33"/>
                          </a:cxn>
                          <a:cxn ang="T67">
                            <a:pos x="T34" y="T35"/>
                          </a:cxn>
                          <a:cxn ang="T68">
                            <a:pos x="T36" y="T37"/>
                          </a:cxn>
                          <a:cxn ang="T69">
                            <a:pos x="T38" y="T39"/>
                          </a:cxn>
                          <a:cxn ang="T70">
                            <a:pos x="T40" y="T41"/>
                          </a:cxn>
                          <a:cxn ang="T71">
                            <a:pos x="T42" y="T43"/>
                          </a:cxn>
                          <a:cxn ang="T72">
                            <a:pos x="T44" y="T45"/>
                          </a:cxn>
                          <a:cxn ang="T73">
                            <a:pos x="T46" y="T47"/>
                          </a:cxn>
                          <a:cxn ang="T74">
                            <a:pos x="T48" y="T49"/>
                          </a:cxn>
                        </a:cxnLst>
                        <a:rect l="0" t="0" r="r" b="b"/>
                        <a:pathLst>
                          <a:path w="175" h="267">
                            <a:moveTo>
                              <a:pt x="9" y="153"/>
                            </a:moveTo>
                            <a:lnTo>
                              <a:pt x="0" y="183"/>
                            </a:lnTo>
                            <a:lnTo>
                              <a:pt x="0" y="247"/>
                            </a:lnTo>
                            <a:lnTo>
                              <a:pt x="9" y="267"/>
                            </a:lnTo>
                            <a:lnTo>
                              <a:pt x="40" y="225"/>
                            </a:lnTo>
                            <a:lnTo>
                              <a:pt x="93" y="183"/>
                            </a:lnTo>
                            <a:lnTo>
                              <a:pt x="112" y="153"/>
                            </a:lnTo>
                            <a:lnTo>
                              <a:pt x="133" y="122"/>
                            </a:lnTo>
                            <a:lnTo>
                              <a:pt x="163" y="29"/>
                            </a:lnTo>
                            <a:lnTo>
                              <a:pt x="175" y="13"/>
                            </a:lnTo>
                            <a:lnTo>
                              <a:pt x="163" y="0"/>
                            </a:lnTo>
                            <a:lnTo>
                              <a:pt x="154" y="13"/>
                            </a:lnTo>
                            <a:lnTo>
                              <a:pt x="133" y="22"/>
                            </a:lnTo>
                            <a:lnTo>
                              <a:pt x="102" y="22"/>
                            </a:lnTo>
                            <a:lnTo>
                              <a:pt x="60" y="29"/>
                            </a:lnTo>
                            <a:lnTo>
                              <a:pt x="51" y="29"/>
                            </a:lnTo>
                            <a:lnTo>
                              <a:pt x="31" y="13"/>
                            </a:lnTo>
                            <a:lnTo>
                              <a:pt x="31" y="22"/>
                            </a:lnTo>
                            <a:lnTo>
                              <a:pt x="31" y="29"/>
                            </a:lnTo>
                            <a:lnTo>
                              <a:pt x="51" y="64"/>
                            </a:lnTo>
                            <a:lnTo>
                              <a:pt x="102" y="84"/>
                            </a:lnTo>
                            <a:lnTo>
                              <a:pt x="112" y="84"/>
                            </a:lnTo>
                            <a:lnTo>
                              <a:pt x="73" y="132"/>
                            </a:lnTo>
                            <a:lnTo>
                              <a:pt x="40" y="144"/>
                            </a:lnTo>
                            <a:lnTo>
                              <a:pt x="9" y="153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0" name="Freeform 6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26" y="2462"/>
                        <a:ext cx="50" cy="18"/>
                      </a:xfrm>
                      <a:custGeom>
                        <a:avLst/>
                        <a:gdLst>
                          <a:gd name="T0" fmla="*/ 0 w 52"/>
                          <a:gd name="T1" fmla="*/ 18 h 18"/>
                          <a:gd name="T2" fmla="*/ 13 w 52"/>
                          <a:gd name="T3" fmla="*/ 9 h 18"/>
                          <a:gd name="T4" fmla="*/ 13 w 52"/>
                          <a:gd name="T5" fmla="*/ 18 h 18"/>
                          <a:gd name="T6" fmla="*/ 13 w 52"/>
                          <a:gd name="T7" fmla="*/ 9 h 18"/>
                          <a:gd name="T8" fmla="*/ 13 w 52"/>
                          <a:gd name="T9" fmla="*/ 0 h 18"/>
                          <a:gd name="T10" fmla="*/ 0 w 52"/>
                          <a:gd name="T11" fmla="*/ 9 h 18"/>
                          <a:gd name="T12" fmla="*/ 0 w 52"/>
                          <a:gd name="T13" fmla="*/ 18 h 18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52" h="18">
                            <a:moveTo>
                              <a:pt x="0" y="18"/>
                            </a:moveTo>
                            <a:lnTo>
                              <a:pt x="19" y="9"/>
                            </a:lnTo>
                            <a:lnTo>
                              <a:pt x="41" y="18"/>
                            </a:lnTo>
                            <a:lnTo>
                              <a:pt x="52" y="9"/>
                            </a:lnTo>
                            <a:lnTo>
                              <a:pt x="19" y="0"/>
                            </a:lnTo>
                            <a:lnTo>
                              <a:pt x="0" y="9"/>
                            </a:lnTo>
                            <a:lnTo>
                              <a:pt x="0" y="18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1" name="Freeform 6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26" y="2462"/>
                        <a:ext cx="50" cy="18"/>
                      </a:xfrm>
                      <a:custGeom>
                        <a:avLst/>
                        <a:gdLst>
                          <a:gd name="T0" fmla="*/ 0 w 52"/>
                          <a:gd name="T1" fmla="*/ 18 h 18"/>
                          <a:gd name="T2" fmla="*/ 13 w 52"/>
                          <a:gd name="T3" fmla="*/ 9 h 18"/>
                          <a:gd name="T4" fmla="*/ 13 w 52"/>
                          <a:gd name="T5" fmla="*/ 18 h 18"/>
                          <a:gd name="T6" fmla="*/ 13 w 52"/>
                          <a:gd name="T7" fmla="*/ 9 h 18"/>
                          <a:gd name="T8" fmla="*/ 13 w 52"/>
                          <a:gd name="T9" fmla="*/ 0 h 18"/>
                          <a:gd name="T10" fmla="*/ 0 w 52"/>
                          <a:gd name="T11" fmla="*/ 9 h 18"/>
                          <a:gd name="T12" fmla="*/ 0 w 52"/>
                          <a:gd name="T13" fmla="*/ 18 h 18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52" h="18">
                            <a:moveTo>
                              <a:pt x="0" y="18"/>
                            </a:moveTo>
                            <a:lnTo>
                              <a:pt x="19" y="9"/>
                            </a:lnTo>
                            <a:lnTo>
                              <a:pt x="41" y="18"/>
                            </a:lnTo>
                            <a:lnTo>
                              <a:pt x="52" y="9"/>
                            </a:lnTo>
                            <a:lnTo>
                              <a:pt x="19" y="0"/>
                            </a:lnTo>
                            <a:lnTo>
                              <a:pt x="0" y="9"/>
                            </a:lnTo>
                            <a:lnTo>
                              <a:pt x="0" y="18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2" name="Freeform 6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26" y="2491"/>
                        <a:ext cx="50" cy="31"/>
                      </a:xfrm>
                      <a:custGeom>
                        <a:avLst/>
                        <a:gdLst>
                          <a:gd name="T0" fmla="*/ 13 w 52"/>
                          <a:gd name="T1" fmla="*/ 0 h 31"/>
                          <a:gd name="T2" fmla="*/ 13 w 52"/>
                          <a:gd name="T3" fmla="*/ 22 h 31"/>
                          <a:gd name="T4" fmla="*/ 13 w 52"/>
                          <a:gd name="T5" fmla="*/ 22 h 31"/>
                          <a:gd name="T6" fmla="*/ 13 w 52"/>
                          <a:gd name="T7" fmla="*/ 31 h 31"/>
                          <a:gd name="T8" fmla="*/ 13 w 52"/>
                          <a:gd name="T9" fmla="*/ 31 h 31"/>
                          <a:gd name="T10" fmla="*/ 13 w 52"/>
                          <a:gd name="T11" fmla="*/ 9 h 31"/>
                          <a:gd name="T12" fmla="*/ 10 w 52"/>
                          <a:gd name="T13" fmla="*/ 9 h 31"/>
                          <a:gd name="T14" fmla="*/ 0 w 52"/>
                          <a:gd name="T15" fmla="*/ 0 h 31"/>
                          <a:gd name="T16" fmla="*/ 13 w 52"/>
                          <a:gd name="T17" fmla="*/ 0 h 3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52" h="31">
                            <a:moveTo>
                              <a:pt x="52" y="0"/>
                            </a:moveTo>
                            <a:lnTo>
                              <a:pt x="52" y="22"/>
                            </a:lnTo>
                            <a:lnTo>
                              <a:pt x="31" y="22"/>
                            </a:lnTo>
                            <a:lnTo>
                              <a:pt x="31" y="31"/>
                            </a:lnTo>
                            <a:lnTo>
                              <a:pt x="19" y="31"/>
                            </a:lnTo>
                            <a:lnTo>
                              <a:pt x="19" y="9"/>
                            </a:lnTo>
                            <a:lnTo>
                              <a:pt x="10" y="9"/>
                            </a:lnTo>
                            <a:lnTo>
                              <a:pt x="0" y="0"/>
                            </a:lnTo>
                            <a:lnTo>
                              <a:pt x="52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3" name="Freeform 6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26" y="2491"/>
                        <a:ext cx="50" cy="31"/>
                      </a:xfrm>
                      <a:custGeom>
                        <a:avLst/>
                        <a:gdLst>
                          <a:gd name="T0" fmla="*/ 13 w 52"/>
                          <a:gd name="T1" fmla="*/ 0 h 31"/>
                          <a:gd name="T2" fmla="*/ 13 w 52"/>
                          <a:gd name="T3" fmla="*/ 22 h 31"/>
                          <a:gd name="T4" fmla="*/ 13 w 52"/>
                          <a:gd name="T5" fmla="*/ 22 h 31"/>
                          <a:gd name="T6" fmla="*/ 13 w 52"/>
                          <a:gd name="T7" fmla="*/ 31 h 31"/>
                          <a:gd name="T8" fmla="*/ 13 w 52"/>
                          <a:gd name="T9" fmla="*/ 31 h 31"/>
                          <a:gd name="T10" fmla="*/ 13 w 52"/>
                          <a:gd name="T11" fmla="*/ 9 h 31"/>
                          <a:gd name="T12" fmla="*/ 10 w 52"/>
                          <a:gd name="T13" fmla="*/ 9 h 31"/>
                          <a:gd name="T14" fmla="*/ 0 w 52"/>
                          <a:gd name="T15" fmla="*/ 0 h 31"/>
                          <a:gd name="T16" fmla="*/ 13 w 52"/>
                          <a:gd name="T17" fmla="*/ 0 h 31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0" t="0" r="r" b="b"/>
                        <a:pathLst>
                          <a:path w="52" h="31">
                            <a:moveTo>
                              <a:pt x="52" y="0"/>
                            </a:moveTo>
                            <a:lnTo>
                              <a:pt x="52" y="22"/>
                            </a:lnTo>
                            <a:lnTo>
                              <a:pt x="31" y="22"/>
                            </a:lnTo>
                            <a:lnTo>
                              <a:pt x="31" y="31"/>
                            </a:lnTo>
                            <a:lnTo>
                              <a:pt x="19" y="31"/>
                            </a:lnTo>
                            <a:lnTo>
                              <a:pt x="19" y="9"/>
                            </a:lnTo>
                            <a:lnTo>
                              <a:pt x="10" y="9"/>
                            </a:lnTo>
                            <a:lnTo>
                              <a:pt x="0" y="0"/>
                            </a:lnTo>
                            <a:lnTo>
                              <a:pt x="52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4" name="Freeform 6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76" y="2542"/>
                        <a:ext cx="49" cy="62"/>
                      </a:xfrm>
                      <a:custGeom>
                        <a:avLst/>
                        <a:gdLst>
                          <a:gd name="T0" fmla="*/ 0 w 51"/>
                          <a:gd name="T1" fmla="*/ 9 h 60"/>
                          <a:gd name="T2" fmla="*/ 9 w 51"/>
                          <a:gd name="T3" fmla="*/ 435 h 60"/>
                          <a:gd name="T4" fmla="*/ 12 w 51"/>
                          <a:gd name="T5" fmla="*/ 609 h 60"/>
                          <a:gd name="T6" fmla="*/ 12 w 51"/>
                          <a:gd name="T7" fmla="*/ 284 h 60"/>
                          <a:gd name="T8" fmla="*/ 12 w 51"/>
                          <a:gd name="T9" fmla="*/ 225 h 60"/>
                          <a:gd name="T10" fmla="*/ 12 w 51"/>
                          <a:gd name="T11" fmla="*/ 0 h 60"/>
                          <a:gd name="T12" fmla="*/ 12 w 51"/>
                          <a:gd name="T13" fmla="*/ 0 h 60"/>
                          <a:gd name="T14" fmla="*/ 0 w 51"/>
                          <a:gd name="T15" fmla="*/ 9 h 60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0" t="0" r="r" b="b"/>
                        <a:pathLst>
                          <a:path w="51" h="60">
                            <a:moveTo>
                              <a:pt x="0" y="9"/>
                            </a:moveTo>
                            <a:lnTo>
                              <a:pt x="9" y="42"/>
                            </a:lnTo>
                            <a:lnTo>
                              <a:pt x="31" y="60"/>
                            </a:lnTo>
                            <a:lnTo>
                              <a:pt x="51" y="29"/>
                            </a:lnTo>
                            <a:lnTo>
                              <a:pt x="51" y="22"/>
                            </a:lnTo>
                            <a:lnTo>
                              <a:pt x="40" y="0"/>
                            </a:lnTo>
                            <a:lnTo>
                              <a:pt x="21" y="0"/>
                            </a:lnTo>
                            <a:lnTo>
                              <a:pt x="0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5" name="Freeform 6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76" y="2542"/>
                        <a:ext cx="49" cy="62"/>
                      </a:xfrm>
                      <a:custGeom>
                        <a:avLst/>
                        <a:gdLst>
                          <a:gd name="T0" fmla="*/ 0 w 51"/>
                          <a:gd name="T1" fmla="*/ 9 h 60"/>
                          <a:gd name="T2" fmla="*/ 9 w 51"/>
                          <a:gd name="T3" fmla="*/ 435 h 60"/>
                          <a:gd name="T4" fmla="*/ 12 w 51"/>
                          <a:gd name="T5" fmla="*/ 609 h 60"/>
                          <a:gd name="T6" fmla="*/ 12 w 51"/>
                          <a:gd name="T7" fmla="*/ 284 h 60"/>
                          <a:gd name="T8" fmla="*/ 12 w 51"/>
                          <a:gd name="T9" fmla="*/ 225 h 60"/>
                          <a:gd name="T10" fmla="*/ 12 w 51"/>
                          <a:gd name="T11" fmla="*/ 0 h 60"/>
                          <a:gd name="T12" fmla="*/ 12 w 51"/>
                          <a:gd name="T13" fmla="*/ 0 h 60"/>
                          <a:gd name="T14" fmla="*/ 0 w 51"/>
                          <a:gd name="T15" fmla="*/ 9 h 60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0" t="0" r="r" b="b"/>
                        <a:pathLst>
                          <a:path w="51" h="60">
                            <a:moveTo>
                              <a:pt x="0" y="9"/>
                            </a:moveTo>
                            <a:lnTo>
                              <a:pt x="9" y="42"/>
                            </a:lnTo>
                            <a:lnTo>
                              <a:pt x="31" y="60"/>
                            </a:lnTo>
                            <a:lnTo>
                              <a:pt x="51" y="29"/>
                            </a:lnTo>
                            <a:lnTo>
                              <a:pt x="51" y="22"/>
                            </a:lnTo>
                            <a:lnTo>
                              <a:pt x="40" y="0"/>
                            </a:lnTo>
                            <a:lnTo>
                              <a:pt x="21" y="0"/>
                            </a:lnTo>
                            <a:lnTo>
                              <a:pt x="0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6" name="Freeform 6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65" y="2781"/>
                        <a:ext cx="42" cy="43"/>
                      </a:xfrm>
                      <a:custGeom>
                        <a:avLst/>
                        <a:gdLst>
                          <a:gd name="T0" fmla="*/ 0 w 29"/>
                          <a:gd name="T1" fmla="*/ 12 h 42"/>
                          <a:gd name="T2" fmla="*/ 2147483647 w 29"/>
                          <a:gd name="T3" fmla="*/ 0 h 42"/>
                          <a:gd name="T4" fmla="*/ 2147483647 w 29"/>
                          <a:gd name="T5" fmla="*/ 132 h 42"/>
                          <a:gd name="T6" fmla="*/ 2147483647 w 29"/>
                          <a:gd name="T7" fmla="*/ 211 h 42"/>
                          <a:gd name="T8" fmla="*/ 2147483647 w 29"/>
                          <a:gd name="T9" fmla="*/ 132 h 42"/>
                          <a:gd name="T10" fmla="*/ 0 w 29"/>
                          <a:gd name="T11" fmla="*/ 12 h 42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29" h="42">
                            <a:moveTo>
                              <a:pt x="0" y="12"/>
                            </a:moveTo>
                            <a:lnTo>
                              <a:pt x="29" y="0"/>
                            </a:lnTo>
                            <a:lnTo>
                              <a:pt x="29" y="22"/>
                            </a:lnTo>
                            <a:lnTo>
                              <a:pt x="11" y="42"/>
                            </a:lnTo>
                            <a:lnTo>
                              <a:pt x="11" y="22"/>
                            </a:lnTo>
                            <a:lnTo>
                              <a:pt x="0" y="1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7" name="Freeform 6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65" y="2781"/>
                        <a:ext cx="42" cy="43"/>
                      </a:xfrm>
                      <a:custGeom>
                        <a:avLst/>
                        <a:gdLst>
                          <a:gd name="T0" fmla="*/ 0 w 29"/>
                          <a:gd name="T1" fmla="*/ 12 h 42"/>
                          <a:gd name="T2" fmla="*/ 2147483647 w 29"/>
                          <a:gd name="T3" fmla="*/ 0 h 42"/>
                          <a:gd name="T4" fmla="*/ 2147483647 w 29"/>
                          <a:gd name="T5" fmla="*/ 132 h 42"/>
                          <a:gd name="T6" fmla="*/ 2147483647 w 29"/>
                          <a:gd name="T7" fmla="*/ 211 h 42"/>
                          <a:gd name="T8" fmla="*/ 2147483647 w 29"/>
                          <a:gd name="T9" fmla="*/ 132 h 42"/>
                          <a:gd name="T10" fmla="*/ 0 w 29"/>
                          <a:gd name="T11" fmla="*/ 12 h 42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29" h="42">
                            <a:moveTo>
                              <a:pt x="0" y="12"/>
                            </a:moveTo>
                            <a:lnTo>
                              <a:pt x="29" y="0"/>
                            </a:lnTo>
                            <a:lnTo>
                              <a:pt x="29" y="22"/>
                            </a:lnTo>
                            <a:lnTo>
                              <a:pt x="11" y="42"/>
                            </a:lnTo>
                            <a:lnTo>
                              <a:pt x="11" y="22"/>
                            </a:lnTo>
                            <a:lnTo>
                              <a:pt x="0" y="1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8" name="Freeform 6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65" y="2761"/>
                        <a:ext cx="42" cy="32"/>
                      </a:xfrm>
                      <a:custGeom>
                        <a:avLst/>
                        <a:gdLst>
                          <a:gd name="T0" fmla="*/ 2147483647 w 29"/>
                          <a:gd name="T1" fmla="*/ 20 h 32"/>
                          <a:gd name="T2" fmla="*/ 0 w 29"/>
                          <a:gd name="T3" fmla="*/ 32 h 32"/>
                          <a:gd name="T4" fmla="*/ 0 w 29"/>
                          <a:gd name="T5" fmla="*/ 20 h 32"/>
                          <a:gd name="T6" fmla="*/ 2147483647 w 29"/>
                          <a:gd name="T7" fmla="*/ 0 h 32"/>
                          <a:gd name="T8" fmla="*/ 2147483647 w 29"/>
                          <a:gd name="T9" fmla="*/ 0 h 32"/>
                          <a:gd name="T10" fmla="*/ 2147483647 w 29"/>
                          <a:gd name="T11" fmla="*/ 11 h 32"/>
                          <a:gd name="T12" fmla="*/ 2147483647 w 29"/>
                          <a:gd name="T13" fmla="*/ 20 h 3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29" h="32">
                            <a:moveTo>
                              <a:pt x="29" y="20"/>
                            </a:moveTo>
                            <a:lnTo>
                              <a:pt x="0" y="32"/>
                            </a:lnTo>
                            <a:lnTo>
                              <a:pt x="0" y="20"/>
                            </a:lnTo>
                            <a:lnTo>
                              <a:pt x="11" y="0"/>
                            </a:lnTo>
                            <a:lnTo>
                              <a:pt x="20" y="0"/>
                            </a:lnTo>
                            <a:lnTo>
                              <a:pt x="29" y="11"/>
                            </a:lnTo>
                            <a:lnTo>
                              <a:pt x="29" y="2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19" name="Freeform 6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65" y="2761"/>
                        <a:ext cx="42" cy="32"/>
                      </a:xfrm>
                      <a:custGeom>
                        <a:avLst/>
                        <a:gdLst>
                          <a:gd name="T0" fmla="*/ 2147483647 w 29"/>
                          <a:gd name="T1" fmla="*/ 20 h 32"/>
                          <a:gd name="T2" fmla="*/ 0 w 29"/>
                          <a:gd name="T3" fmla="*/ 32 h 32"/>
                          <a:gd name="T4" fmla="*/ 0 w 29"/>
                          <a:gd name="T5" fmla="*/ 20 h 32"/>
                          <a:gd name="T6" fmla="*/ 2147483647 w 29"/>
                          <a:gd name="T7" fmla="*/ 0 h 32"/>
                          <a:gd name="T8" fmla="*/ 2147483647 w 29"/>
                          <a:gd name="T9" fmla="*/ 0 h 32"/>
                          <a:gd name="T10" fmla="*/ 2147483647 w 29"/>
                          <a:gd name="T11" fmla="*/ 11 h 32"/>
                          <a:gd name="T12" fmla="*/ 2147483647 w 29"/>
                          <a:gd name="T13" fmla="*/ 20 h 32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29" h="32">
                            <a:moveTo>
                              <a:pt x="29" y="20"/>
                            </a:moveTo>
                            <a:lnTo>
                              <a:pt x="0" y="32"/>
                            </a:lnTo>
                            <a:lnTo>
                              <a:pt x="0" y="20"/>
                            </a:lnTo>
                            <a:lnTo>
                              <a:pt x="11" y="0"/>
                            </a:lnTo>
                            <a:lnTo>
                              <a:pt x="20" y="0"/>
                            </a:lnTo>
                            <a:lnTo>
                              <a:pt x="29" y="11"/>
                            </a:lnTo>
                            <a:lnTo>
                              <a:pt x="29" y="2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0" name="Freeform 6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7" y="3250"/>
                        <a:ext cx="43" cy="18"/>
                      </a:xfrm>
                      <a:custGeom>
                        <a:avLst/>
                        <a:gdLst>
                          <a:gd name="T0" fmla="*/ 2147483647 w 22"/>
                          <a:gd name="T1" fmla="*/ 9 h 18"/>
                          <a:gd name="T2" fmla="*/ 2147483647 w 22"/>
                          <a:gd name="T3" fmla="*/ 0 h 18"/>
                          <a:gd name="T4" fmla="*/ 2147483647 w 22"/>
                          <a:gd name="T5" fmla="*/ 0 h 18"/>
                          <a:gd name="T6" fmla="*/ 0 w 22"/>
                          <a:gd name="T7" fmla="*/ 18 h 18"/>
                          <a:gd name="T8" fmla="*/ 2147483647 w 22"/>
                          <a:gd name="T9" fmla="*/ 18 h 18"/>
                          <a:gd name="T10" fmla="*/ 2147483647 w 22"/>
                          <a:gd name="T11" fmla="*/ 9 h 18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22" h="18">
                            <a:moveTo>
                              <a:pt x="22" y="9"/>
                            </a:moveTo>
                            <a:lnTo>
                              <a:pt x="22" y="0"/>
                            </a:lnTo>
                            <a:lnTo>
                              <a:pt x="9" y="0"/>
                            </a:lnTo>
                            <a:lnTo>
                              <a:pt x="0" y="18"/>
                            </a:lnTo>
                            <a:lnTo>
                              <a:pt x="9" y="18"/>
                            </a:lnTo>
                            <a:lnTo>
                              <a:pt x="22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1" name="Freeform 6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77" y="3250"/>
                        <a:ext cx="43" cy="18"/>
                      </a:xfrm>
                      <a:custGeom>
                        <a:avLst/>
                        <a:gdLst>
                          <a:gd name="T0" fmla="*/ 2147483647 w 22"/>
                          <a:gd name="T1" fmla="*/ 9 h 18"/>
                          <a:gd name="T2" fmla="*/ 2147483647 w 22"/>
                          <a:gd name="T3" fmla="*/ 0 h 18"/>
                          <a:gd name="T4" fmla="*/ 2147483647 w 22"/>
                          <a:gd name="T5" fmla="*/ 0 h 18"/>
                          <a:gd name="T6" fmla="*/ 0 w 22"/>
                          <a:gd name="T7" fmla="*/ 18 h 18"/>
                          <a:gd name="T8" fmla="*/ 2147483647 w 22"/>
                          <a:gd name="T9" fmla="*/ 18 h 18"/>
                          <a:gd name="T10" fmla="*/ 2147483647 w 22"/>
                          <a:gd name="T11" fmla="*/ 9 h 18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22" h="18">
                            <a:moveTo>
                              <a:pt x="22" y="9"/>
                            </a:moveTo>
                            <a:lnTo>
                              <a:pt x="22" y="0"/>
                            </a:lnTo>
                            <a:lnTo>
                              <a:pt x="9" y="0"/>
                            </a:lnTo>
                            <a:lnTo>
                              <a:pt x="0" y="18"/>
                            </a:lnTo>
                            <a:lnTo>
                              <a:pt x="9" y="18"/>
                            </a:lnTo>
                            <a:lnTo>
                              <a:pt x="22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2" name="Freeform 6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9" y="3092"/>
                        <a:ext cx="160" cy="176"/>
                      </a:xfrm>
                      <a:custGeom>
                        <a:avLst/>
                        <a:gdLst>
                          <a:gd name="T0" fmla="*/ 13 w 166"/>
                          <a:gd name="T1" fmla="*/ 0 h 173"/>
                          <a:gd name="T2" fmla="*/ 13 w 166"/>
                          <a:gd name="T3" fmla="*/ 121 h 173"/>
                          <a:gd name="T4" fmla="*/ 13 w 166"/>
                          <a:gd name="T5" fmla="*/ 163 h 173"/>
                          <a:gd name="T6" fmla="*/ 13 w 166"/>
                          <a:gd name="T7" fmla="*/ 230 h 173"/>
                          <a:gd name="T8" fmla="*/ 13 w 166"/>
                          <a:gd name="T9" fmla="*/ 287 h 173"/>
                          <a:gd name="T10" fmla="*/ 13 w 166"/>
                          <a:gd name="T11" fmla="*/ 348 h 173"/>
                          <a:gd name="T12" fmla="*/ 13 w 166"/>
                          <a:gd name="T13" fmla="*/ 490 h 173"/>
                          <a:gd name="T14" fmla="*/ 13 w 166"/>
                          <a:gd name="T15" fmla="*/ 490 h 173"/>
                          <a:gd name="T16" fmla="*/ 13 w 166"/>
                          <a:gd name="T17" fmla="*/ 490 h 173"/>
                          <a:gd name="T18" fmla="*/ 13 w 166"/>
                          <a:gd name="T19" fmla="*/ 552 h 173"/>
                          <a:gd name="T20" fmla="*/ 13 w 166"/>
                          <a:gd name="T21" fmla="*/ 582 h 173"/>
                          <a:gd name="T22" fmla="*/ 13 w 166"/>
                          <a:gd name="T23" fmla="*/ 552 h 173"/>
                          <a:gd name="T24" fmla="*/ 13 w 166"/>
                          <a:gd name="T25" fmla="*/ 490 h 173"/>
                          <a:gd name="T26" fmla="*/ 0 w 166"/>
                          <a:gd name="T27" fmla="*/ 455 h 173"/>
                          <a:gd name="T28" fmla="*/ 0 w 166"/>
                          <a:gd name="T29" fmla="*/ 287 h 173"/>
                          <a:gd name="T30" fmla="*/ 13 w 166"/>
                          <a:gd name="T31" fmla="*/ 230 h 173"/>
                          <a:gd name="T32" fmla="*/ 13 w 166"/>
                          <a:gd name="T33" fmla="*/ 11 h 173"/>
                          <a:gd name="T34" fmla="*/ 13 w 166"/>
                          <a:gd name="T35" fmla="*/ 0 h 173"/>
                          <a:gd name="T36" fmla="*/ 13 w 166"/>
                          <a:gd name="T37" fmla="*/ 11 h 173"/>
                          <a:gd name="T38" fmla="*/ 13 w 166"/>
                          <a:gd name="T39" fmla="*/ 0 h 173"/>
                          <a:gd name="T40" fmla="*/ 13 w 166"/>
                          <a:gd name="T41" fmla="*/ 0 h 17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0" t="0" r="r" b="b"/>
                        <a:pathLst>
                          <a:path w="166" h="173">
                            <a:moveTo>
                              <a:pt x="93" y="0"/>
                            </a:moveTo>
                            <a:lnTo>
                              <a:pt x="115" y="33"/>
                            </a:lnTo>
                            <a:lnTo>
                              <a:pt x="135" y="51"/>
                            </a:lnTo>
                            <a:lnTo>
                              <a:pt x="144" y="71"/>
                            </a:lnTo>
                            <a:lnTo>
                              <a:pt x="166" y="84"/>
                            </a:lnTo>
                            <a:lnTo>
                              <a:pt x="135" y="104"/>
                            </a:lnTo>
                            <a:lnTo>
                              <a:pt x="93" y="144"/>
                            </a:lnTo>
                            <a:lnTo>
                              <a:pt x="84" y="144"/>
                            </a:lnTo>
                            <a:lnTo>
                              <a:pt x="64" y="144"/>
                            </a:lnTo>
                            <a:lnTo>
                              <a:pt x="42" y="164"/>
                            </a:lnTo>
                            <a:lnTo>
                              <a:pt x="22" y="173"/>
                            </a:lnTo>
                            <a:lnTo>
                              <a:pt x="13" y="164"/>
                            </a:lnTo>
                            <a:lnTo>
                              <a:pt x="22" y="144"/>
                            </a:lnTo>
                            <a:lnTo>
                              <a:pt x="0" y="135"/>
                            </a:lnTo>
                            <a:lnTo>
                              <a:pt x="0" y="84"/>
                            </a:lnTo>
                            <a:lnTo>
                              <a:pt x="22" y="71"/>
                            </a:lnTo>
                            <a:lnTo>
                              <a:pt x="22" y="11"/>
                            </a:lnTo>
                            <a:lnTo>
                              <a:pt x="64" y="0"/>
                            </a:lnTo>
                            <a:lnTo>
                              <a:pt x="64" y="11"/>
                            </a:lnTo>
                            <a:lnTo>
                              <a:pt x="73" y="0"/>
                            </a:lnTo>
                            <a:lnTo>
                              <a:pt x="93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3" name="Freeform 6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19" y="3092"/>
                        <a:ext cx="160" cy="176"/>
                      </a:xfrm>
                      <a:custGeom>
                        <a:avLst/>
                        <a:gdLst>
                          <a:gd name="T0" fmla="*/ 13 w 166"/>
                          <a:gd name="T1" fmla="*/ 0 h 173"/>
                          <a:gd name="T2" fmla="*/ 13 w 166"/>
                          <a:gd name="T3" fmla="*/ 121 h 173"/>
                          <a:gd name="T4" fmla="*/ 13 w 166"/>
                          <a:gd name="T5" fmla="*/ 163 h 173"/>
                          <a:gd name="T6" fmla="*/ 13 w 166"/>
                          <a:gd name="T7" fmla="*/ 230 h 173"/>
                          <a:gd name="T8" fmla="*/ 13 w 166"/>
                          <a:gd name="T9" fmla="*/ 287 h 173"/>
                          <a:gd name="T10" fmla="*/ 13 w 166"/>
                          <a:gd name="T11" fmla="*/ 348 h 173"/>
                          <a:gd name="T12" fmla="*/ 13 w 166"/>
                          <a:gd name="T13" fmla="*/ 490 h 173"/>
                          <a:gd name="T14" fmla="*/ 13 w 166"/>
                          <a:gd name="T15" fmla="*/ 490 h 173"/>
                          <a:gd name="T16" fmla="*/ 13 w 166"/>
                          <a:gd name="T17" fmla="*/ 490 h 173"/>
                          <a:gd name="T18" fmla="*/ 13 w 166"/>
                          <a:gd name="T19" fmla="*/ 552 h 173"/>
                          <a:gd name="T20" fmla="*/ 13 w 166"/>
                          <a:gd name="T21" fmla="*/ 582 h 173"/>
                          <a:gd name="T22" fmla="*/ 13 w 166"/>
                          <a:gd name="T23" fmla="*/ 552 h 173"/>
                          <a:gd name="T24" fmla="*/ 13 w 166"/>
                          <a:gd name="T25" fmla="*/ 490 h 173"/>
                          <a:gd name="T26" fmla="*/ 0 w 166"/>
                          <a:gd name="T27" fmla="*/ 455 h 173"/>
                          <a:gd name="T28" fmla="*/ 0 w 166"/>
                          <a:gd name="T29" fmla="*/ 287 h 173"/>
                          <a:gd name="T30" fmla="*/ 13 w 166"/>
                          <a:gd name="T31" fmla="*/ 230 h 173"/>
                          <a:gd name="T32" fmla="*/ 13 w 166"/>
                          <a:gd name="T33" fmla="*/ 11 h 173"/>
                          <a:gd name="T34" fmla="*/ 13 w 166"/>
                          <a:gd name="T35" fmla="*/ 0 h 173"/>
                          <a:gd name="T36" fmla="*/ 13 w 166"/>
                          <a:gd name="T37" fmla="*/ 11 h 173"/>
                          <a:gd name="T38" fmla="*/ 13 w 166"/>
                          <a:gd name="T39" fmla="*/ 0 h 173"/>
                          <a:gd name="T40" fmla="*/ 13 w 166"/>
                          <a:gd name="T41" fmla="*/ 0 h 17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0" t="0" r="r" b="b"/>
                        <a:pathLst>
                          <a:path w="166" h="173">
                            <a:moveTo>
                              <a:pt x="93" y="0"/>
                            </a:moveTo>
                            <a:lnTo>
                              <a:pt x="115" y="33"/>
                            </a:lnTo>
                            <a:lnTo>
                              <a:pt x="135" y="51"/>
                            </a:lnTo>
                            <a:lnTo>
                              <a:pt x="144" y="71"/>
                            </a:lnTo>
                            <a:lnTo>
                              <a:pt x="166" y="84"/>
                            </a:lnTo>
                            <a:lnTo>
                              <a:pt x="135" y="104"/>
                            </a:lnTo>
                            <a:lnTo>
                              <a:pt x="93" y="144"/>
                            </a:lnTo>
                            <a:lnTo>
                              <a:pt x="84" y="144"/>
                            </a:lnTo>
                            <a:lnTo>
                              <a:pt x="64" y="144"/>
                            </a:lnTo>
                            <a:lnTo>
                              <a:pt x="42" y="164"/>
                            </a:lnTo>
                            <a:lnTo>
                              <a:pt x="22" y="173"/>
                            </a:lnTo>
                            <a:lnTo>
                              <a:pt x="13" y="164"/>
                            </a:lnTo>
                            <a:lnTo>
                              <a:pt x="22" y="144"/>
                            </a:lnTo>
                            <a:lnTo>
                              <a:pt x="0" y="135"/>
                            </a:lnTo>
                            <a:lnTo>
                              <a:pt x="0" y="84"/>
                            </a:lnTo>
                            <a:lnTo>
                              <a:pt x="22" y="71"/>
                            </a:lnTo>
                            <a:lnTo>
                              <a:pt x="22" y="11"/>
                            </a:lnTo>
                            <a:lnTo>
                              <a:pt x="64" y="0"/>
                            </a:lnTo>
                            <a:lnTo>
                              <a:pt x="64" y="11"/>
                            </a:lnTo>
                            <a:lnTo>
                              <a:pt x="73" y="0"/>
                            </a:lnTo>
                            <a:lnTo>
                              <a:pt x="93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4" name="Freeform 6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36" y="2907"/>
                        <a:ext cx="71" cy="30"/>
                      </a:xfrm>
                      <a:custGeom>
                        <a:avLst/>
                        <a:gdLst>
                          <a:gd name="T0" fmla="*/ 0 w 73"/>
                          <a:gd name="T1" fmla="*/ 299 h 29"/>
                          <a:gd name="T2" fmla="*/ 18 w 73"/>
                          <a:gd name="T3" fmla="*/ 299 h 29"/>
                          <a:gd name="T4" fmla="*/ 18 w 73"/>
                          <a:gd name="T5" fmla="*/ 11 h 29"/>
                          <a:gd name="T6" fmla="*/ 18 w 73"/>
                          <a:gd name="T7" fmla="*/ 0 h 29"/>
                          <a:gd name="T8" fmla="*/ 18 w 73"/>
                          <a:gd name="T9" fmla="*/ 0 h 29"/>
                          <a:gd name="T10" fmla="*/ 12 w 73"/>
                          <a:gd name="T11" fmla="*/ 220 h 29"/>
                          <a:gd name="T12" fmla="*/ 0 w 73"/>
                          <a:gd name="T13" fmla="*/ 299 h 2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73" h="29">
                            <a:moveTo>
                              <a:pt x="0" y="29"/>
                            </a:moveTo>
                            <a:lnTo>
                              <a:pt x="22" y="29"/>
                            </a:lnTo>
                            <a:lnTo>
                              <a:pt x="32" y="11"/>
                            </a:lnTo>
                            <a:lnTo>
                              <a:pt x="73" y="0"/>
                            </a:lnTo>
                            <a:lnTo>
                              <a:pt x="32" y="0"/>
                            </a:lnTo>
                            <a:lnTo>
                              <a:pt x="12" y="20"/>
                            </a:lnTo>
                            <a:lnTo>
                              <a:pt x="0" y="2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5" name="Freeform 6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9" y="1650"/>
                        <a:ext cx="43" cy="9"/>
                      </a:xfrm>
                      <a:custGeom>
                        <a:avLst/>
                        <a:gdLst>
                          <a:gd name="T0" fmla="*/ 0 w 20"/>
                          <a:gd name="T1" fmla="*/ 0 h 9"/>
                          <a:gd name="T2" fmla="*/ 0 w 20"/>
                          <a:gd name="T3" fmla="*/ 9 h 9"/>
                          <a:gd name="T4" fmla="*/ 2147483647 w 20"/>
                          <a:gd name="T5" fmla="*/ 9 h 9"/>
                          <a:gd name="T6" fmla="*/ 2147483647 w 20"/>
                          <a:gd name="T7" fmla="*/ 9 h 9"/>
                          <a:gd name="T8" fmla="*/ 2147483647 w 20"/>
                          <a:gd name="T9" fmla="*/ 9 h 9"/>
                          <a:gd name="T10" fmla="*/ 2147483647 w 20"/>
                          <a:gd name="T11" fmla="*/ 0 h 9"/>
                          <a:gd name="T12" fmla="*/ 0 w 20"/>
                          <a:gd name="T13" fmla="*/ 0 h 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20" h="9">
                            <a:moveTo>
                              <a:pt x="0" y="0"/>
                            </a:moveTo>
                            <a:lnTo>
                              <a:pt x="0" y="9"/>
                            </a:lnTo>
                            <a:lnTo>
                              <a:pt x="11" y="9"/>
                            </a:lnTo>
                            <a:lnTo>
                              <a:pt x="20" y="9"/>
                            </a:lnTo>
                            <a:lnTo>
                              <a:pt x="11" y="9"/>
                            </a:lnTo>
                            <a:lnTo>
                              <a:pt x="2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6" name="Freeform 6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59" y="1650"/>
                        <a:ext cx="43" cy="9"/>
                      </a:xfrm>
                      <a:custGeom>
                        <a:avLst/>
                        <a:gdLst>
                          <a:gd name="T0" fmla="*/ 0 w 20"/>
                          <a:gd name="T1" fmla="*/ 0 h 9"/>
                          <a:gd name="T2" fmla="*/ 0 w 20"/>
                          <a:gd name="T3" fmla="*/ 9 h 9"/>
                          <a:gd name="T4" fmla="*/ 2147483647 w 20"/>
                          <a:gd name="T5" fmla="*/ 9 h 9"/>
                          <a:gd name="T6" fmla="*/ 2147483647 w 20"/>
                          <a:gd name="T7" fmla="*/ 9 h 9"/>
                          <a:gd name="T8" fmla="*/ 2147483647 w 20"/>
                          <a:gd name="T9" fmla="*/ 9 h 9"/>
                          <a:gd name="T10" fmla="*/ 2147483647 w 20"/>
                          <a:gd name="T11" fmla="*/ 0 h 9"/>
                          <a:gd name="T12" fmla="*/ 0 w 20"/>
                          <a:gd name="T13" fmla="*/ 0 h 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20" h="9">
                            <a:moveTo>
                              <a:pt x="0" y="0"/>
                            </a:moveTo>
                            <a:lnTo>
                              <a:pt x="0" y="9"/>
                            </a:lnTo>
                            <a:lnTo>
                              <a:pt x="11" y="9"/>
                            </a:lnTo>
                            <a:lnTo>
                              <a:pt x="20" y="9"/>
                            </a:lnTo>
                            <a:lnTo>
                              <a:pt x="11" y="9"/>
                            </a:lnTo>
                            <a:lnTo>
                              <a:pt x="20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7" name="Freeform 6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28" y="3301"/>
                        <a:ext cx="43" cy="39"/>
                      </a:xfrm>
                      <a:custGeom>
                        <a:avLst/>
                        <a:gdLst>
                          <a:gd name="T0" fmla="*/ 2147483647 w 33"/>
                          <a:gd name="T1" fmla="*/ 9 h 38"/>
                          <a:gd name="T2" fmla="*/ 2147483647 w 33"/>
                          <a:gd name="T3" fmla="*/ 18 h 38"/>
                          <a:gd name="T4" fmla="*/ 1502761363 w 33"/>
                          <a:gd name="T5" fmla="*/ 227 h 38"/>
                          <a:gd name="T6" fmla="*/ 0 w 33"/>
                          <a:gd name="T7" fmla="*/ 18 h 38"/>
                          <a:gd name="T8" fmla="*/ 2147483647 w 33"/>
                          <a:gd name="T9" fmla="*/ 0 h 38"/>
                          <a:gd name="T10" fmla="*/ 2147483647 w 33"/>
                          <a:gd name="T11" fmla="*/ 0 h 38"/>
                          <a:gd name="T12" fmla="*/ 2147483647 w 33"/>
                          <a:gd name="T13" fmla="*/ 9 h 38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33" h="38">
                            <a:moveTo>
                              <a:pt x="33" y="9"/>
                            </a:moveTo>
                            <a:lnTo>
                              <a:pt x="33" y="18"/>
                            </a:lnTo>
                            <a:lnTo>
                              <a:pt x="11" y="38"/>
                            </a:lnTo>
                            <a:lnTo>
                              <a:pt x="0" y="18"/>
                            </a:lnTo>
                            <a:lnTo>
                              <a:pt x="20" y="0"/>
                            </a:lnTo>
                            <a:lnTo>
                              <a:pt x="33" y="0"/>
                            </a:lnTo>
                            <a:lnTo>
                              <a:pt x="33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8" name="Freeform 6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28" y="3301"/>
                        <a:ext cx="43" cy="39"/>
                      </a:xfrm>
                      <a:custGeom>
                        <a:avLst/>
                        <a:gdLst>
                          <a:gd name="T0" fmla="*/ 2147483647 w 33"/>
                          <a:gd name="T1" fmla="*/ 9 h 38"/>
                          <a:gd name="T2" fmla="*/ 2147483647 w 33"/>
                          <a:gd name="T3" fmla="*/ 18 h 38"/>
                          <a:gd name="T4" fmla="*/ 1502761363 w 33"/>
                          <a:gd name="T5" fmla="*/ 227 h 38"/>
                          <a:gd name="T6" fmla="*/ 0 w 33"/>
                          <a:gd name="T7" fmla="*/ 18 h 38"/>
                          <a:gd name="T8" fmla="*/ 2147483647 w 33"/>
                          <a:gd name="T9" fmla="*/ 0 h 38"/>
                          <a:gd name="T10" fmla="*/ 2147483647 w 33"/>
                          <a:gd name="T11" fmla="*/ 0 h 38"/>
                          <a:gd name="T12" fmla="*/ 2147483647 w 33"/>
                          <a:gd name="T13" fmla="*/ 9 h 38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0" t="0" r="r" b="b"/>
                        <a:pathLst>
                          <a:path w="33" h="38">
                            <a:moveTo>
                              <a:pt x="33" y="9"/>
                            </a:moveTo>
                            <a:lnTo>
                              <a:pt x="33" y="18"/>
                            </a:lnTo>
                            <a:lnTo>
                              <a:pt x="11" y="38"/>
                            </a:lnTo>
                            <a:lnTo>
                              <a:pt x="0" y="18"/>
                            </a:lnTo>
                            <a:lnTo>
                              <a:pt x="20" y="0"/>
                            </a:lnTo>
                            <a:lnTo>
                              <a:pt x="33" y="0"/>
                            </a:lnTo>
                            <a:lnTo>
                              <a:pt x="33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29" name="Rectangle 6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17" y="2293"/>
                        <a:ext cx="43" cy="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30" name="Rectangle 6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17" y="2293"/>
                        <a:ext cx="43" cy="9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31" name="Rectangle 6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17" y="2293"/>
                        <a:ext cx="43" cy="9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32" name="Line 62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447" y="2293"/>
                        <a:ext cx="13" cy="1"/>
                      </a:xfrm>
                      <a:prstGeom prst="line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33" name="Freeform 6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75" y="1659"/>
                        <a:ext cx="70" cy="73"/>
                      </a:xfrm>
                      <a:custGeom>
                        <a:avLst/>
                        <a:gdLst>
                          <a:gd name="T0" fmla="*/ 12 w 73"/>
                          <a:gd name="T1" fmla="*/ 11 h 71"/>
                          <a:gd name="T2" fmla="*/ 12 w 73"/>
                          <a:gd name="T3" fmla="*/ 154 h 71"/>
                          <a:gd name="T4" fmla="*/ 12 w 73"/>
                          <a:gd name="T5" fmla="*/ 154 h 71"/>
                          <a:gd name="T6" fmla="*/ 12 w 73"/>
                          <a:gd name="T7" fmla="*/ 284 h 71"/>
                          <a:gd name="T8" fmla="*/ 12 w 73"/>
                          <a:gd name="T9" fmla="*/ 442 h 71"/>
                          <a:gd name="T10" fmla="*/ 9 w 73"/>
                          <a:gd name="T11" fmla="*/ 506 h 71"/>
                          <a:gd name="T12" fmla="*/ 0 w 73"/>
                          <a:gd name="T13" fmla="*/ 442 h 71"/>
                          <a:gd name="T14" fmla="*/ 9 w 73"/>
                          <a:gd name="T15" fmla="*/ 442 h 71"/>
                          <a:gd name="T16" fmla="*/ 12 w 73"/>
                          <a:gd name="T17" fmla="*/ 284 h 71"/>
                          <a:gd name="T18" fmla="*/ 9 w 73"/>
                          <a:gd name="T19" fmla="*/ 197 h 71"/>
                          <a:gd name="T20" fmla="*/ 12 w 73"/>
                          <a:gd name="T21" fmla="*/ 197 h 71"/>
                          <a:gd name="T22" fmla="*/ 9 w 73"/>
                          <a:gd name="T23" fmla="*/ 154 h 71"/>
                          <a:gd name="T24" fmla="*/ 12 w 73"/>
                          <a:gd name="T25" fmla="*/ 154 h 71"/>
                          <a:gd name="T26" fmla="*/ 12 w 73"/>
                          <a:gd name="T27" fmla="*/ 154 h 71"/>
                          <a:gd name="T28" fmla="*/ 12 w 73"/>
                          <a:gd name="T29" fmla="*/ 11 h 71"/>
                          <a:gd name="T30" fmla="*/ 12 w 73"/>
                          <a:gd name="T31" fmla="*/ 11 h 71"/>
                          <a:gd name="T32" fmla="*/ 12 w 73"/>
                          <a:gd name="T33" fmla="*/ 0 h 71"/>
                          <a:gd name="T34" fmla="*/ 12 w 73"/>
                          <a:gd name="T35" fmla="*/ 0 h 71"/>
                          <a:gd name="T36" fmla="*/ 12 w 73"/>
                          <a:gd name="T37" fmla="*/ 11 h 71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73" h="71">
                            <a:moveTo>
                              <a:pt x="42" y="11"/>
                            </a:moveTo>
                            <a:lnTo>
                              <a:pt x="51" y="20"/>
                            </a:lnTo>
                            <a:lnTo>
                              <a:pt x="73" y="20"/>
                            </a:lnTo>
                            <a:lnTo>
                              <a:pt x="73" y="42"/>
                            </a:lnTo>
                            <a:lnTo>
                              <a:pt x="60" y="62"/>
                            </a:lnTo>
                            <a:lnTo>
                              <a:pt x="9" y="71"/>
                            </a:lnTo>
                            <a:lnTo>
                              <a:pt x="0" y="62"/>
                            </a:lnTo>
                            <a:lnTo>
                              <a:pt x="9" y="62"/>
                            </a:lnTo>
                            <a:lnTo>
                              <a:pt x="31" y="42"/>
                            </a:lnTo>
                            <a:lnTo>
                              <a:pt x="9" y="29"/>
                            </a:lnTo>
                            <a:lnTo>
                              <a:pt x="22" y="29"/>
                            </a:lnTo>
                            <a:lnTo>
                              <a:pt x="9" y="20"/>
                            </a:lnTo>
                            <a:lnTo>
                              <a:pt x="22" y="20"/>
                            </a:lnTo>
                            <a:lnTo>
                              <a:pt x="31" y="20"/>
                            </a:lnTo>
                            <a:lnTo>
                              <a:pt x="42" y="11"/>
                            </a:lnTo>
                            <a:lnTo>
                              <a:pt x="31" y="11"/>
                            </a:lnTo>
                            <a:lnTo>
                              <a:pt x="42" y="0"/>
                            </a:lnTo>
                            <a:lnTo>
                              <a:pt x="51" y="0"/>
                            </a:lnTo>
                            <a:lnTo>
                              <a:pt x="42" y="1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34" name="Freeform 6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75" y="1659"/>
                        <a:ext cx="70" cy="73"/>
                      </a:xfrm>
                      <a:custGeom>
                        <a:avLst/>
                        <a:gdLst>
                          <a:gd name="T0" fmla="*/ 12 w 73"/>
                          <a:gd name="T1" fmla="*/ 11 h 71"/>
                          <a:gd name="T2" fmla="*/ 12 w 73"/>
                          <a:gd name="T3" fmla="*/ 154 h 71"/>
                          <a:gd name="T4" fmla="*/ 12 w 73"/>
                          <a:gd name="T5" fmla="*/ 154 h 71"/>
                          <a:gd name="T6" fmla="*/ 12 w 73"/>
                          <a:gd name="T7" fmla="*/ 284 h 71"/>
                          <a:gd name="T8" fmla="*/ 12 w 73"/>
                          <a:gd name="T9" fmla="*/ 442 h 71"/>
                          <a:gd name="T10" fmla="*/ 9 w 73"/>
                          <a:gd name="T11" fmla="*/ 506 h 71"/>
                          <a:gd name="T12" fmla="*/ 0 w 73"/>
                          <a:gd name="T13" fmla="*/ 442 h 71"/>
                          <a:gd name="T14" fmla="*/ 9 w 73"/>
                          <a:gd name="T15" fmla="*/ 442 h 71"/>
                          <a:gd name="T16" fmla="*/ 12 w 73"/>
                          <a:gd name="T17" fmla="*/ 284 h 71"/>
                          <a:gd name="T18" fmla="*/ 9 w 73"/>
                          <a:gd name="T19" fmla="*/ 197 h 71"/>
                          <a:gd name="T20" fmla="*/ 12 w 73"/>
                          <a:gd name="T21" fmla="*/ 197 h 71"/>
                          <a:gd name="T22" fmla="*/ 9 w 73"/>
                          <a:gd name="T23" fmla="*/ 154 h 71"/>
                          <a:gd name="T24" fmla="*/ 12 w 73"/>
                          <a:gd name="T25" fmla="*/ 154 h 71"/>
                          <a:gd name="T26" fmla="*/ 12 w 73"/>
                          <a:gd name="T27" fmla="*/ 154 h 71"/>
                          <a:gd name="T28" fmla="*/ 12 w 73"/>
                          <a:gd name="T29" fmla="*/ 11 h 71"/>
                          <a:gd name="T30" fmla="*/ 12 w 73"/>
                          <a:gd name="T31" fmla="*/ 11 h 71"/>
                          <a:gd name="T32" fmla="*/ 12 w 73"/>
                          <a:gd name="T33" fmla="*/ 0 h 71"/>
                          <a:gd name="T34" fmla="*/ 12 w 73"/>
                          <a:gd name="T35" fmla="*/ 0 h 71"/>
                          <a:gd name="T36" fmla="*/ 12 w 73"/>
                          <a:gd name="T37" fmla="*/ 11 h 71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73" h="71">
                            <a:moveTo>
                              <a:pt x="42" y="11"/>
                            </a:moveTo>
                            <a:lnTo>
                              <a:pt x="51" y="20"/>
                            </a:lnTo>
                            <a:lnTo>
                              <a:pt x="73" y="20"/>
                            </a:lnTo>
                            <a:lnTo>
                              <a:pt x="73" y="42"/>
                            </a:lnTo>
                            <a:lnTo>
                              <a:pt x="60" y="62"/>
                            </a:lnTo>
                            <a:lnTo>
                              <a:pt x="9" y="71"/>
                            </a:lnTo>
                            <a:lnTo>
                              <a:pt x="0" y="62"/>
                            </a:lnTo>
                            <a:lnTo>
                              <a:pt x="9" y="62"/>
                            </a:lnTo>
                            <a:lnTo>
                              <a:pt x="31" y="42"/>
                            </a:lnTo>
                            <a:lnTo>
                              <a:pt x="9" y="29"/>
                            </a:lnTo>
                            <a:lnTo>
                              <a:pt x="22" y="29"/>
                            </a:lnTo>
                            <a:lnTo>
                              <a:pt x="9" y="20"/>
                            </a:lnTo>
                            <a:lnTo>
                              <a:pt x="22" y="20"/>
                            </a:lnTo>
                            <a:lnTo>
                              <a:pt x="31" y="20"/>
                            </a:lnTo>
                            <a:lnTo>
                              <a:pt x="42" y="11"/>
                            </a:lnTo>
                            <a:lnTo>
                              <a:pt x="31" y="11"/>
                            </a:lnTo>
                            <a:lnTo>
                              <a:pt x="42" y="0"/>
                            </a:lnTo>
                            <a:lnTo>
                              <a:pt x="51" y="0"/>
                            </a:lnTo>
                            <a:lnTo>
                              <a:pt x="42" y="11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35" name="Freeform 6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71" y="1690"/>
                        <a:ext cx="62" cy="51"/>
                      </a:xfrm>
                      <a:custGeom>
                        <a:avLst/>
                        <a:gdLst>
                          <a:gd name="T0" fmla="*/ 0 w 64"/>
                          <a:gd name="T1" fmla="*/ 42 h 51"/>
                          <a:gd name="T2" fmla="*/ 16 w 64"/>
                          <a:gd name="T3" fmla="*/ 13 h 51"/>
                          <a:gd name="T4" fmla="*/ 16 w 64"/>
                          <a:gd name="T5" fmla="*/ 22 h 51"/>
                          <a:gd name="T6" fmla="*/ 16 w 64"/>
                          <a:gd name="T7" fmla="*/ 22 h 51"/>
                          <a:gd name="T8" fmla="*/ 16 w 64"/>
                          <a:gd name="T9" fmla="*/ 22 h 51"/>
                          <a:gd name="T10" fmla="*/ 16 w 64"/>
                          <a:gd name="T11" fmla="*/ 13 h 51"/>
                          <a:gd name="T12" fmla="*/ 16 w 64"/>
                          <a:gd name="T13" fmla="*/ 0 h 51"/>
                          <a:gd name="T14" fmla="*/ 16 w 64"/>
                          <a:gd name="T15" fmla="*/ 22 h 51"/>
                          <a:gd name="T16" fmla="*/ 16 w 64"/>
                          <a:gd name="T17" fmla="*/ 33 h 51"/>
                          <a:gd name="T18" fmla="*/ 16 w 64"/>
                          <a:gd name="T19" fmla="*/ 51 h 51"/>
                          <a:gd name="T20" fmla="*/ 16 w 64"/>
                          <a:gd name="T21" fmla="*/ 42 h 51"/>
                          <a:gd name="T22" fmla="*/ 0 w 64"/>
                          <a:gd name="T23" fmla="*/ 42 h 51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64" h="51">
                            <a:moveTo>
                              <a:pt x="0" y="42"/>
                            </a:moveTo>
                            <a:lnTo>
                              <a:pt x="22" y="13"/>
                            </a:lnTo>
                            <a:lnTo>
                              <a:pt x="22" y="22"/>
                            </a:lnTo>
                            <a:lnTo>
                              <a:pt x="33" y="22"/>
                            </a:lnTo>
                            <a:lnTo>
                              <a:pt x="42" y="22"/>
                            </a:lnTo>
                            <a:lnTo>
                              <a:pt x="33" y="13"/>
                            </a:lnTo>
                            <a:lnTo>
                              <a:pt x="64" y="0"/>
                            </a:lnTo>
                            <a:lnTo>
                              <a:pt x="55" y="22"/>
                            </a:lnTo>
                            <a:lnTo>
                              <a:pt x="42" y="33"/>
                            </a:lnTo>
                            <a:lnTo>
                              <a:pt x="42" y="51"/>
                            </a:lnTo>
                            <a:lnTo>
                              <a:pt x="22" y="42"/>
                            </a:lnTo>
                            <a:lnTo>
                              <a:pt x="0" y="4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36" name="Freeform 6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71" y="1690"/>
                        <a:ext cx="62" cy="51"/>
                      </a:xfrm>
                      <a:custGeom>
                        <a:avLst/>
                        <a:gdLst>
                          <a:gd name="T0" fmla="*/ 0 w 64"/>
                          <a:gd name="T1" fmla="*/ 42 h 51"/>
                          <a:gd name="T2" fmla="*/ 16 w 64"/>
                          <a:gd name="T3" fmla="*/ 13 h 51"/>
                          <a:gd name="T4" fmla="*/ 16 w 64"/>
                          <a:gd name="T5" fmla="*/ 22 h 51"/>
                          <a:gd name="T6" fmla="*/ 16 w 64"/>
                          <a:gd name="T7" fmla="*/ 22 h 51"/>
                          <a:gd name="T8" fmla="*/ 16 w 64"/>
                          <a:gd name="T9" fmla="*/ 22 h 51"/>
                          <a:gd name="T10" fmla="*/ 16 w 64"/>
                          <a:gd name="T11" fmla="*/ 13 h 51"/>
                          <a:gd name="T12" fmla="*/ 16 w 64"/>
                          <a:gd name="T13" fmla="*/ 0 h 51"/>
                          <a:gd name="T14" fmla="*/ 16 w 64"/>
                          <a:gd name="T15" fmla="*/ 22 h 51"/>
                          <a:gd name="T16" fmla="*/ 16 w 64"/>
                          <a:gd name="T17" fmla="*/ 33 h 51"/>
                          <a:gd name="T18" fmla="*/ 16 w 64"/>
                          <a:gd name="T19" fmla="*/ 51 h 51"/>
                          <a:gd name="T20" fmla="*/ 16 w 64"/>
                          <a:gd name="T21" fmla="*/ 42 h 51"/>
                          <a:gd name="T22" fmla="*/ 0 w 64"/>
                          <a:gd name="T23" fmla="*/ 42 h 51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0" t="0" r="r" b="b"/>
                        <a:pathLst>
                          <a:path w="64" h="51">
                            <a:moveTo>
                              <a:pt x="0" y="42"/>
                            </a:moveTo>
                            <a:lnTo>
                              <a:pt x="22" y="13"/>
                            </a:lnTo>
                            <a:lnTo>
                              <a:pt x="22" y="22"/>
                            </a:lnTo>
                            <a:lnTo>
                              <a:pt x="33" y="22"/>
                            </a:lnTo>
                            <a:lnTo>
                              <a:pt x="42" y="22"/>
                            </a:lnTo>
                            <a:lnTo>
                              <a:pt x="33" y="13"/>
                            </a:lnTo>
                            <a:lnTo>
                              <a:pt x="64" y="0"/>
                            </a:lnTo>
                            <a:lnTo>
                              <a:pt x="55" y="22"/>
                            </a:lnTo>
                            <a:lnTo>
                              <a:pt x="42" y="33"/>
                            </a:lnTo>
                            <a:lnTo>
                              <a:pt x="42" y="51"/>
                            </a:lnTo>
                            <a:lnTo>
                              <a:pt x="22" y="42"/>
                            </a:lnTo>
                            <a:lnTo>
                              <a:pt x="0" y="42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37" name="Freeform 6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3" y="1732"/>
                        <a:ext cx="98" cy="52"/>
                      </a:xfrm>
                      <a:custGeom>
                        <a:avLst/>
                        <a:gdLst>
                          <a:gd name="T0" fmla="*/ 12 w 102"/>
                          <a:gd name="T1" fmla="*/ 9 h 51"/>
                          <a:gd name="T2" fmla="*/ 12 w 102"/>
                          <a:gd name="T3" fmla="*/ 0 h 51"/>
                          <a:gd name="T4" fmla="*/ 0 w 102"/>
                          <a:gd name="T5" fmla="*/ 22 h 51"/>
                          <a:gd name="T6" fmla="*/ 9 w 102"/>
                          <a:gd name="T7" fmla="*/ 123 h 51"/>
                          <a:gd name="T8" fmla="*/ 12 w 102"/>
                          <a:gd name="T9" fmla="*/ 188 h 51"/>
                          <a:gd name="T10" fmla="*/ 12 w 102"/>
                          <a:gd name="T11" fmla="*/ 188 h 51"/>
                          <a:gd name="T12" fmla="*/ 12 w 102"/>
                          <a:gd name="T13" fmla="*/ 150 h 51"/>
                          <a:gd name="T14" fmla="*/ 12 w 102"/>
                          <a:gd name="T15" fmla="*/ 188 h 51"/>
                          <a:gd name="T16" fmla="*/ 12 w 102"/>
                          <a:gd name="T17" fmla="*/ 123 h 51"/>
                          <a:gd name="T18" fmla="*/ 12 w 102"/>
                          <a:gd name="T19" fmla="*/ 22 h 51"/>
                          <a:gd name="T20" fmla="*/ 12 w 102"/>
                          <a:gd name="T21" fmla="*/ 22 h 51"/>
                          <a:gd name="T22" fmla="*/ 12 w 102"/>
                          <a:gd name="T23" fmla="*/ 9 h 51"/>
                          <a:gd name="T24" fmla="*/ 12 w 102"/>
                          <a:gd name="T25" fmla="*/ 9 h 51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102" h="51">
                            <a:moveTo>
                              <a:pt x="38" y="9"/>
                            </a:moveTo>
                            <a:lnTo>
                              <a:pt x="38" y="0"/>
                            </a:lnTo>
                            <a:lnTo>
                              <a:pt x="0" y="22"/>
                            </a:lnTo>
                            <a:lnTo>
                              <a:pt x="9" y="29"/>
                            </a:lnTo>
                            <a:lnTo>
                              <a:pt x="31" y="51"/>
                            </a:lnTo>
                            <a:lnTo>
                              <a:pt x="38" y="51"/>
                            </a:lnTo>
                            <a:lnTo>
                              <a:pt x="51" y="39"/>
                            </a:lnTo>
                            <a:lnTo>
                              <a:pt x="73" y="51"/>
                            </a:lnTo>
                            <a:lnTo>
                              <a:pt x="102" y="29"/>
                            </a:lnTo>
                            <a:lnTo>
                              <a:pt x="80" y="22"/>
                            </a:lnTo>
                            <a:lnTo>
                              <a:pt x="73" y="22"/>
                            </a:lnTo>
                            <a:lnTo>
                              <a:pt x="60" y="9"/>
                            </a:lnTo>
                            <a:lnTo>
                              <a:pt x="38" y="9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4538" name="Freeform 6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793" y="1732"/>
                        <a:ext cx="98" cy="52"/>
                      </a:xfrm>
                      <a:custGeom>
                        <a:avLst/>
                        <a:gdLst>
                          <a:gd name="T0" fmla="*/ 12 w 102"/>
                          <a:gd name="T1" fmla="*/ 9 h 51"/>
                          <a:gd name="T2" fmla="*/ 12 w 102"/>
                          <a:gd name="T3" fmla="*/ 0 h 51"/>
                          <a:gd name="T4" fmla="*/ 0 w 102"/>
                          <a:gd name="T5" fmla="*/ 22 h 51"/>
                          <a:gd name="T6" fmla="*/ 9 w 102"/>
                          <a:gd name="T7" fmla="*/ 123 h 51"/>
                          <a:gd name="T8" fmla="*/ 12 w 102"/>
                          <a:gd name="T9" fmla="*/ 188 h 51"/>
                          <a:gd name="T10" fmla="*/ 12 w 102"/>
                          <a:gd name="T11" fmla="*/ 188 h 51"/>
                          <a:gd name="T12" fmla="*/ 12 w 102"/>
                          <a:gd name="T13" fmla="*/ 150 h 51"/>
                          <a:gd name="T14" fmla="*/ 12 w 102"/>
                          <a:gd name="T15" fmla="*/ 188 h 51"/>
                          <a:gd name="T16" fmla="*/ 12 w 102"/>
                          <a:gd name="T17" fmla="*/ 123 h 51"/>
                          <a:gd name="T18" fmla="*/ 12 w 102"/>
                          <a:gd name="T19" fmla="*/ 22 h 51"/>
                          <a:gd name="T20" fmla="*/ 12 w 102"/>
                          <a:gd name="T21" fmla="*/ 22 h 51"/>
                          <a:gd name="T22" fmla="*/ 12 w 102"/>
                          <a:gd name="T23" fmla="*/ 9 h 51"/>
                          <a:gd name="T24" fmla="*/ 12 w 102"/>
                          <a:gd name="T25" fmla="*/ 9 h 51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0" t="0" r="r" b="b"/>
                        <a:pathLst>
                          <a:path w="102" h="51">
                            <a:moveTo>
                              <a:pt x="38" y="9"/>
                            </a:moveTo>
                            <a:lnTo>
                              <a:pt x="38" y="0"/>
                            </a:lnTo>
                            <a:lnTo>
                              <a:pt x="0" y="22"/>
                            </a:lnTo>
                            <a:lnTo>
                              <a:pt x="9" y="29"/>
                            </a:lnTo>
                            <a:lnTo>
                              <a:pt x="31" y="51"/>
                            </a:lnTo>
                            <a:lnTo>
                              <a:pt x="38" y="51"/>
                            </a:lnTo>
                            <a:lnTo>
                              <a:pt x="51" y="39"/>
                            </a:lnTo>
                            <a:lnTo>
                              <a:pt x="73" y="51"/>
                            </a:lnTo>
                            <a:lnTo>
                              <a:pt x="102" y="29"/>
                            </a:lnTo>
                            <a:lnTo>
                              <a:pt x="80" y="22"/>
                            </a:lnTo>
                            <a:lnTo>
                              <a:pt x="73" y="22"/>
                            </a:lnTo>
                            <a:lnTo>
                              <a:pt x="60" y="9"/>
                            </a:lnTo>
                            <a:lnTo>
                              <a:pt x="38" y="9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pt-BR" sz="2400" smtClean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4110" name="Group 632"/>
            <p:cNvGrpSpPr>
              <a:grpSpLocks/>
            </p:cNvGrpSpPr>
            <p:nvPr/>
          </p:nvGrpSpPr>
          <p:grpSpPr bwMode="auto">
            <a:xfrm>
              <a:off x="373" y="1780"/>
              <a:ext cx="143" cy="1617"/>
              <a:chOff x="-1632" y="1924"/>
              <a:chExt cx="143" cy="1617"/>
            </a:xfrm>
          </p:grpSpPr>
          <p:sp>
            <p:nvSpPr>
              <p:cNvPr id="4111" name="Text Box 633"/>
              <p:cNvSpPr txBox="1">
                <a:spLocks noChangeArrowheads="1"/>
              </p:cNvSpPr>
              <p:nvPr/>
            </p:nvSpPr>
            <p:spPr bwMode="auto">
              <a:xfrm>
                <a:off x="-1632" y="2523"/>
                <a:ext cx="136" cy="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b="1" smtClean="0">
                  <a:solidFill>
                    <a:srgbClr val="FF0000"/>
                  </a:solidFill>
                  <a:latin typeface="Univers" pitchFamily="34" charset="0"/>
                </a:endParaRPr>
              </a:p>
            </p:txBody>
          </p:sp>
          <p:sp>
            <p:nvSpPr>
              <p:cNvPr id="4112" name="Text Box 634"/>
              <p:cNvSpPr txBox="1">
                <a:spLocks noChangeArrowheads="1"/>
              </p:cNvSpPr>
              <p:nvPr/>
            </p:nvSpPr>
            <p:spPr bwMode="auto">
              <a:xfrm>
                <a:off x="-1625" y="3091"/>
                <a:ext cx="136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800" b="1" smtClean="0">
                  <a:solidFill>
                    <a:srgbClr val="FF0066"/>
                  </a:solidFill>
                  <a:latin typeface="Univers" pitchFamily="34" charset="0"/>
                </a:endParaRPr>
              </a:p>
            </p:txBody>
          </p:sp>
          <p:sp>
            <p:nvSpPr>
              <p:cNvPr id="4113" name="Text Box 635"/>
              <p:cNvSpPr txBox="1">
                <a:spLocks noChangeArrowheads="1"/>
              </p:cNvSpPr>
              <p:nvPr/>
            </p:nvSpPr>
            <p:spPr bwMode="auto">
              <a:xfrm>
                <a:off x="-1632" y="3321"/>
                <a:ext cx="136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800" b="1" smtClean="0">
                  <a:solidFill>
                    <a:srgbClr val="FF3300"/>
                  </a:solidFill>
                  <a:latin typeface="Univers" pitchFamily="34" charset="0"/>
                </a:endParaRPr>
              </a:p>
            </p:txBody>
          </p:sp>
          <p:sp>
            <p:nvSpPr>
              <p:cNvPr id="4114" name="Text Box 636"/>
              <p:cNvSpPr txBox="1">
                <a:spLocks noChangeArrowheads="1"/>
              </p:cNvSpPr>
              <p:nvPr/>
            </p:nvSpPr>
            <p:spPr bwMode="auto">
              <a:xfrm>
                <a:off x="-1632" y="2095"/>
                <a:ext cx="136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800" b="1" smtClean="0">
                  <a:solidFill>
                    <a:srgbClr val="FF3399"/>
                  </a:solidFill>
                  <a:latin typeface="Univers" pitchFamily="34" charset="0"/>
                </a:endParaRPr>
              </a:p>
            </p:txBody>
          </p:sp>
          <p:sp>
            <p:nvSpPr>
              <p:cNvPr id="4115" name="Text Box 637"/>
              <p:cNvSpPr txBox="1">
                <a:spLocks noChangeArrowheads="1"/>
              </p:cNvSpPr>
              <p:nvPr/>
            </p:nvSpPr>
            <p:spPr bwMode="auto">
              <a:xfrm>
                <a:off x="-1632" y="1924"/>
                <a:ext cx="136" cy="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800" b="1" smtClean="0">
                  <a:solidFill>
                    <a:srgbClr val="FF3300"/>
                  </a:solidFill>
                  <a:latin typeface="Univers" pitchFamily="34" charset="0"/>
                </a:endParaRPr>
              </a:p>
            </p:txBody>
          </p:sp>
        </p:grpSp>
      </p:grpSp>
      <p:sp>
        <p:nvSpPr>
          <p:cNvPr id="145022" name="Rectangle 638"/>
          <p:cNvSpPr>
            <a:spLocks noChangeArrowheads="1"/>
          </p:cNvSpPr>
          <p:nvPr/>
        </p:nvSpPr>
        <p:spPr bwMode="auto">
          <a:xfrm>
            <a:off x="250825" y="4211638"/>
            <a:ext cx="130356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</a:rPr>
              <a:t>Linha 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</a:rPr>
              <a:t>Equador </a:t>
            </a:r>
          </a:p>
        </p:txBody>
      </p:sp>
      <p:sp>
        <p:nvSpPr>
          <p:cNvPr id="145023" name="Rectangle 639"/>
          <p:cNvSpPr>
            <a:spLocks noChangeArrowheads="1"/>
          </p:cNvSpPr>
          <p:nvPr/>
        </p:nvSpPr>
        <p:spPr bwMode="auto">
          <a:xfrm>
            <a:off x="250825" y="5553075"/>
            <a:ext cx="2584450" cy="83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</a:rPr>
              <a:t>Capricórnio </a:t>
            </a:r>
            <a:r>
              <a:rPr lang="pt-BR" sz="2400" dirty="0" smtClean="0">
                <a:solidFill>
                  <a:srgbClr val="000000"/>
                </a:solidFill>
              </a:rPr>
              <a:t>Trop.</a:t>
            </a:r>
            <a:endParaRPr lang="pt-BR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</a:rPr>
              <a:t>         30º S</a:t>
            </a:r>
          </a:p>
        </p:txBody>
      </p:sp>
      <p:sp>
        <p:nvSpPr>
          <p:cNvPr id="145024" name="Rectangle 640"/>
          <p:cNvSpPr>
            <a:spLocks noChangeArrowheads="1"/>
          </p:cNvSpPr>
          <p:nvPr/>
        </p:nvSpPr>
        <p:spPr bwMode="auto">
          <a:xfrm>
            <a:off x="121496" y="2753094"/>
            <a:ext cx="2124075" cy="830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</a:rPr>
              <a:t>Câncer Trop.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</a:rPr>
              <a:t>         30º N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23938" y="1263650"/>
            <a:ext cx="787876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</a:rPr>
              <a:t>Agricultura mundial: Grandes regiões produtoras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6602" y="1725613"/>
            <a:ext cx="439102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</a:rPr>
              <a:t>  EUA, UE, </a:t>
            </a:r>
            <a:r>
              <a:rPr lang="pt-BR" sz="2400" dirty="0" smtClean="0">
                <a:solidFill>
                  <a:srgbClr val="000000"/>
                </a:solidFill>
              </a:rPr>
              <a:t>Austrália, </a:t>
            </a:r>
            <a:r>
              <a:rPr lang="pt-BR" sz="2400" dirty="0">
                <a:solidFill>
                  <a:srgbClr val="000000"/>
                </a:solidFill>
              </a:rPr>
              <a:t>Argentina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117975" y="5486400"/>
            <a:ext cx="91884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000000"/>
                </a:solidFill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10952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</TotalTime>
  <Words>2061</Words>
  <Application>Microsoft Office PowerPoint</Application>
  <PresentationFormat>On-screen Show (4:3)</PresentationFormat>
  <Paragraphs>659</Paragraphs>
  <Slides>84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5" baseType="lpstr">
      <vt:lpstr>ＭＳ Ｐゴシック</vt:lpstr>
      <vt:lpstr>Arial</vt:lpstr>
      <vt:lpstr>Calibri</vt:lpstr>
      <vt:lpstr>Corbel</vt:lpstr>
      <vt:lpstr>Mangal</vt:lpstr>
      <vt:lpstr>Times New Roman</vt:lpstr>
      <vt:lpstr>Univers</vt:lpstr>
      <vt:lpstr>Wingdings</vt:lpstr>
      <vt:lpstr>Wingdings 2</vt:lpstr>
      <vt:lpstr>Tema do Office</vt:lpstr>
      <vt:lpstr>Planilha</vt:lpstr>
      <vt:lpstr>PowerPoint Presentation</vt:lpstr>
      <vt:lpstr>PowerPoint Presentation</vt:lpstr>
      <vt:lpstr>PowerPoint Presentation</vt:lpstr>
      <vt:lpstr>PowerPoint Presentation</vt:lpstr>
      <vt:lpstr>OS MAIORES PROBLEMAS  PARA HUMANIDADE</vt:lpstr>
      <vt:lpstr>PROBLEMAS AMBIENTAIS</vt:lpstr>
      <vt:lpstr>PROBLEMAS AMBIENTAIS URBANOS</vt:lpstr>
      <vt:lpstr>PROBLEMAS AMBIENTAIS RURAIS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ALIMENTO</vt:lpstr>
      <vt:lpstr>PowerPoint Presentation</vt:lpstr>
      <vt:lpstr>BRASIL: AGRO</vt:lpstr>
      <vt:lpstr>PowerPoint Presentation</vt:lpstr>
      <vt:lpstr>PowerPoint Presentation</vt:lpstr>
      <vt:lpstr>PowerPoint Presentation</vt:lpstr>
      <vt:lpstr>PowerPoint Presentation</vt:lpstr>
      <vt:lpstr>VALOR BRUTO DA PRODUÇÃO  AGROPECUÁRIA BRASIL 2017  (BILHÕES R$ - ESTIMATIVA)</vt:lpstr>
      <vt:lpstr>PowerPoint Presentation</vt:lpstr>
      <vt:lpstr>MAIORES EMPRESAS AGRO BRASIL 2015 (R$ BILHÕES)</vt:lpstr>
      <vt:lpstr>RELEVÂNCIA DA AGRICULTURA</vt:lpstr>
      <vt:lpstr>AVANÇOS DA AGRICULTURA</vt:lpstr>
      <vt:lpstr>DESAFIOS DO AGRO</vt:lpstr>
      <vt:lpstr>Sou Agro</vt:lpstr>
      <vt:lpstr>Agro é Tech</vt:lpstr>
      <vt:lpstr>Agro é Tech</vt:lpstr>
      <vt:lpstr>INSTITUIÇÕES DO AGRO</vt:lpstr>
      <vt:lpstr>INSTITUIÇÕES DO AGRO</vt:lpstr>
      <vt:lpstr>INSTITUIÇÕES NO MUNDO</vt:lpstr>
      <vt:lpstr>INSTITUIÇÕES FEDERAIS</vt:lpstr>
      <vt:lpstr>INSTITUIÇÕES ESTADUAIS</vt:lpstr>
      <vt:lpstr>INSTITUIÇÕES ESTADUAIS</vt:lpstr>
      <vt:lpstr>INSTITUIÇÕES MUNICIPAIS</vt:lpstr>
      <vt:lpstr>INSTITUIÇÕES PRIVADAS</vt:lpstr>
      <vt:lpstr>INSTITUIÇÕES PRIVADAS</vt:lpstr>
      <vt:lpstr>PowerPoint Presentation</vt:lpstr>
      <vt:lpstr>PowerPoint Presentation</vt:lpstr>
      <vt:lpstr>PowerPoint Presentation</vt:lpstr>
      <vt:lpstr>PowerPoint Presentation</vt:lpstr>
      <vt:lpstr>CONSELHO X ASSOCIAÇÃO X SINDICATO</vt:lpstr>
      <vt:lpstr>PowerPoint Presentation</vt:lpstr>
      <vt:lpstr>ATRIBUIÇÕES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FORMAÇÃO ESTRUTURA CURRICULAR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PERFIL PROFISSIONAL</vt:lpstr>
      <vt:lpstr>PowerPoint Presentation</vt:lpstr>
      <vt:lpstr>PowerPoint Presentation</vt:lpstr>
      <vt:lpstr>PowerPoint Presentation</vt:lpstr>
      <vt:lpstr>PowerPoint Presentation</vt:lpstr>
      <vt:lpstr>MERCADO DE TRABALHO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MELHORES INSTITUIÇÕES DE ENSINO AGRO DO MUNDO – TOP 5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ENGENHARIA AGRONÔMICA</dc:title>
  <dc:creator>Patricia</dc:creator>
  <cp:lastModifiedBy>Diane</cp:lastModifiedBy>
  <cp:revision>133</cp:revision>
  <dcterms:created xsi:type="dcterms:W3CDTF">2013-01-25T18:51:22Z</dcterms:created>
  <dcterms:modified xsi:type="dcterms:W3CDTF">2017-03-09T19:36:44Z</dcterms:modified>
</cp:coreProperties>
</file>