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sldIdLst>
    <p:sldId id="266" r:id="rId2"/>
    <p:sldId id="304" r:id="rId3"/>
    <p:sldId id="305" r:id="rId4"/>
    <p:sldId id="267" r:id="rId5"/>
    <p:sldId id="268" r:id="rId6"/>
    <p:sldId id="269" r:id="rId7"/>
    <p:sldId id="27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921" autoAdjust="0"/>
    <p:restoredTop sz="94249" autoAdjust="0"/>
  </p:normalViewPr>
  <p:slideViewPr>
    <p:cSldViewPr snapToGrid="0">
      <p:cViewPr varScale="1">
        <p:scale>
          <a:sx n="107" d="100"/>
          <a:sy n="107" d="100"/>
        </p:scale>
        <p:origin x="13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E35A3E-36AB-4582-8EF0-5AB9BB326CBE}" type="datetimeFigureOut">
              <a:rPr lang="pt-BR" smtClean="0"/>
              <a:t>27/03/2020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7B4FDE-5751-425D-A5BB-8964AE8020C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2514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42974-B3AC-4CF6-A844-3EBA07A3FDF4}" type="datetimeFigureOut">
              <a:rPr lang="pt-BR" smtClean="0"/>
              <a:t>27/03/2020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C3FBE-CD7F-4D7A-B0B2-387365AB89E7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1068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42974-B3AC-4CF6-A844-3EBA07A3FDF4}" type="datetimeFigureOut">
              <a:rPr lang="pt-BR" smtClean="0"/>
              <a:t>27/03/2020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C3FBE-CD7F-4D7A-B0B2-387365AB89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0900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42974-B3AC-4CF6-A844-3EBA07A3FDF4}" type="datetimeFigureOut">
              <a:rPr lang="pt-BR" smtClean="0"/>
              <a:t>27/03/2020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C3FBE-CD7F-4D7A-B0B2-387365AB89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2243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42974-B3AC-4CF6-A844-3EBA07A3FDF4}" type="datetimeFigureOut">
              <a:rPr lang="pt-BR" smtClean="0"/>
              <a:t>27/03/2020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C3FBE-CD7F-4D7A-B0B2-387365AB89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1911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42974-B3AC-4CF6-A844-3EBA07A3FDF4}" type="datetimeFigureOut">
              <a:rPr lang="pt-BR" smtClean="0"/>
              <a:t>27/03/2020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C3FBE-CD7F-4D7A-B0B2-387365AB89E7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8106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42974-B3AC-4CF6-A844-3EBA07A3FDF4}" type="datetimeFigureOut">
              <a:rPr lang="pt-BR" smtClean="0"/>
              <a:t>27/03/2020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C3FBE-CD7F-4D7A-B0B2-387365AB89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1471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42974-B3AC-4CF6-A844-3EBA07A3FDF4}" type="datetimeFigureOut">
              <a:rPr lang="pt-BR" smtClean="0"/>
              <a:t>27/03/2020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C3FBE-CD7F-4D7A-B0B2-387365AB89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0754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42974-B3AC-4CF6-A844-3EBA07A3FDF4}" type="datetimeFigureOut">
              <a:rPr lang="pt-BR" smtClean="0"/>
              <a:t>27/03/2020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C3FBE-CD7F-4D7A-B0B2-387365AB89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9860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42974-B3AC-4CF6-A844-3EBA07A3FDF4}" type="datetimeFigureOut">
              <a:rPr lang="pt-BR" smtClean="0"/>
              <a:t>27/03/2020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C3FBE-CD7F-4D7A-B0B2-387365AB89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5810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C4B42974-B3AC-4CF6-A844-3EBA07A3FDF4}" type="datetimeFigureOut">
              <a:rPr lang="pt-BR" smtClean="0"/>
              <a:t>27/03/2020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2C3FBE-CD7F-4D7A-B0B2-387365AB89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5191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42974-B3AC-4CF6-A844-3EBA07A3FDF4}" type="datetimeFigureOut">
              <a:rPr lang="pt-BR" smtClean="0"/>
              <a:t>27/03/2020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C3FBE-CD7F-4D7A-B0B2-387365AB89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0124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4B42974-B3AC-4CF6-A844-3EBA07A3FDF4}" type="datetimeFigureOut">
              <a:rPr lang="pt-BR" smtClean="0"/>
              <a:t>27/03/2020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32C3FBE-CD7F-4D7A-B0B2-387365AB89E7}" type="slidenum">
              <a:rPr lang="pt-BR" smtClean="0"/>
              <a:t>‹nº›</a:t>
            </a:fld>
            <a:endParaRPr lang="pt-BR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7347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735C9E-5212-4A3A-975C-7FA8EAF74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Primeira Etapa: Observando a Realidade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7AF0BCF-25C9-4099-B0D8-A33B8043B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pt-BR" dirty="0"/>
              <a:t>Estrutura do Galinheiro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pt-BR" dirty="0"/>
              <a:t>Poleiros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pt-BR" dirty="0"/>
              <a:t>Bebedouros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pt-BR" dirty="0"/>
              <a:t>Comedouros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pt-BR" dirty="0"/>
              <a:t>Cobertura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dirty="0"/>
              <a:t>Quantidade de aves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pt-BR" dirty="0"/>
              <a:t>Identificação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pt-BR" dirty="0"/>
              <a:t>Controle de indivíduos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pt-BR" dirty="0"/>
              <a:t>Taxas de Natalidade e Mortalidade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dirty="0"/>
              <a:t>Controle reprodutivo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pt-BR" dirty="0"/>
              <a:t>Retirada de ovos</a:t>
            </a:r>
          </a:p>
          <a:p>
            <a:pPr>
              <a:buFont typeface="Wingdings" panose="05000000000000000000" pitchFamily="2" charset="2"/>
              <a:buChar char="v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7518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735C9E-5212-4A3A-975C-7FA8EAF74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Primeira Etapa: Observando a Realidade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7AF0BCF-25C9-4099-B0D8-A33B8043B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pt-BR" dirty="0"/>
              <a:t>Ração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pt-BR" dirty="0"/>
              <a:t>Quantidade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pt-BR" dirty="0"/>
              <a:t>Armazenamento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dirty="0"/>
              <a:t>Controle de fauna </a:t>
            </a:r>
            <a:r>
              <a:rPr lang="pt-BR" dirty="0" err="1"/>
              <a:t>sinantrópica</a:t>
            </a:r>
            <a:endParaRPr lang="pt-BR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pt-BR" dirty="0"/>
              <a:t>Pombos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pt-BR" dirty="0"/>
              <a:t>Ratos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pt-BR" dirty="0"/>
              <a:t>Barbeiro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dirty="0"/>
              <a:t>Manejo reprodutivo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pt-BR" dirty="0"/>
              <a:t>Retirada de ovos</a:t>
            </a:r>
          </a:p>
          <a:p>
            <a:pPr>
              <a:buFont typeface="Wingdings" panose="05000000000000000000" pitchFamily="2" charset="2"/>
              <a:buChar char="v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36323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735C9E-5212-4A3A-975C-7FA8EAF74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Primeira Etapa: Observando a Realidade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7AF0BCF-25C9-4099-B0D8-A33B8043B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pt-BR" dirty="0"/>
              <a:t>Manejo Sanitário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pt-BR" dirty="0"/>
              <a:t>Limpeza e Desinfecção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dirty="0"/>
              <a:t>Controle de doenças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pt-BR" dirty="0"/>
              <a:t>Principais doenças: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pt-BR" dirty="0"/>
              <a:t>Coriza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pt-BR" dirty="0"/>
              <a:t>Verminose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pt-BR" dirty="0" err="1"/>
              <a:t>Micoplasmose</a:t>
            </a:r>
            <a:endParaRPr lang="pt-BR" dirty="0"/>
          </a:p>
          <a:p>
            <a:pPr>
              <a:buFont typeface="Wingdings" panose="05000000000000000000" pitchFamily="2" charset="2"/>
              <a:buChar char="v"/>
            </a:pPr>
            <a:r>
              <a:rPr lang="pt-BR" dirty="0"/>
              <a:t>Bem-Estar Animal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pt-BR" dirty="0"/>
              <a:t>Ninhos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pt-BR" dirty="0"/>
              <a:t>Poleiros</a:t>
            </a:r>
          </a:p>
          <a:p>
            <a:pPr>
              <a:buFont typeface="Wingdings" panose="05000000000000000000" pitchFamily="2" charset="2"/>
              <a:buChar char="v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84637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EA9926-ABBE-4A94-971B-B2D02A7F7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Segunda etapa: Identificando os </a:t>
            </a:r>
            <a:r>
              <a:rPr lang="pt-BR" dirty="0" err="1"/>
              <a:t>Pontos-Chave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BF09D1B-4A6F-4667-8BE5-95C46766E7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75871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5AB728-3572-4E2E-B92F-2E7F2E504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Terceira Etapa: Teorizando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964B4FE-03A1-4EDD-9D06-4D01AB51FD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A partir de 01/04</a:t>
            </a:r>
          </a:p>
        </p:txBody>
      </p:sp>
    </p:spTree>
    <p:extLst>
      <p:ext uri="{BB962C8B-B14F-4D97-AF65-F5344CB8AC3E}">
        <p14:creationId xmlns:p14="http://schemas.microsoft.com/office/powerpoint/2010/main" val="3749413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7CFCBE-E085-403E-A809-C14D110B9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Quarta Etapa: Identificando Hipóteses de Solução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24F0C2B-CA63-498A-9413-716F4D97FB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A partir de 08/04</a:t>
            </a:r>
          </a:p>
        </p:txBody>
      </p:sp>
    </p:spTree>
    <p:extLst>
      <p:ext uri="{BB962C8B-B14F-4D97-AF65-F5344CB8AC3E}">
        <p14:creationId xmlns:p14="http://schemas.microsoft.com/office/powerpoint/2010/main" val="13566436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7E6252-D989-4E6A-934E-DA41A4B1A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Quinta Etapa: Aplicação à Realidade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B43452A-9DD5-4380-BDD8-9A9E28246A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A partir de 15/04</a:t>
            </a:r>
          </a:p>
        </p:txBody>
      </p:sp>
    </p:spTree>
    <p:extLst>
      <p:ext uri="{BB962C8B-B14F-4D97-AF65-F5344CB8AC3E}">
        <p14:creationId xmlns:p14="http://schemas.microsoft.com/office/powerpoint/2010/main" val="159602386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iva">
  <a:themeElements>
    <a:clrScheme name="Retrospectiv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</Words>
  <Application>Microsoft Office PowerPoint</Application>
  <PresentationFormat>Apresentação na tela (4:3)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Wingdings</vt:lpstr>
      <vt:lpstr>Retrospectiva</vt:lpstr>
      <vt:lpstr>Primeira Etapa: Observando a Realidade </vt:lpstr>
      <vt:lpstr>Primeira Etapa: Observando a Realidade </vt:lpstr>
      <vt:lpstr>Primeira Etapa: Observando a Realidade </vt:lpstr>
      <vt:lpstr>Segunda etapa: Identificando os Pontos-Chave</vt:lpstr>
      <vt:lpstr>Terceira Etapa: Teorizando</vt:lpstr>
      <vt:lpstr>Quarta Etapa: Identificando Hipóteses de Solução</vt:lpstr>
      <vt:lpstr>Quinta Etapa: Aplicação à Realidade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VPT 4103 – PROJETOS SANITÁRIOS INTEGRADOS</dc:title>
  <dc:creator>Fernanda B.</dc:creator>
  <cp:lastModifiedBy>Terezinha Knobl</cp:lastModifiedBy>
  <cp:revision>6</cp:revision>
  <dcterms:created xsi:type="dcterms:W3CDTF">2020-03-24T16:48:03Z</dcterms:created>
  <dcterms:modified xsi:type="dcterms:W3CDTF">2020-03-28T01:29:33Z</dcterms:modified>
</cp:coreProperties>
</file>