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6" r:id="rId2"/>
    <p:sldId id="304" r:id="rId3"/>
    <p:sldId id="305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21" autoAdjust="0"/>
    <p:restoredTop sz="94249" autoAdjust="0"/>
  </p:normalViewPr>
  <p:slideViewPr>
    <p:cSldViewPr snapToGrid="0">
      <p:cViewPr varScale="1">
        <p:scale>
          <a:sx n="107" d="100"/>
          <a:sy n="107" d="100"/>
        </p:scale>
        <p:origin x="13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5A3E-36AB-4582-8EF0-5AB9BB326CBE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B4FDE-5751-425D-A5BB-8964AE8020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51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06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90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24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9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10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4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75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86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81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9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12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B42974-B3AC-4CF6-A844-3EBA07A3FDF4}" type="datetimeFigureOut">
              <a:rPr lang="pt-BR" smtClean="0"/>
              <a:t>27/03/2020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2C3FBE-CD7F-4D7A-B0B2-387365AB89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34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35C9E-5212-4A3A-975C-7FA8EAF7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Etapa: Observando a Realidade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AF0BCF-25C9-4099-B0D8-A33B8043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Estrutura do Galinheiro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Poleiros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Bebedouros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Comedouros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Cobertura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Quantidade de aves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Identificação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Controle de indivíduos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Taxas de Natalidade e Mortalidade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Controle reprodutivo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Retirada de ovos</a:t>
            </a:r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51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35C9E-5212-4A3A-975C-7FA8EAF7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Etapa: Observando a Realidade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AF0BCF-25C9-4099-B0D8-A33B8043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Ração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Quantidade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Armazenamento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Controle de fauna </a:t>
            </a:r>
            <a:r>
              <a:rPr lang="pt-BR" dirty="0" err="1"/>
              <a:t>sinantrópica</a:t>
            </a:r>
            <a:endParaRPr lang="pt-BR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Pombos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Ratos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Barbeiro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Manejo reprodutivo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Retirada de ovos</a:t>
            </a:r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632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35C9E-5212-4A3A-975C-7FA8EAF7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Etapa: Observando a Realidade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AF0BCF-25C9-4099-B0D8-A33B8043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Manejo Sanitário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Limpeza e Desinfecção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Controle de doenças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Principais doenças: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dirty="0"/>
              <a:t>Coriza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dirty="0"/>
              <a:t>Verminose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dirty="0" err="1"/>
              <a:t>Micoplasmose</a:t>
            </a:r>
            <a:endParaRPr lang="pt-BR" dirty="0"/>
          </a:p>
          <a:p>
            <a:pPr>
              <a:buFont typeface="Wingdings" panose="05000000000000000000" pitchFamily="2" charset="2"/>
              <a:buChar char="v"/>
            </a:pPr>
            <a:r>
              <a:rPr lang="pt-BR" dirty="0"/>
              <a:t>Bem-Estar Animal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Ninhos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dirty="0"/>
              <a:t>Poleiros</a:t>
            </a:r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463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A9926-ABBE-4A94-971B-B2D02A7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Segunda etapa: Identificando os </a:t>
            </a:r>
            <a:r>
              <a:rPr lang="pt-BR" dirty="0" err="1"/>
              <a:t>Pontos-Chave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F09D1B-4A6F-4667-8BE5-95C46766E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587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AB728-3572-4E2E-B92F-2E7F2E504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Terceira Etapa: Teorizando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64B4FE-03A1-4EDD-9D06-4D01AB51F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partir de 01/04</a:t>
            </a:r>
          </a:p>
        </p:txBody>
      </p:sp>
    </p:spTree>
    <p:extLst>
      <p:ext uri="{BB962C8B-B14F-4D97-AF65-F5344CB8AC3E}">
        <p14:creationId xmlns:p14="http://schemas.microsoft.com/office/powerpoint/2010/main" val="3749413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CFCBE-E085-403E-A809-C14D110B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Quarta Etapa: Identificando Hipóteses de Solução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4F0C2B-CA63-498A-9413-716F4D97F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partir de 08/04</a:t>
            </a:r>
          </a:p>
        </p:txBody>
      </p:sp>
    </p:spTree>
    <p:extLst>
      <p:ext uri="{BB962C8B-B14F-4D97-AF65-F5344CB8AC3E}">
        <p14:creationId xmlns:p14="http://schemas.microsoft.com/office/powerpoint/2010/main" val="135664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E6252-D989-4E6A-934E-DA41A4B1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Quinta Etapa: Aplicação à Realidade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43452A-9DD5-4380-BDD8-9A9E28246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partir de 15/04</a:t>
            </a:r>
          </a:p>
        </p:txBody>
      </p:sp>
    </p:spTree>
    <p:extLst>
      <p:ext uri="{BB962C8B-B14F-4D97-AF65-F5344CB8AC3E}">
        <p14:creationId xmlns:p14="http://schemas.microsoft.com/office/powerpoint/2010/main" val="15960238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Apresentação na tela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Retrospectiva</vt:lpstr>
      <vt:lpstr>Primeira Etapa: Observando a Realidade </vt:lpstr>
      <vt:lpstr>Primeira Etapa: Observando a Realidade </vt:lpstr>
      <vt:lpstr>Primeira Etapa: Observando a Realidade </vt:lpstr>
      <vt:lpstr>Segunda etapa: Identificando os Pontos-Chave</vt:lpstr>
      <vt:lpstr>Terceira Etapa: Teorizando</vt:lpstr>
      <vt:lpstr>Quarta Etapa: Identificando Hipóteses de Solução</vt:lpstr>
      <vt:lpstr>Quinta Etapa: Aplicação à Realidade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VPT 4103 – PROJETOS SANITÁRIOS INTEGRADOS</dc:title>
  <dc:creator>Fernanda B.</dc:creator>
  <cp:lastModifiedBy>Terezinha Knobl</cp:lastModifiedBy>
  <cp:revision>6</cp:revision>
  <dcterms:created xsi:type="dcterms:W3CDTF">2020-03-24T16:48:03Z</dcterms:created>
  <dcterms:modified xsi:type="dcterms:W3CDTF">2020-03-28T01:29:33Z</dcterms:modified>
</cp:coreProperties>
</file>